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308" r:id="rId4"/>
    <p:sldId id="261" r:id="rId5"/>
    <p:sldId id="259" r:id="rId6"/>
    <p:sldId id="262" r:id="rId7"/>
    <p:sldId id="298" r:id="rId8"/>
    <p:sldId id="299" r:id="rId9"/>
    <p:sldId id="301" r:id="rId10"/>
    <p:sldId id="300" r:id="rId11"/>
    <p:sldId id="297" r:id="rId12"/>
    <p:sldId id="273" r:id="rId13"/>
    <p:sldId id="269" r:id="rId14"/>
    <p:sldId id="302" r:id="rId15"/>
    <p:sldId id="276" r:id="rId16"/>
    <p:sldId id="306" r:id="rId17"/>
    <p:sldId id="303" r:id="rId18"/>
    <p:sldId id="304" r:id="rId19"/>
    <p:sldId id="307" r:id="rId20"/>
    <p:sldId id="277" r:id="rId2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Bebas Neue" panose="020B0604020202020204" charset="0"/>
      <p:regular r:id="rId27"/>
    </p:embeddedFont>
    <p:embeddedFont>
      <p:font typeface="Bellota" panose="020B0604020202020204" charset="0"/>
      <p:regular r:id="rId28"/>
      <p:bold r:id="rId29"/>
      <p:italic r:id="rId30"/>
      <p:boldItalic r:id="rId31"/>
    </p:embeddedFont>
    <p:embeddedFont>
      <p:font typeface="Amatic SC" panose="020B0604020202020204" charset="-79"/>
      <p:regular r:id="rId32"/>
      <p:bold r:id="rId33"/>
    </p:embeddedFont>
    <p:embeddedFont>
      <p:font typeface="PT Sans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875474-6DCF-4695-90B1-19DD295C715B}">
  <a:tblStyle styleId="{17875474-6DCF-4695-90B1-19DD295C71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cffbec8061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cffbec8061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10984274d68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10984274d68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e207fd22f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e207fd22f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e207fd22f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e207fd22f2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899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ge207fd22f2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6" name="Google Shape;2466;ge207fd22f2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cffbec8061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cffbec8061_0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3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8214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9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10984274d68_0_1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10984274d68_0_1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977817"/>
            <a:ext cx="9130118" cy="3180130"/>
          </a:xfrm>
          <a:custGeom>
            <a:avLst/>
            <a:gdLst/>
            <a:ahLst/>
            <a:cxnLst/>
            <a:rect l="l" t="t" r="r" b="b"/>
            <a:pathLst>
              <a:path w="284960" h="99255" extrusionOk="0">
                <a:moveTo>
                  <a:pt x="40383" y="1"/>
                </a:moveTo>
                <a:cubicBezTo>
                  <a:pt x="22950" y="1"/>
                  <a:pt x="7885" y="4365"/>
                  <a:pt x="0" y="7156"/>
                </a:cubicBezTo>
                <a:lnTo>
                  <a:pt x="0" y="99254"/>
                </a:lnTo>
                <a:lnTo>
                  <a:pt x="284960" y="99254"/>
                </a:lnTo>
                <a:lnTo>
                  <a:pt x="284960" y="30955"/>
                </a:lnTo>
                <a:cubicBezTo>
                  <a:pt x="279285" y="30817"/>
                  <a:pt x="271857" y="30678"/>
                  <a:pt x="264143" y="30678"/>
                </a:cubicBezTo>
                <a:cubicBezTo>
                  <a:pt x="254956" y="30678"/>
                  <a:pt x="245364" y="30875"/>
                  <a:pt x="237846" y="31502"/>
                </a:cubicBezTo>
                <a:cubicBezTo>
                  <a:pt x="228386" y="32319"/>
                  <a:pt x="212845" y="33550"/>
                  <a:pt x="195709" y="33550"/>
                </a:cubicBezTo>
                <a:cubicBezTo>
                  <a:pt x="175188" y="33550"/>
                  <a:pt x="152380" y="31784"/>
                  <a:pt x="134987" y="25423"/>
                </a:cubicBezTo>
                <a:cubicBezTo>
                  <a:pt x="103072" y="13782"/>
                  <a:pt x="80549" y="3660"/>
                  <a:pt x="50396" y="499"/>
                </a:cubicBezTo>
                <a:cubicBezTo>
                  <a:pt x="46996" y="154"/>
                  <a:pt x="43648" y="1"/>
                  <a:pt x="40383" y="1"/>
                </a:cubicBezTo>
                <a:close/>
              </a:path>
            </a:pathLst>
          </a:custGeom>
          <a:solidFill>
            <a:srgbClr val="000000">
              <a:alpha val="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806655"/>
            <a:ext cx="9130118" cy="3351288"/>
          </a:xfrm>
          <a:custGeom>
            <a:avLst/>
            <a:gdLst/>
            <a:ahLst/>
            <a:cxnLst/>
            <a:rect l="l" t="t" r="r" b="b"/>
            <a:pathLst>
              <a:path w="284960" h="104597" extrusionOk="0">
                <a:moveTo>
                  <a:pt x="259482" y="1"/>
                </a:moveTo>
                <a:cubicBezTo>
                  <a:pt x="245830" y="1"/>
                  <a:pt x="229928" y="1613"/>
                  <a:pt x="214776" y="6966"/>
                </a:cubicBezTo>
                <a:cubicBezTo>
                  <a:pt x="176781" y="20370"/>
                  <a:pt x="138300" y="45446"/>
                  <a:pt x="102038" y="54079"/>
                </a:cubicBezTo>
                <a:cubicBezTo>
                  <a:pt x="71096" y="61435"/>
                  <a:pt x="15441" y="62468"/>
                  <a:pt x="0" y="62620"/>
                </a:cubicBezTo>
                <a:lnTo>
                  <a:pt x="0" y="104596"/>
                </a:lnTo>
                <a:lnTo>
                  <a:pt x="284960" y="104596"/>
                </a:lnTo>
                <a:lnTo>
                  <a:pt x="284960" y="1798"/>
                </a:lnTo>
                <a:cubicBezTo>
                  <a:pt x="278532" y="891"/>
                  <a:pt x="269628" y="1"/>
                  <a:pt x="2594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5671" y="1806655"/>
            <a:ext cx="3334595" cy="680914"/>
          </a:xfrm>
          <a:custGeom>
            <a:avLst/>
            <a:gdLst/>
            <a:ahLst/>
            <a:cxnLst/>
            <a:rect l="l" t="t" r="r" b="b"/>
            <a:pathLst>
              <a:path w="104076" h="21252" extrusionOk="0">
                <a:moveTo>
                  <a:pt x="78598" y="1"/>
                </a:moveTo>
                <a:cubicBezTo>
                  <a:pt x="64946" y="1"/>
                  <a:pt x="49044" y="1613"/>
                  <a:pt x="33892" y="6966"/>
                </a:cubicBezTo>
                <a:cubicBezTo>
                  <a:pt x="22615" y="10947"/>
                  <a:pt x="11278" y="15963"/>
                  <a:pt x="1" y="21252"/>
                </a:cubicBezTo>
                <a:cubicBezTo>
                  <a:pt x="4864" y="20036"/>
                  <a:pt x="9515" y="18850"/>
                  <a:pt x="14135" y="18577"/>
                </a:cubicBezTo>
                <a:cubicBezTo>
                  <a:pt x="20700" y="18303"/>
                  <a:pt x="22980" y="16571"/>
                  <a:pt x="28846" y="13744"/>
                </a:cubicBezTo>
                <a:cubicBezTo>
                  <a:pt x="31914" y="12289"/>
                  <a:pt x="35397" y="11926"/>
                  <a:pt x="38921" y="11926"/>
                </a:cubicBezTo>
                <a:cubicBezTo>
                  <a:pt x="41507" y="11926"/>
                  <a:pt x="44115" y="12121"/>
                  <a:pt x="46597" y="12224"/>
                </a:cubicBezTo>
                <a:cubicBezTo>
                  <a:pt x="46111" y="12984"/>
                  <a:pt x="45564" y="14261"/>
                  <a:pt x="45078" y="15020"/>
                </a:cubicBezTo>
                <a:cubicBezTo>
                  <a:pt x="45559" y="15332"/>
                  <a:pt x="46121" y="15468"/>
                  <a:pt x="46743" y="15468"/>
                </a:cubicBezTo>
                <a:cubicBezTo>
                  <a:pt x="50677" y="15468"/>
                  <a:pt x="56995" y="10017"/>
                  <a:pt x="60276" y="8941"/>
                </a:cubicBezTo>
                <a:cubicBezTo>
                  <a:pt x="64072" y="7878"/>
                  <a:pt x="68733" y="6478"/>
                  <a:pt x="72977" y="6478"/>
                </a:cubicBezTo>
                <a:cubicBezTo>
                  <a:pt x="73829" y="6478"/>
                  <a:pt x="74665" y="6535"/>
                  <a:pt x="75473" y="6662"/>
                </a:cubicBezTo>
                <a:cubicBezTo>
                  <a:pt x="78027" y="7148"/>
                  <a:pt x="79759" y="8425"/>
                  <a:pt x="82312" y="8668"/>
                </a:cubicBezTo>
                <a:cubicBezTo>
                  <a:pt x="82723" y="8708"/>
                  <a:pt x="83130" y="8726"/>
                  <a:pt x="83533" y="8726"/>
                </a:cubicBezTo>
                <a:cubicBezTo>
                  <a:pt x="85842" y="8726"/>
                  <a:pt x="88043" y="8141"/>
                  <a:pt x="90398" y="7908"/>
                </a:cubicBezTo>
                <a:cubicBezTo>
                  <a:pt x="91051" y="7875"/>
                  <a:pt x="91695" y="7860"/>
                  <a:pt x="92333" y="7860"/>
                </a:cubicBezTo>
                <a:cubicBezTo>
                  <a:pt x="96386" y="7860"/>
                  <a:pt x="100163" y="8469"/>
                  <a:pt x="104076" y="8941"/>
                </a:cubicBezTo>
                <a:lnTo>
                  <a:pt x="104076" y="1798"/>
                </a:lnTo>
                <a:cubicBezTo>
                  <a:pt x="97648" y="891"/>
                  <a:pt x="88744" y="1"/>
                  <a:pt x="785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166371"/>
            <a:ext cx="9130118" cy="1992568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912927" y="3167332"/>
            <a:ext cx="4853836" cy="1992568"/>
          </a:xfrm>
          <a:custGeom>
            <a:avLst/>
            <a:gdLst/>
            <a:ahLst/>
            <a:cxnLst/>
            <a:rect l="l" t="t" r="r" b="b"/>
            <a:pathLst>
              <a:path w="151493" h="62190" extrusionOk="0">
                <a:moveTo>
                  <a:pt x="62373" y="1"/>
                </a:moveTo>
                <a:cubicBezTo>
                  <a:pt x="62373" y="948"/>
                  <a:pt x="58935" y="1145"/>
                  <a:pt x="54026" y="1145"/>
                </a:cubicBezTo>
                <a:cubicBezTo>
                  <a:pt x="50528" y="1145"/>
                  <a:pt x="46283" y="1045"/>
                  <a:pt x="42001" y="1045"/>
                </a:cubicBezTo>
                <a:cubicBezTo>
                  <a:pt x="31268" y="1045"/>
                  <a:pt x="20305" y="1673"/>
                  <a:pt x="20305" y="6080"/>
                </a:cubicBezTo>
                <a:cubicBezTo>
                  <a:pt x="20305" y="9990"/>
                  <a:pt x="28380" y="10414"/>
                  <a:pt x="37216" y="10414"/>
                </a:cubicBezTo>
                <a:cubicBezTo>
                  <a:pt x="39664" y="10414"/>
                  <a:pt x="42170" y="10381"/>
                  <a:pt x="44578" y="10381"/>
                </a:cubicBezTo>
                <a:cubicBezTo>
                  <a:pt x="52671" y="10381"/>
                  <a:pt x="59667" y="10749"/>
                  <a:pt x="59667" y="13952"/>
                </a:cubicBezTo>
                <a:cubicBezTo>
                  <a:pt x="59667" y="21551"/>
                  <a:pt x="1" y="11855"/>
                  <a:pt x="1" y="24591"/>
                </a:cubicBezTo>
                <a:cubicBezTo>
                  <a:pt x="1" y="35715"/>
                  <a:pt x="40548" y="29910"/>
                  <a:pt x="40548" y="37235"/>
                </a:cubicBezTo>
                <a:cubicBezTo>
                  <a:pt x="40548" y="44561"/>
                  <a:pt x="16992" y="38481"/>
                  <a:pt x="16992" y="45108"/>
                </a:cubicBezTo>
                <a:cubicBezTo>
                  <a:pt x="16992" y="47480"/>
                  <a:pt x="21294" y="48003"/>
                  <a:pt x="26790" y="48003"/>
                </a:cubicBezTo>
                <a:cubicBezTo>
                  <a:pt x="31122" y="48003"/>
                  <a:pt x="36195" y="47678"/>
                  <a:pt x="40486" y="47678"/>
                </a:cubicBezTo>
                <a:cubicBezTo>
                  <a:pt x="45817" y="47678"/>
                  <a:pt x="49941" y="48179"/>
                  <a:pt x="49941" y="50427"/>
                </a:cubicBezTo>
                <a:cubicBezTo>
                  <a:pt x="49941" y="56780"/>
                  <a:pt x="28937" y="51187"/>
                  <a:pt x="28937" y="62190"/>
                </a:cubicBezTo>
                <a:lnTo>
                  <a:pt x="105778" y="62190"/>
                </a:lnTo>
                <a:cubicBezTo>
                  <a:pt x="110033" y="62068"/>
                  <a:pt x="118544" y="61461"/>
                  <a:pt x="118544" y="57965"/>
                </a:cubicBezTo>
                <a:cubicBezTo>
                  <a:pt x="118544" y="52372"/>
                  <a:pt x="97267" y="55412"/>
                  <a:pt x="97267" y="50609"/>
                </a:cubicBezTo>
                <a:cubicBezTo>
                  <a:pt x="97267" y="49234"/>
                  <a:pt x="100034" y="48856"/>
                  <a:pt x="103983" y="48856"/>
                </a:cubicBezTo>
                <a:cubicBezTo>
                  <a:pt x="108809" y="48856"/>
                  <a:pt x="115401" y="49420"/>
                  <a:pt x="120865" y="49420"/>
                </a:cubicBezTo>
                <a:cubicBezTo>
                  <a:pt x="126544" y="49420"/>
                  <a:pt x="131006" y="48811"/>
                  <a:pt x="131006" y="46324"/>
                </a:cubicBezTo>
                <a:cubicBezTo>
                  <a:pt x="131006" y="39485"/>
                  <a:pt x="107905" y="43010"/>
                  <a:pt x="107905" y="38238"/>
                </a:cubicBezTo>
                <a:cubicBezTo>
                  <a:pt x="107905" y="36776"/>
                  <a:pt x="111898" y="36466"/>
                  <a:pt x="117467" y="36466"/>
                </a:cubicBezTo>
                <a:cubicBezTo>
                  <a:pt x="121564" y="36466"/>
                  <a:pt x="126514" y="36633"/>
                  <a:pt x="131354" y="36633"/>
                </a:cubicBezTo>
                <a:cubicBezTo>
                  <a:pt x="141672" y="36633"/>
                  <a:pt x="151493" y="35871"/>
                  <a:pt x="151493" y="31095"/>
                </a:cubicBezTo>
                <a:cubicBezTo>
                  <a:pt x="151493" y="21004"/>
                  <a:pt x="108179" y="27083"/>
                  <a:pt x="108179" y="18238"/>
                </a:cubicBezTo>
                <a:cubicBezTo>
                  <a:pt x="108179" y="9393"/>
                  <a:pt x="128210" y="14439"/>
                  <a:pt x="128210" y="9119"/>
                </a:cubicBezTo>
                <a:cubicBezTo>
                  <a:pt x="128210" y="3800"/>
                  <a:pt x="95048" y="10153"/>
                  <a:pt x="95048" y="1794"/>
                </a:cubicBezTo>
                <a:cubicBezTo>
                  <a:pt x="95048" y="1065"/>
                  <a:pt x="95261" y="487"/>
                  <a:pt x="95686" y="1"/>
                </a:cubicBezTo>
                <a:close/>
              </a:path>
            </a:pathLst>
          </a:custGeom>
          <a:solidFill>
            <a:srgbClr val="000000">
              <a:alpha val="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96395" y="2931159"/>
            <a:ext cx="1233924" cy="1601904"/>
          </a:xfrm>
          <a:custGeom>
            <a:avLst/>
            <a:gdLst/>
            <a:ahLst/>
            <a:cxnLst/>
            <a:rect l="l" t="t" r="r" b="b"/>
            <a:pathLst>
              <a:path w="38512" h="49997" extrusionOk="0">
                <a:moveTo>
                  <a:pt x="31743" y="1"/>
                </a:moveTo>
                <a:cubicBezTo>
                  <a:pt x="29890" y="1"/>
                  <a:pt x="27848" y="368"/>
                  <a:pt x="25746" y="1384"/>
                </a:cubicBezTo>
                <a:cubicBezTo>
                  <a:pt x="18116" y="5062"/>
                  <a:pt x="18755" y="15943"/>
                  <a:pt x="18755" y="15943"/>
                </a:cubicBezTo>
                <a:cubicBezTo>
                  <a:pt x="18755" y="15943"/>
                  <a:pt x="17272" y="15499"/>
                  <a:pt x="15130" y="15499"/>
                </a:cubicBezTo>
                <a:cubicBezTo>
                  <a:pt x="12453" y="15499"/>
                  <a:pt x="8748" y="16193"/>
                  <a:pt x="5624" y="19317"/>
                </a:cubicBezTo>
                <a:cubicBezTo>
                  <a:pt x="0" y="24940"/>
                  <a:pt x="6231" y="32418"/>
                  <a:pt x="6231" y="32418"/>
                </a:cubicBezTo>
                <a:cubicBezTo>
                  <a:pt x="6231" y="32418"/>
                  <a:pt x="1155" y="36855"/>
                  <a:pt x="2523" y="42600"/>
                </a:cubicBezTo>
                <a:cubicBezTo>
                  <a:pt x="3731" y="47482"/>
                  <a:pt x="8414" y="49997"/>
                  <a:pt x="12294" y="49997"/>
                </a:cubicBezTo>
                <a:cubicBezTo>
                  <a:pt x="13004" y="49997"/>
                  <a:pt x="13687" y="49912"/>
                  <a:pt x="14317" y="49743"/>
                </a:cubicBezTo>
                <a:lnTo>
                  <a:pt x="38512" y="47463"/>
                </a:lnTo>
                <a:lnTo>
                  <a:pt x="38512" y="1597"/>
                </a:lnTo>
                <a:cubicBezTo>
                  <a:pt x="37017" y="877"/>
                  <a:pt x="34605" y="1"/>
                  <a:pt x="31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264512" y="3194599"/>
            <a:ext cx="784019" cy="1026498"/>
          </a:xfrm>
          <a:custGeom>
            <a:avLst/>
            <a:gdLst/>
            <a:ahLst/>
            <a:cxnLst/>
            <a:rect l="l" t="t" r="r" b="b"/>
            <a:pathLst>
              <a:path w="24470" h="32038" fill="none" extrusionOk="0">
                <a:moveTo>
                  <a:pt x="15746" y="1"/>
                </a:moveTo>
                <a:cubicBezTo>
                  <a:pt x="15746" y="1"/>
                  <a:pt x="21916" y="11521"/>
                  <a:pt x="24469" y="32038"/>
                </a:cubicBezTo>
                <a:cubicBezTo>
                  <a:pt x="24469" y="32038"/>
                  <a:pt x="9241" y="28117"/>
                  <a:pt x="1" y="19363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953069" y="3133241"/>
            <a:ext cx="190926" cy="574637"/>
          </a:xfrm>
          <a:custGeom>
            <a:avLst/>
            <a:gdLst/>
            <a:ahLst/>
            <a:cxnLst/>
            <a:rect l="l" t="t" r="r" b="b"/>
            <a:pathLst>
              <a:path w="5959" h="17935" fill="none" extrusionOk="0">
                <a:moveTo>
                  <a:pt x="3891" y="1"/>
                </a:moveTo>
                <a:cubicBezTo>
                  <a:pt x="3891" y="1"/>
                  <a:pt x="5958" y="13314"/>
                  <a:pt x="1" y="17934"/>
                </a:cubicBezTo>
              </a:path>
            </a:pathLst>
          </a:custGeom>
          <a:noFill/>
          <a:ln w="19000" cap="rnd" cmpd="sng">
            <a:solidFill>
              <a:srgbClr val="555E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627790" y="3279347"/>
            <a:ext cx="268816" cy="242511"/>
          </a:xfrm>
          <a:custGeom>
            <a:avLst/>
            <a:gdLst/>
            <a:ahLst/>
            <a:cxnLst/>
            <a:rect l="l" t="t" r="r" b="b"/>
            <a:pathLst>
              <a:path w="8390" h="7569" fill="none" extrusionOk="0">
                <a:moveTo>
                  <a:pt x="1" y="0"/>
                </a:moveTo>
                <a:cubicBezTo>
                  <a:pt x="1" y="0"/>
                  <a:pt x="3770" y="7569"/>
                  <a:pt x="8390" y="7356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330740" y="3661113"/>
            <a:ext cx="173400" cy="285380"/>
          </a:xfrm>
          <a:custGeom>
            <a:avLst/>
            <a:gdLst/>
            <a:ahLst/>
            <a:cxnLst/>
            <a:rect l="l" t="t" r="r" b="b"/>
            <a:pathLst>
              <a:path w="5412" h="8907" fill="none" extrusionOk="0">
                <a:moveTo>
                  <a:pt x="1" y="0"/>
                </a:moveTo>
                <a:cubicBezTo>
                  <a:pt x="1" y="0"/>
                  <a:pt x="5411" y="4955"/>
                  <a:pt x="3223" y="8906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657973" y="3746822"/>
            <a:ext cx="194803" cy="373010"/>
          </a:xfrm>
          <a:custGeom>
            <a:avLst/>
            <a:gdLst/>
            <a:ahLst/>
            <a:cxnLst/>
            <a:rect l="l" t="t" r="r" b="b"/>
            <a:pathLst>
              <a:path w="6080" h="11642" fill="none" extrusionOk="0">
                <a:moveTo>
                  <a:pt x="1" y="0"/>
                </a:moveTo>
                <a:cubicBezTo>
                  <a:pt x="1" y="0"/>
                  <a:pt x="6080" y="4195"/>
                  <a:pt x="3284" y="11642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01231" y="3998086"/>
            <a:ext cx="403223" cy="216206"/>
          </a:xfrm>
          <a:custGeom>
            <a:avLst/>
            <a:gdLst/>
            <a:ahLst/>
            <a:cxnLst/>
            <a:rect l="l" t="t" r="r" b="b"/>
            <a:pathLst>
              <a:path w="12585" h="6748" fill="none" extrusionOk="0">
                <a:moveTo>
                  <a:pt x="0" y="0"/>
                </a:moveTo>
                <a:cubicBezTo>
                  <a:pt x="0" y="0"/>
                  <a:pt x="7690" y="6748"/>
                  <a:pt x="12584" y="1520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849429" y="3913498"/>
            <a:ext cx="2280864" cy="1245459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8" y="4278883"/>
            <a:ext cx="3742519" cy="873722"/>
          </a:xfrm>
          <a:custGeom>
            <a:avLst/>
            <a:gdLst/>
            <a:ahLst/>
            <a:cxnLst/>
            <a:rect l="l" t="t" r="r" b="b"/>
            <a:pathLst>
              <a:path w="114136" h="26646" extrusionOk="0">
                <a:moveTo>
                  <a:pt x="26134" y="1"/>
                </a:moveTo>
                <a:cubicBezTo>
                  <a:pt x="13860" y="1"/>
                  <a:pt x="4593" y="1646"/>
                  <a:pt x="0" y="2663"/>
                </a:cubicBezTo>
                <a:lnTo>
                  <a:pt x="0" y="26645"/>
                </a:lnTo>
                <a:lnTo>
                  <a:pt x="114136" y="26645"/>
                </a:lnTo>
                <a:cubicBezTo>
                  <a:pt x="104835" y="20961"/>
                  <a:pt x="87357" y="11691"/>
                  <a:pt x="63071" y="5004"/>
                </a:cubicBezTo>
                <a:cubicBezTo>
                  <a:pt x="49261" y="1198"/>
                  <a:pt x="36604" y="1"/>
                  <a:pt x="26134" y="1"/>
                </a:cubicBezTo>
                <a:close/>
              </a:path>
            </a:pathLst>
          </a:custGeom>
          <a:solidFill>
            <a:srgbClr val="000000">
              <a:alpha val="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8" y="4279670"/>
            <a:ext cx="3741536" cy="872935"/>
          </a:xfrm>
          <a:custGeom>
            <a:avLst/>
            <a:gdLst/>
            <a:ahLst/>
            <a:cxnLst/>
            <a:rect l="l" t="t" r="r" b="b"/>
            <a:pathLst>
              <a:path w="114106" h="26622" extrusionOk="0">
                <a:moveTo>
                  <a:pt x="26054" y="1"/>
                </a:moveTo>
                <a:cubicBezTo>
                  <a:pt x="13822" y="1"/>
                  <a:pt x="4584" y="1624"/>
                  <a:pt x="0" y="2639"/>
                </a:cubicBezTo>
                <a:lnTo>
                  <a:pt x="0" y="7259"/>
                </a:lnTo>
                <a:cubicBezTo>
                  <a:pt x="1915" y="6955"/>
                  <a:pt x="3799" y="6712"/>
                  <a:pt x="5502" y="6287"/>
                </a:cubicBezTo>
                <a:cubicBezTo>
                  <a:pt x="8047" y="5723"/>
                  <a:pt x="12664" y="4025"/>
                  <a:pt x="16046" y="4025"/>
                </a:cubicBezTo>
                <a:cubicBezTo>
                  <a:pt x="17227" y="4025"/>
                  <a:pt x="18258" y="4232"/>
                  <a:pt x="18997" y="4767"/>
                </a:cubicBezTo>
                <a:cubicBezTo>
                  <a:pt x="17873" y="6287"/>
                  <a:pt x="15775" y="7046"/>
                  <a:pt x="14833" y="8779"/>
                </a:cubicBezTo>
                <a:cubicBezTo>
                  <a:pt x="15562" y="9164"/>
                  <a:pt x="16506" y="9316"/>
                  <a:pt x="17571" y="9316"/>
                </a:cubicBezTo>
                <a:cubicBezTo>
                  <a:pt x="21215" y="9316"/>
                  <a:pt x="26283" y="7541"/>
                  <a:pt x="29058" y="7259"/>
                </a:cubicBezTo>
                <a:cubicBezTo>
                  <a:pt x="30897" y="7095"/>
                  <a:pt x="32750" y="7024"/>
                  <a:pt x="34613" y="7024"/>
                </a:cubicBezTo>
                <a:cubicBezTo>
                  <a:pt x="39310" y="7024"/>
                  <a:pt x="44071" y="7475"/>
                  <a:pt x="48816" y="8019"/>
                </a:cubicBezTo>
                <a:cubicBezTo>
                  <a:pt x="54712" y="8566"/>
                  <a:pt x="60427" y="9904"/>
                  <a:pt x="66293" y="10664"/>
                </a:cubicBezTo>
                <a:cubicBezTo>
                  <a:pt x="70852" y="11423"/>
                  <a:pt x="76384" y="11241"/>
                  <a:pt x="79606" y="14858"/>
                </a:cubicBezTo>
                <a:cubicBezTo>
                  <a:pt x="81126" y="16560"/>
                  <a:pt x="81491" y="17898"/>
                  <a:pt x="83983" y="18658"/>
                </a:cubicBezTo>
                <a:cubicBezTo>
                  <a:pt x="86050" y="19417"/>
                  <a:pt x="88148" y="19600"/>
                  <a:pt x="90245" y="20177"/>
                </a:cubicBezTo>
                <a:cubicBezTo>
                  <a:pt x="94409" y="21302"/>
                  <a:pt x="98604" y="23582"/>
                  <a:pt x="102403" y="25497"/>
                </a:cubicBezTo>
                <a:cubicBezTo>
                  <a:pt x="103011" y="25831"/>
                  <a:pt x="103680" y="26196"/>
                  <a:pt x="104379" y="26621"/>
                </a:cubicBezTo>
                <a:lnTo>
                  <a:pt x="114105" y="26621"/>
                </a:lnTo>
                <a:cubicBezTo>
                  <a:pt x="104835" y="20937"/>
                  <a:pt x="87357" y="11606"/>
                  <a:pt x="63041" y="4980"/>
                </a:cubicBezTo>
                <a:cubicBezTo>
                  <a:pt x="49211" y="1193"/>
                  <a:pt x="36534" y="1"/>
                  <a:pt x="260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20843" y="2487586"/>
            <a:ext cx="49520" cy="49432"/>
          </a:xfrm>
          <a:custGeom>
            <a:avLst/>
            <a:gdLst/>
            <a:ahLst/>
            <a:cxnLst/>
            <a:rect l="l" t="t" r="r" b="b"/>
            <a:pathLst>
              <a:path w="16901" h="16871" extrusionOk="0">
                <a:moveTo>
                  <a:pt x="8451" y="1"/>
                </a:moveTo>
                <a:cubicBezTo>
                  <a:pt x="3800" y="1"/>
                  <a:pt x="1" y="3770"/>
                  <a:pt x="1" y="8451"/>
                </a:cubicBezTo>
                <a:cubicBezTo>
                  <a:pt x="1" y="13101"/>
                  <a:pt x="3800" y="16870"/>
                  <a:pt x="8451" y="16870"/>
                </a:cubicBezTo>
                <a:cubicBezTo>
                  <a:pt x="13101" y="16870"/>
                  <a:pt x="16901" y="13101"/>
                  <a:pt x="16901" y="8451"/>
                </a:cubicBezTo>
                <a:cubicBezTo>
                  <a:pt x="16901" y="3770"/>
                  <a:pt x="13101" y="1"/>
                  <a:pt x="845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26" name="Google Shape;26;p2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71818" y="29311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0943" y="30613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7143" y="23196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47443" y="41111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0" y="4960750"/>
            <a:ext cx="9144000" cy="1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ctrTitle"/>
          </p:nvPr>
        </p:nvSpPr>
        <p:spPr>
          <a:xfrm>
            <a:off x="1326200" y="1128325"/>
            <a:ext cx="64917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subTitle" idx="1"/>
          </p:nvPr>
        </p:nvSpPr>
        <p:spPr>
          <a:xfrm>
            <a:off x="2280075" y="1923750"/>
            <a:ext cx="4491000" cy="37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dk2"/>
        </a:solidFill>
        <a:effectLst/>
      </p:bgPr>
    </p:bg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9"/>
          <p:cNvSpPr/>
          <p:nvPr/>
        </p:nvSpPr>
        <p:spPr>
          <a:xfrm>
            <a:off x="76201" y="1951725"/>
            <a:ext cx="9068140" cy="3129804"/>
          </a:xfrm>
          <a:custGeom>
            <a:avLst/>
            <a:gdLst/>
            <a:ahLst/>
            <a:cxnLst/>
            <a:rect l="l" t="t" r="r" b="b"/>
            <a:pathLst>
              <a:path w="284960" h="104597" extrusionOk="0">
                <a:moveTo>
                  <a:pt x="259482" y="1"/>
                </a:moveTo>
                <a:cubicBezTo>
                  <a:pt x="245830" y="1"/>
                  <a:pt x="229928" y="1613"/>
                  <a:pt x="214776" y="6966"/>
                </a:cubicBezTo>
                <a:cubicBezTo>
                  <a:pt x="176781" y="20370"/>
                  <a:pt x="138300" y="45446"/>
                  <a:pt x="102038" y="54079"/>
                </a:cubicBezTo>
                <a:cubicBezTo>
                  <a:pt x="71096" y="61435"/>
                  <a:pt x="15441" y="62468"/>
                  <a:pt x="0" y="62620"/>
                </a:cubicBezTo>
                <a:lnTo>
                  <a:pt x="0" y="104596"/>
                </a:lnTo>
                <a:lnTo>
                  <a:pt x="284960" y="104596"/>
                </a:lnTo>
                <a:lnTo>
                  <a:pt x="284960" y="1798"/>
                </a:lnTo>
                <a:cubicBezTo>
                  <a:pt x="278532" y="891"/>
                  <a:pt x="269628" y="1"/>
                  <a:pt x="2594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9"/>
          <p:cNvSpPr/>
          <p:nvPr/>
        </p:nvSpPr>
        <p:spPr>
          <a:xfrm>
            <a:off x="0" y="4570767"/>
            <a:ext cx="9130118" cy="588162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19"/>
          <p:cNvGrpSpPr/>
          <p:nvPr/>
        </p:nvGrpSpPr>
        <p:grpSpPr>
          <a:xfrm flipH="1">
            <a:off x="-470718" y="2248268"/>
            <a:ext cx="2215565" cy="2850846"/>
            <a:chOff x="7838946" y="2070735"/>
            <a:chExt cx="924230" cy="1189141"/>
          </a:xfrm>
        </p:grpSpPr>
        <p:sp>
          <p:nvSpPr>
            <p:cNvPr id="1102" name="Google Shape;1102;p19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9"/>
          <p:cNvGrpSpPr/>
          <p:nvPr/>
        </p:nvGrpSpPr>
        <p:grpSpPr>
          <a:xfrm flipH="1">
            <a:off x="273243" y="284136"/>
            <a:ext cx="8781444" cy="4465368"/>
            <a:chOff x="120843" y="360336"/>
            <a:chExt cx="8781444" cy="4465368"/>
          </a:xfrm>
        </p:grpSpPr>
        <p:sp>
          <p:nvSpPr>
            <p:cNvPr id="1117" name="Google Shape;1117;p19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790018" y="12380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800943" y="32137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840855" y="5889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1318843" y="47207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19"/>
          <p:cNvGrpSpPr/>
          <p:nvPr/>
        </p:nvGrpSpPr>
        <p:grpSpPr>
          <a:xfrm>
            <a:off x="7896395" y="3453534"/>
            <a:ext cx="1233924" cy="1601904"/>
            <a:chOff x="7896395" y="3453534"/>
            <a:chExt cx="1233924" cy="1601904"/>
          </a:xfrm>
        </p:grpSpPr>
        <p:sp>
          <p:nvSpPr>
            <p:cNvPr id="1133" name="Google Shape;1133;p19"/>
            <p:cNvSpPr/>
            <p:nvPr/>
          </p:nvSpPr>
          <p:spPr>
            <a:xfrm>
              <a:off x="7896395" y="3453534"/>
              <a:ext cx="1233924" cy="1601904"/>
            </a:xfrm>
            <a:custGeom>
              <a:avLst/>
              <a:gdLst/>
              <a:ahLst/>
              <a:cxnLst/>
              <a:rect l="l" t="t" r="r" b="b"/>
              <a:pathLst>
                <a:path w="38512" h="49997" extrusionOk="0">
                  <a:moveTo>
                    <a:pt x="31743" y="1"/>
                  </a:moveTo>
                  <a:cubicBezTo>
                    <a:pt x="29890" y="1"/>
                    <a:pt x="27848" y="368"/>
                    <a:pt x="25746" y="1384"/>
                  </a:cubicBezTo>
                  <a:cubicBezTo>
                    <a:pt x="18116" y="5062"/>
                    <a:pt x="18755" y="15943"/>
                    <a:pt x="18755" y="15943"/>
                  </a:cubicBezTo>
                  <a:cubicBezTo>
                    <a:pt x="18755" y="15943"/>
                    <a:pt x="17272" y="15499"/>
                    <a:pt x="15130" y="15499"/>
                  </a:cubicBezTo>
                  <a:cubicBezTo>
                    <a:pt x="12453" y="15499"/>
                    <a:pt x="8748" y="16193"/>
                    <a:pt x="5624" y="19317"/>
                  </a:cubicBezTo>
                  <a:cubicBezTo>
                    <a:pt x="0" y="24940"/>
                    <a:pt x="6231" y="32418"/>
                    <a:pt x="6231" y="32418"/>
                  </a:cubicBezTo>
                  <a:cubicBezTo>
                    <a:pt x="6231" y="32418"/>
                    <a:pt x="1155" y="36855"/>
                    <a:pt x="2523" y="42600"/>
                  </a:cubicBezTo>
                  <a:cubicBezTo>
                    <a:pt x="3731" y="47482"/>
                    <a:pt x="8414" y="49997"/>
                    <a:pt x="12294" y="49997"/>
                  </a:cubicBezTo>
                  <a:cubicBezTo>
                    <a:pt x="13004" y="49997"/>
                    <a:pt x="13687" y="49912"/>
                    <a:pt x="14317" y="49743"/>
                  </a:cubicBezTo>
                  <a:lnTo>
                    <a:pt x="38512" y="47463"/>
                  </a:lnTo>
                  <a:lnTo>
                    <a:pt x="38512" y="1597"/>
                  </a:lnTo>
                  <a:cubicBezTo>
                    <a:pt x="37017" y="877"/>
                    <a:pt x="34605" y="1"/>
                    <a:pt x="31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8264512" y="3716974"/>
              <a:ext cx="784019" cy="1026498"/>
            </a:xfrm>
            <a:custGeom>
              <a:avLst/>
              <a:gdLst/>
              <a:ahLst/>
              <a:cxnLst/>
              <a:rect l="l" t="t" r="r" b="b"/>
              <a:pathLst>
                <a:path w="24470" h="32038" fill="none" extrusionOk="0">
                  <a:moveTo>
                    <a:pt x="15746" y="1"/>
                  </a:moveTo>
                  <a:cubicBezTo>
                    <a:pt x="15746" y="1"/>
                    <a:pt x="21916" y="11521"/>
                    <a:pt x="24469" y="32038"/>
                  </a:cubicBezTo>
                  <a:cubicBezTo>
                    <a:pt x="24469" y="32038"/>
                    <a:pt x="9241" y="28117"/>
                    <a:pt x="1" y="19363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8627790" y="3801722"/>
              <a:ext cx="268816" cy="242511"/>
            </a:xfrm>
            <a:custGeom>
              <a:avLst/>
              <a:gdLst/>
              <a:ahLst/>
              <a:cxnLst/>
              <a:rect l="l" t="t" r="r" b="b"/>
              <a:pathLst>
                <a:path w="8390" h="7569" fill="none" extrusionOk="0">
                  <a:moveTo>
                    <a:pt x="1" y="0"/>
                  </a:moveTo>
                  <a:cubicBezTo>
                    <a:pt x="1" y="0"/>
                    <a:pt x="3770" y="7569"/>
                    <a:pt x="8390" y="7356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8330740" y="4183488"/>
              <a:ext cx="173400" cy="285380"/>
            </a:xfrm>
            <a:custGeom>
              <a:avLst/>
              <a:gdLst/>
              <a:ahLst/>
              <a:cxnLst/>
              <a:rect l="l" t="t" r="r" b="b"/>
              <a:pathLst>
                <a:path w="5412" h="8907" fill="none" extrusionOk="0">
                  <a:moveTo>
                    <a:pt x="1" y="0"/>
                  </a:moveTo>
                  <a:cubicBezTo>
                    <a:pt x="1" y="0"/>
                    <a:pt x="5411" y="4955"/>
                    <a:pt x="3223" y="8906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8657973" y="4269197"/>
              <a:ext cx="194803" cy="373010"/>
            </a:xfrm>
            <a:custGeom>
              <a:avLst/>
              <a:gdLst/>
              <a:ahLst/>
              <a:cxnLst/>
              <a:rect l="l" t="t" r="r" b="b"/>
              <a:pathLst>
                <a:path w="6080" h="11642" fill="none" extrusionOk="0">
                  <a:moveTo>
                    <a:pt x="1" y="0"/>
                  </a:moveTo>
                  <a:cubicBezTo>
                    <a:pt x="1" y="0"/>
                    <a:pt x="6080" y="4195"/>
                    <a:pt x="3284" y="11642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8201231" y="4520461"/>
              <a:ext cx="403223" cy="216206"/>
            </a:xfrm>
            <a:custGeom>
              <a:avLst/>
              <a:gdLst/>
              <a:ahLst/>
              <a:cxnLst/>
              <a:rect l="l" t="t" r="r" b="b"/>
              <a:pathLst>
                <a:path w="12585" h="6748" fill="none" extrusionOk="0">
                  <a:moveTo>
                    <a:pt x="0" y="0"/>
                  </a:moveTo>
                  <a:cubicBezTo>
                    <a:pt x="0" y="0"/>
                    <a:pt x="7690" y="6748"/>
                    <a:pt x="12584" y="1520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19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grpSp>
          <p:nvGrpSpPr>
            <p:cNvPr id="1140" name="Google Shape;1140;p19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1141" name="Google Shape;1141;p19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9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9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19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19"/>
          <p:cNvSpPr txBox="1">
            <a:spLocks noGrp="1"/>
          </p:cNvSpPr>
          <p:nvPr>
            <p:ph type="title" hasCustomPrompt="1"/>
          </p:nvPr>
        </p:nvSpPr>
        <p:spPr>
          <a:xfrm>
            <a:off x="1744844" y="1081800"/>
            <a:ext cx="2456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6" name="Google Shape;1146;p19"/>
          <p:cNvSpPr txBox="1">
            <a:spLocks noGrp="1"/>
          </p:cNvSpPr>
          <p:nvPr>
            <p:ph type="subTitle" idx="1"/>
          </p:nvPr>
        </p:nvSpPr>
        <p:spPr>
          <a:xfrm>
            <a:off x="1744844" y="1833000"/>
            <a:ext cx="24561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47" name="Google Shape;1147;p19"/>
          <p:cNvSpPr txBox="1">
            <a:spLocks noGrp="1"/>
          </p:cNvSpPr>
          <p:nvPr>
            <p:ph type="title" idx="2" hasCustomPrompt="1"/>
          </p:nvPr>
        </p:nvSpPr>
        <p:spPr>
          <a:xfrm>
            <a:off x="4942994" y="1081800"/>
            <a:ext cx="2456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8" name="Google Shape;1148;p19"/>
          <p:cNvSpPr txBox="1">
            <a:spLocks noGrp="1"/>
          </p:cNvSpPr>
          <p:nvPr>
            <p:ph type="subTitle" idx="3"/>
          </p:nvPr>
        </p:nvSpPr>
        <p:spPr>
          <a:xfrm>
            <a:off x="4943056" y="1833000"/>
            <a:ext cx="24561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49" name="Google Shape;1149;p19"/>
          <p:cNvSpPr txBox="1">
            <a:spLocks noGrp="1"/>
          </p:cNvSpPr>
          <p:nvPr>
            <p:ph type="title" idx="4" hasCustomPrompt="1"/>
          </p:nvPr>
        </p:nvSpPr>
        <p:spPr>
          <a:xfrm>
            <a:off x="1744844" y="3029250"/>
            <a:ext cx="2456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0" name="Google Shape;1150;p19"/>
          <p:cNvSpPr txBox="1">
            <a:spLocks noGrp="1"/>
          </p:cNvSpPr>
          <p:nvPr>
            <p:ph type="subTitle" idx="5"/>
          </p:nvPr>
        </p:nvSpPr>
        <p:spPr>
          <a:xfrm>
            <a:off x="1744844" y="3780450"/>
            <a:ext cx="24561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51" name="Google Shape;1151;p19"/>
          <p:cNvSpPr txBox="1">
            <a:spLocks noGrp="1"/>
          </p:cNvSpPr>
          <p:nvPr>
            <p:ph type="title" idx="6" hasCustomPrompt="1"/>
          </p:nvPr>
        </p:nvSpPr>
        <p:spPr>
          <a:xfrm>
            <a:off x="4942994" y="3029250"/>
            <a:ext cx="2456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2" name="Google Shape;1152;p19"/>
          <p:cNvSpPr txBox="1">
            <a:spLocks noGrp="1"/>
          </p:cNvSpPr>
          <p:nvPr>
            <p:ph type="subTitle" idx="7"/>
          </p:nvPr>
        </p:nvSpPr>
        <p:spPr>
          <a:xfrm>
            <a:off x="4942994" y="3780450"/>
            <a:ext cx="24561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2"/>
          <p:cNvGrpSpPr/>
          <p:nvPr/>
        </p:nvGrpSpPr>
        <p:grpSpPr>
          <a:xfrm>
            <a:off x="86825" y="2498308"/>
            <a:ext cx="855930" cy="1101382"/>
            <a:chOff x="7838946" y="2070735"/>
            <a:chExt cx="924230" cy="1189141"/>
          </a:xfrm>
        </p:grpSpPr>
        <p:sp>
          <p:nvSpPr>
            <p:cNvPr id="1282" name="Google Shape;1282;p22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22"/>
          <p:cNvSpPr/>
          <p:nvPr/>
        </p:nvSpPr>
        <p:spPr>
          <a:xfrm>
            <a:off x="0" y="3586373"/>
            <a:ext cx="9130118" cy="1572630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7" name="Google Shape;1297;p22"/>
          <p:cNvGrpSpPr/>
          <p:nvPr/>
        </p:nvGrpSpPr>
        <p:grpSpPr>
          <a:xfrm>
            <a:off x="8001624" y="2271341"/>
            <a:ext cx="1101313" cy="1416980"/>
            <a:chOff x="7838946" y="2070735"/>
            <a:chExt cx="924230" cy="1189141"/>
          </a:xfrm>
        </p:grpSpPr>
        <p:sp>
          <p:nvSpPr>
            <p:cNvPr id="1298" name="Google Shape;1298;p22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2" name="Google Shape;1312;p22"/>
          <p:cNvSpPr/>
          <p:nvPr/>
        </p:nvSpPr>
        <p:spPr>
          <a:xfrm>
            <a:off x="7009867" y="3922648"/>
            <a:ext cx="2280864" cy="1245459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Google Shape;1313;p22"/>
          <p:cNvGrpSpPr/>
          <p:nvPr/>
        </p:nvGrpSpPr>
        <p:grpSpPr>
          <a:xfrm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1314" name="Google Shape;1314;p22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2771818" y="29311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800943" y="30613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1227143" y="23196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1547443" y="41111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22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grpSp>
          <p:nvGrpSpPr>
            <p:cNvPr id="1336" name="Google Shape;1336;p22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1337" name="Google Shape;1337;p22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0" name="Google Shape;1340;p22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dk2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23"/>
          <p:cNvSpPr/>
          <p:nvPr/>
        </p:nvSpPr>
        <p:spPr>
          <a:xfrm flipH="1">
            <a:off x="14344" y="4570767"/>
            <a:ext cx="9130118" cy="588162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3" name="Google Shape;1343;p23"/>
          <p:cNvGrpSpPr/>
          <p:nvPr/>
        </p:nvGrpSpPr>
        <p:grpSpPr>
          <a:xfrm flipH="1">
            <a:off x="0" y="-2275"/>
            <a:ext cx="9144463" cy="5170375"/>
            <a:chOff x="0" y="-2275"/>
            <a:chExt cx="9144463" cy="5170375"/>
          </a:xfrm>
        </p:grpSpPr>
        <p:sp>
          <p:nvSpPr>
            <p:cNvPr id="1344" name="Google Shape;1344;p23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23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1346" name="Google Shape;1346;p23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3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9" name="Google Shape;1349;p23"/>
          <p:cNvGrpSpPr/>
          <p:nvPr/>
        </p:nvGrpSpPr>
        <p:grpSpPr>
          <a:xfrm flipH="1">
            <a:off x="184808" y="4154017"/>
            <a:ext cx="705435" cy="915808"/>
            <a:chOff x="7896395" y="2931159"/>
            <a:chExt cx="1233924" cy="1601904"/>
          </a:xfrm>
        </p:grpSpPr>
        <p:sp>
          <p:nvSpPr>
            <p:cNvPr id="1350" name="Google Shape;1350;p23"/>
            <p:cNvSpPr/>
            <p:nvPr/>
          </p:nvSpPr>
          <p:spPr>
            <a:xfrm>
              <a:off x="7896395" y="2931159"/>
              <a:ext cx="1233924" cy="1601904"/>
            </a:xfrm>
            <a:custGeom>
              <a:avLst/>
              <a:gdLst/>
              <a:ahLst/>
              <a:cxnLst/>
              <a:rect l="l" t="t" r="r" b="b"/>
              <a:pathLst>
                <a:path w="38512" h="49997" extrusionOk="0">
                  <a:moveTo>
                    <a:pt x="31743" y="1"/>
                  </a:moveTo>
                  <a:cubicBezTo>
                    <a:pt x="29890" y="1"/>
                    <a:pt x="27848" y="368"/>
                    <a:pt x="25746" y="1384"/>
                  </a:cubicBezTo>
                  <a:cubicBezTo>
                    <a:pt x="18116" y="5062"/>
                    <a:pt x="18755" y="15943"/>
                    <a:pt x="18755" y="15943"/>
                  </a:cubicBezTo>
                  <a:cubicBezTo>
                    <a:pt x="18755" y="15943"/>
                    <a:pt x="17272" y="15499"/>
                    <a:pt x="15130" y="15499"/>
                  </a:cubicBezTo>
                  <a:cubicBezTo>
                    <a:pt x="12453" y="15499"/>
                    <a:pt x="8748" y="16193"/>
                    <a:pt x="5624" y="19317"/>
                  </a:cubicBezTo>
                  <a:cubicBezTo>
                    <a:pt x="0" y="24940"/>
                    <a:pt x="6231" y="32418"/>
                    <a:pt x="6231" y="32418"/>
                  </a:cubicBezTo>
                  <a:cubicBezTo>
                    <a:pt x="6231" y="32418"/>
                    <a:pt x="1155" y="36855"/>
                    <a:pt x="2523" y="42600"/>
                  </a:cubicBezTo>
                  <a:cubicBezTo>
                    <a:pt x="3731" y="47482"/>
                    <a:pt x="8414" y="49997"/>
                    <a:pt x="12294" y="49997"/>
                  </a:cubicBezTo>
                  <a:cubicBezTo>
                    <a:pt x="13004" y="49997"/>
                    <a:pt x="13687" y="49912"/>
                    <a:pt x="14317" y="49743"/>
                  </a:cubicBezTo>
                  <a:lnTo>
                    <a:pt x="38512" y="47463"/>
                  </a:lnTo>
                  <a:lnTo>
                    <a:pt x="38512" y="1597"/>
                  </a:lnTo>
                  <a:cubicBezTo>
                    <a:pt x="37017" y="877"/>
                    <a:pt x="34605" y="1"/>
                    <a:pt x="31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8264512" y="3194599"/>
              <a:ext cx="784019" cy="1026498"/>
            </a:xfrm>
            <a:custGeom>
              <a:avLst/>
              <a:gdLst/>
              <a:ahLst/>
              <a:cxnLst/>
              <a:rect l="l" t="t" r="r" b="b"/>
              <a:pathLst>
                <a:path w="24470" h="32038" fill="none" extrusionOk="0">
                  <a:moveTo>
                    <a:pt x="15746" y="1"/>
                  </a:moveTo>
                  <a:cubicBezTo>
                    <a:pt x="15746" y="1"/>
                    <a:pt x="21916" y="11521"/>
                    <a:pt x="24469" y="32038"/>
                  </a:cubicBezTo>
                  <a:cubicBezTo>
                    <a:pt x="24469" y="32038"/>
                    <a:pt x="9241" y="28117"/>
                    <a:pt x="1" y="19363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8627790" y="3279347"/>
              <a:ext cx="268816" cy="242511"/>
            </a:xfrm>
            <a:custGeom>
              <a:avLst/>
              <a:gdLst/>
              <a:ahLst/>
              <a:cxnLst/>
              <a:rect l="l" t="t" r="r" b="b"/>
              <a:pathLst>
                <a:path w="8390" h="7569" fill="none" extrusionOk="0">
                  <a:moveTo>
                    <a:pt x="1" y="0"/>
                  </a:moveTo>
                  <a:cubicBezTo>
                    <a:pt x="1" y="0"/>
                    <a:pt x="3770" y="7569"/>
                    <a:pt x="8390" y="7356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8330740" y="3661113"/>
              <a:ext cx="173400" cy="285380"/>
            </a:xfrm>
            <a:custGeom>
              <a:avLst/>
              <a:gdLst/>
              <a:ahLst/>
              <a:cxnLst/>
              <a:rect l="l" t="t" r="r" b="b"/>
              <a:pathLst>
                <a:path w="5412" h="8907" fill="none" extrusionOk="0">
                  <a:moveTo>
                    <a:pt x="1" y="0"/>
                  </a:moveTo>
                  <a:cubicBezTo>
                    <a:pt x="1" y="0"/>
                    <a:pt x="5411" y="4955"/>
                    <a:pt x="3223" y="8906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8657973" y="3746822"/>
              <a:ext cx="194803" cy="373010"/>
            </a:xfrm>
            <a:custGeom>
              <a:avLst/>
              <a:gdLst/>
              <a:ahLst/>
              <a:cxnLst/>
              <a:rect l="l" t="t" r="r" b="b"/>
              <a:pathLst>
                <a:path w="6080" h="11642" fill="none" extrusionOk="0">
                  <a:moveTo>
                    <a:pt x="1" y="0"/>
                  </a:moveTo>
                  <a:cubicBezTo>
                    <a:pt x="1" y="0"/>
                    <a:pt x="6080" y="4195"/>
                    <a:pt x="3284" y="11642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8201231" y="3998086"/>
              <a:ext cx="403223" cy="216206"/>
            </a:xfrm>
            <a:custGeom>
              <a:avLst/>
              <a:gdLst/>
              <a:ahLst/>
              <a:cxnLst/>
              <a:rect l="l" t="t" r="r" b="b"/>
              <a:pathLst>
                <a:path w="12585" h="6748" fill="none" extrusionOk="0">
                  <a:moveTo>
                    <a:pt x="0" y="0"/>
                  </a:moveTo>
                  <a:cubicBezTo>
                    <a:pt x="0" y="0"/>
                    <a:pt x="7690" y="6748"/>
                    <a:pt x="12584" y="1520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23"/>
          <p:cNvSpPr/>
          <p:nvPr/>
        </p:nvSpPr>
        <p:spPr>
          <a:xfrm>
            <a:off x="7188465" y="4158920"/>
            <a:ext cx="1955534" cy="1067814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23"/>
          <p:cNvGrpSpPr/>
          <p:nvPr/>
        </p:nvGrpSpPr>
        <p:grpSpPr>
          <a:xfrm flipH="1"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1358" name="Google Shape;1358;p23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4829218" y="28549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496143" y="3289950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5189558" y="1405188"/>
              <a:ext cx="105166" cy="10502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4232742" y="3803623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23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sp>
          <p:nvSpPr>
            <p:cNvPr id="1380" name="Google Shape;1380;p23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1" name="Google Shape;1381;p23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1382" name="Google Shape;1382;p23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/>
          <p:nvPr/>
        </p:nvSpPr>
        <p:spPr>
          <a:xfrm flipH="1">
            <a:off x="0" y="1806655"/>
            <a:ext cx="9130118" cy="3351288"/>
          </a:xfrm>
          <a:custGeom>
            <a:avLst/>
            <a:gdLst/>
            <a:ahLst/>
            <a:cxnLst/>
            <a:rect l="l" t="t" r="r" b="b"/>
            <a:pathLst>
              <a:path w="284960" h="104597" extrusionOk="0">
                <a:moveTo>
                  <a:pt x="259482" y="1"/>
                </a:moveTo>
                <a:cubicBezTo>
                  <a:pt x="245830" y="1"/>
                  <a:pt x="229928" y="1613"/>
                  <a:pt x="214776" y="6966"/>
                </a:cubicBezTo>
                <a:cubicBezTo>
                  <a:pt x="176781" y="20370"/>
                  <a:pt x="138300" y="45446"/>
                  <a:pt x="102038" y="54079"/>
                </a:cubicBezTo>
                <a:cubicBezTo>
                  <a:pt x="71096" y="61435"/>
                  <a:pt x="15441" y="62468"/>
                  <a:pt x="0" y="62620"/>
                </a:cubicBezTo>
                <a:lnTo>
                  <a:pt x="0" y="104596"/>
                </a:lnTo>
                <a:lnTo>
                  <a:pt x="284960" y="104596"/>
                </a:lnTo>
                <a:lnTo>
                  <a:pt x="284960" y="1798"/>
                </a:lnTo>
                <a:cubicBezTo>
                  <a:pt x="278532" y="891"/>
                  <a:pt x="269628" y="1"/>
                  <a:pt x="2594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0" y="1977817"/>
            <a:ext cx="9130118" cy="3180130"/>
          </a:xfrm>
          <a:custGeom>
            <a:avLst/>
            <a:gdLst/>
            <a:ahLst/>
            <a:cxnLst/>
            <a:rect l="l" t="t" r="r" b="b"/>
            <a:pathLst>
              <a:path w="284960" h="99255" extrusionOk="0">
                <a:moveTo>
                  <a:pt x="40383" y="1"/>
                </a:moveTo>
                <a:cubicBezTo>
                  <a:pt x="22950" y="1"/>
                  <a:pt x="7885" y="4365"/>
                  <a:pt x="0" y="7156"/>
                </a:cubicBezTo>
                <a:lnTo>
                  <a:pt x="0" y="99254"/>
                </a:lnTo>
                <a:lnTo>
                  <a:pt x="284960" y="99254"/>
                </a:lnTo>
                <a:lnTo>
                  <a:pt x="284960" y="30955"/>
                </a:lnTo>
                <a:cubicBezTo>
                  <a:pt x="279285" y="30817"/>
                  <a:pt x="271857" y="30678"/>
                  <a:pt x="264143" y="30678"/>
                </a:cubicBezTo>
                <a:cubicBezTo>
                  <a:pt x="254956" y="30678"/>
                  <a:pt x="245364" y="30875"/>
                  <a:pt x="237846" y="31502"/>
                </a:cubicBezTo>
                <a:cubicBezTo>
                  <a:pt x="228386" y="32319"/>
                  <a:pt x="212845" y="33550"/>
                  <a:pt x="195709" y="33550"/>
                </a:cubicBezTo>
                <a:cubicBezTo>
                  <a:pt x="175188" y="33550"/>
                  <a:pt x="152380" y="31784"/>
                  <a:pt x="134987" y="25423"/>
                </a:cubicBezTo>
                <a:cubicBezTo>
                  <a:pt x="103072" y="13782"/>
                  <a:pt x="80549" y="3660"/>
                  <a:pt x="50396" y="499"/>
                </a:cubicBezTo>
                <a:cubicBezTo>
                  <a:pt x="46996" y="154"/>
                  <a:pt x="43648" y="1"/>
                  <a:pt x="40383" y="1"/>
                </a:cubicBezTo>
                <a:close/>
              </a:path>
            </a:pathLst>
          </a:custGeom>
          <a:solidFill>
            <a:srgbClr val="000000">
              <a:alpha val="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0" y="3166371"/>
            <a:ext cx="9130118" cy="1992568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2912927" y="3167332"/>
            <a:ext cx="4853836" cy="1992568"/>
          </a:xfrm>
          <a:custGeom>
            <a:avLst/>
            <a:gdLst/>
            <a:ahLst/>
            <a:cxnLst/>
            <a:rect l="l" t="t" r="r" b="b"/>
            <a:pathLst>
              <a:path w="151493" h="62190" extrusionOk="0">
                <a:moveTo>
                  <a:pt x="62373" y="1"/>
                </a:moveTo>
                <a:cubicBezTo>
                  <a:pt x="62373" y="948"/>
                  <a:pt x="58935" y="1145"/>
                  <a:pt x="54026" y="1145"/>
                </a:cubicBezTo>
                <a:cubicBezTo>
                  <a:pt x="50528" y="1145"/>
                  <a:pt x="46283" y="1045"/>
                  <a:pt x="42001" y="1045"/>
                </a:cubicBezTo>
                <a:cubicBezTo>
                  <a:pt x="31268" y="1045"/>
                  <a:pt x="20305" y="1673"/>
                  <a:pt x="20305" y="6080"/>
                </a:cubicBezTo>
                <a:cubicBezTo>
                  <a:pt x="20305" y="9990"/>
                  <a:pt x="28380" y="10414"/>
                  <a:pt x="37216" y="10414"/>
                </a:cubicBezTo>
                <a:cubicBezTo>
                  <a:pt x="39664" y="10414"/>
                  <a:pt x="42170" y="10381"/>
                  <a:pt x="44578" y="10381"/>
                </a:cubicBezTo>
                <a:cubicBezTo>
                  <a:pt x="52671" y="10381"/>
                  <a:pt x="59667" y="10749"/>
                  <a:pt x="59667" y="13952"/>
                </a:cubicBezTo>
                <a:cubicBezTo>
                  <a:pt x="59667" y="21551"/>
                  <a:pt x="1" y="11855"/>
                  <a:pt x="1" y="24591"/>
                </a:cubicBezTo>
                <a:cubicBezTo>
                  <a:pt x="1" y="35715"/>
                  <a:pt x="40548" y="29910"/>
                  <a:pt x="40548" y="37235"/>
                </a:cubicBezTo>
                <a:cubicBezTo>
                  <a:pt x="40548" y="44561"/>
                  <a:pt x="16992" y="38481"/>
                  <a:pt x="16992" y="45108"/>
                </a:cubicBezTo>
                <a:cubicBezTo>
                  <a:pt x="16992" y="47480"/>
                  <a:pt x="21294" y="48003"/>
                  <a:pt x="26790" y="48003"/>
                </a:cubicBezTo>
                <a:cubicBezTo>
                  <a:pt x="31122" y="48003"/>
                  <a:pt x="36195" y="47678"/>
                  <a:pt x="40486" y="47678"/>
                </a:cubicBezTo>
                <a:cubicBezTo>
                  <a:pt x="45817" y="47678"/>
                  <a:pt x="49941" y="48179"/>
                  <a:pt x="49941" y="50427"/>
                </a:cubicBezTo>
                <a:cubicBezTo>
                  <a:pt x="49941" y="56780"/>
                  <a:pt x="28937" y="51187"/>
                  <a:pt x="28937" y="62190"/>
                </a:cubicBezTo>
                <a:lnTo>
                  <a:pt x="105778" y="62190"/>
                </a:lnTo>
                <a:cubicBezTo>
                  <a:pt x="110033" y="62068"/>
                  <a:pt x="118544" y="61461"/>
                  <a:pt x="118544" y="57965"/>
                </a:cubicBezTo>
                <a:cubicBezTo>
                  <a:pt x="118544" y="52372"/>
                  <a:pt x="97267" y="55412"/>
                  <a:pt x="97267" y="50609"/>
                </a:cubicBezTo>
                <a:cubicBezTo>
                  <a:pt x="97267" y="49234"/>
                  <a:pt x="100034" y="48856"/>
                  <a:pt x="103983" y="48856"/>
                </a:cubicBezTo>
                <a:cubicBezTo>
                  <a:pt x="108809" y="48856"/>
                  <a:pt x="115401" y="49420"/>
                  <a:pt x="120865" y="49420"/>
                </a:cubicBezTo>
                <a:cubicBezTo>
                  <a:pt x="126544" y="49420"/>
                  <a:pt x="131006" y="48811"/>
                  <a:pt x="131006" y="46324"/>
                </a:cubicBezTo>
                <a:cubicBezTo>
                  <a:pt x="131006" y="39485"/>
                  <a:pt x="107905" y="43010"/>
                  <a:pt x="107905" y="38238"/>
                </a:cubicBezTo>
                <a:cubicBezTo>
                  <a:pt x="107905" y="36776"/>
                  <a:pt x="111898" y="36466"/>
                  <a:pt x="117467" y="36466"/>
                </a:cubicBezTo>
                <a:cubicBezTo>
                  <a:pt x="121564" y="36466"/>
                  <a:pt x="126514" y="36633"/>
                  <a:pt x="131354" y="36633"/>
                </a:cubicBezTo>
                <a:cubicBezTo>
                  <a:pt x="141672" y="36633"/>
                  <a:pt x="151493" y="35871"/>
                  <a:pt x="151493" y="31095"/>
                </a:cubicBezTo>
                <a:cubicBezTo>
                  <a:pt x="151493" y="21004"/>
                  <a:pt x="108179" y="27083"/>
                  <a:pt x="108179" y="18238"/>
                </a:cubicBezTo>
                <a:cubicBezTo>
                  <a:pt x="108179" y="9393"/>
                  <a:pt x="128210" y="14439"/>
                  <a:pt x="128210" y="9119"/>
                </a:cubicBezTo>
                <a:cubicBezTo>
                  <a:pt x="128210" y="3800"/>
                  <a:pt x="95048" y="10153"/>
                  <a:pt x="95048" y="1794"/>
                </a:cubicBezTo>
                <a:cubicBezTo>
                  <a:pt x="95048" y="1065"/>
                  <a:pt x="95261" y="487"/>
                  <a:pt x="95686" y="1"/>
                </a:cubicBezTo>
                <a:close/>
              </a:path>
            </a:pathLst>
          </a:custGeom>
          <a:solidFill>
            <a:srgbClr val="000000">
              <a:alpha val="3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-8" y="4278883"/>
            <a:ext cx="3742519" cy="873722"/>
          </a:xfrm>
          <a:custGeom>
            <a:avLst/>
            <a:gdLst/>
            <a:ahLst/>
            <a:cxnLst/>
            <a:rect l="l" t="t" r="r" b="b"/>
            <a:pathLst>
              <a:path w="114136" h="26646" extrusionOk="0">
                <a:moveTo>
                  <a:pt x="26134" y="1"/>
                </a:moveTo>
                <a:cubicBezTo>
                  <a:pt x="13860" y="1"/>
                  <a:pt x="4593" y="1646"/>
                  <a:pt x="0" y="2663"/>
                </a:cubicBezTo>
                <a:lnTo>
                  <a:pt x="0" y="26645"/>
                </a:lnTo>
                <a:lnTo>
                  <a:pt x="114136" y="26645"/>
                </a:lnTo>
                <a:cubicBezTo>
                  <a:pt x="104835" y="20961"/>
                  <a:pt x="87357" y="11691"/>
                  <a:pt x="63071" y="5004"/>
                </a:cubicBezTo>
                <a:cubicBezTo>
                  <a:pt x="49261" y="1198"/>
                  <a:pt x="36604" y="1"/>
                  <a:pt x="26134" y="1"/>
                </a:cubicBezTo>
                <a:close/>
              </a:path>
            </a:pathLst>
          </a:custGeom>
          <a:solidFill>
            <a:srgbClr val="F4F7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3"/>
          <p:cNvGrpSpPr/>
          <p:nvPr/>
        </p:nvGrpSpPr>
        <p:grpSpPr>
          <a:xfrm>
            <a:off x="8110421" y="1977185"/>
            <a:ext cx="924230" cy="1189141"/>
            <a:chOff x="7838946" y="2070735"/>
            <a:chExt cx="924230" cy="1189141"/>
          </a:xfrm>
        </p:grpSpPr>
        <p:sp>
          <p:nvSpPr>
            <p:cNvPr id="57" name="Google Shape;57;p3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51606" y="1403770"/>
            <a:ext cx="2529667" cy="3039060"/>
            <a:chOff x="-837740" y="1723846"/>
            <a:chExt cx="2905325" cy="3490364"/>
          </a:xfrm>
        </p:grpSpPr>
        <p:sp>
          <p:nvSpPr>
            <p:cNvPr id="72" name="Google Shape;72;p3"/>
            <p:cNvSpPr/>
            <p:nvPr/>
          </p:nvSpPr>
          <p:spPr>
            <a:xfrm>
              <a:off x="-837740" y="2020858"/>
              <a:ext cx="2000354" cy="3099081"/>
            </a:xfrm>
            <a:custGeom>
              <a:avLst/>
              <a:gdLst/>
              <a:ahLst/>
              <a:cxnLst/>
              <a:rect l="l" t="t" r="r" b="b"/>
              <a:pathLst>
                <a:path w="61005" h="94513" extrusionOk="0">
                  <a:moveTo>
                    <a:pt x="30548" y="1"/>
                  </a:moveTo>
                  <a:cubicBezTo>
                    <a:pt x="30548" y="1"/>
                    <a:pt x="27265" y="5502"/>
                    <a:pt x="22128" y="8815"/>
                  </a:cubicBezTo>
                  <a:cubicBezTo>
                    <a:pt x="16991" y="12128"/>
                    <a:pt x="15836" y="13739"/>
                    <a:pt x="16171" y="15958"/>
                  </a:cubicBezTo>
                  <a:cubicBezTo>
                    <a:pt x="16365" y="17264"/>
                    <a:pt x="18179" y="18284"/>
                    <a:pt x="20874" y="18284"/>
                  </a:cubicBezTo>
                  <a:cubicBezTo>
                    <a:pt x="22820" y="18284"/>
                    <a:pt x="25225" y="17752"/>
                    <a:pt x="27812" y="16414"/>
                  </a:cubicBezTo>
                  <a:lnTo>
                    <a:pt x="27812" y="16414"/>
                  </a:lnTo>
                  <a:cubicBezTo>
                    <a:pt x="27812" y="16414"/>
                    <a:pt x="23557" y="22159"/>
                    <a:pt x="18450" y="25594"/>
                  </a:cubicBezTo>
                  <a:cubicBezTo>
                    <a:pt x="13344" y="29059"/>
                    <a:pt x="7751" y="33071"/>
                    <a:pt x="9788" y="37539"/>
                  </a:cubicBezTo>
                  <a:cubicBezTo>
                    <a:pt x="11070" y="40349"/>
                    <a:pt x="13465" y="41536"/>
                    <a:pt x="16360" y="41536"/>
                  </a:cubicBezTo>
                  <a:cubicBezTo>
                    <a:pt x="19916" y="41536"/>
                    <a:pt x="24225" y="39743"/>
                    <a:pt x="28147" y="36962"/>
                  </a:cubicBezTo>
                  <a:lnTo>
                    <a:pt x="28147" y="36962"/>
                  </a:lnTo>
                  <a:cubicBezTo>
                    <a:pt x="28147" y="36962"/>
                    <a:pt x="21429" y="45351"/>
                    <a:pt x="14560" y="49940"/>
                  </a:cubicBezTo>
                  <a:cubicBezTo>
                    <a:pt x="7721" y="54561"/>
                    <a:pt x="5867" y="56688"/>
                    <a:pt x="7417" y="61278"/>
                  </a:cubicBezTo>
                  <a:cubicBezTo>
                    <a:pt x="8315" y="63989"/>
                    <a:pt x="11896" y="65884"/>
                    <a:pt x="16219" y="65884"/>
                  </a:cubicBezTo>
                  <a:cubicBezTo>
                    <a:pt x="19213" y="65884"/>
                    <a:pt x="22564" y="64975"/>
                    <a:pt x="25624" y="62798"/>
                  </a:cubicBezTo>
                  <a:lnTo>
                    <a:pt x="25624" y="62798"/>
                  </a:lnTo>
                  <a:cubicBezTo>
                    <a:pt x="25624" y="62798"/>
                    <a:pt x="16140" y="73072"/>
                    <a:pt x="8237" y="77661"/>
                  </a:cubicBezTo>
                  <a:cubicBezTo>
                    <a:pt x="122" y="82373"/>
                    <a:pt x="0" y="92555"/>
                    <a:pt x="9909" y="94288"/>
                  </a:cubicBezTo>
                  <a:cubicBezTo>
                    <a:pt x="10768" y="94441"/>
                    <a:pt x="11683" y="94513"/>
                    <a:pt x="12634" y="94513"/>
                  </a:cubicBezTo>
                  <a:cubicBezTo>
                    <a:pt x="19762" y="94513"/>
                    <a:pt x="28855" y="90504"/>
                    <a:pt x="30518" y="87205"/>
                  </a:cubicBezTo>
                  <a:cubicBezTo>
                    <a:pt x="32207" y="90504"/>
                    <a:pt x="41256" y="94513"/>
                    <a:pt x="48373" y="94513"/>
                  </a:cubicBezTo>
                  <a:cubicBezTo>
                    <a:pt x="49322" y="94513"/>
                    <a:pt x="50237" y="94441"/>
                    <a:pt x="51095" y="94288"/>
                  </a:cubicBezTo>
                  <a:cubicBezTo>
                    <a:pt x="61004" y="92585"/>
                    <a:pt x="60852" y="82403"/>
                    <a:pt x="52767" y="77692"/>
                  </a:cubicBezTo>
                  <a:cubicBezTo>
                    <a:pt x="44864" y="73102"/>
                    <a:pt x="35472" y="62828"/>
                    <a:pt x="35472" y="62828"/>
                  </a:cubicBezTo>
                  <a:lnTo>
                    <a:pt x="35472" y="62828"/>
                  </a:lnTo>
                  <a:cubicBezTo>
                    <a:pt x="38539" y="65010"/>
                    <a:pt x="41897" y="65923"/>
                    <a:pt x="44896" y="65923"/>
                  </a:cubicBezTo>
                  <a:cubicBezTo>
                    <a:pt x="49210" y="65923"/>
                    <a:pt x="52783" y="64034"/>
                    <a:pt x="53679" y="61308"/>
                  </a:cubicBezTo>
                  <a:cubicBezTo>
                    <a:pt x="55199" y="56719"/>
                    <a:pt x="53375" y="54591"/>
                    <a:pt x="46536" y="50001"/>
                  </a:cubicBezTo>
                  <a:cubicBezTo>
                    <a:pt x="39697" y="45381"/>
                    <a:pt x="32949" y="36992"/>
                    <a:pt x="32949" y="36992"/>
                  </a:cubicBezTo>
                  <a:lnTo>
                    <a:pt x="32949" y="36992"/>
                  </a:lnTo>
                  <a:cubicBezTo>
                    <a:pt x="36865" y="39787"/>
                    <a:pt x="41168" y="41577"/>
                    <a:pt x="44721" y="41577"/>
                  </a:cubicBezTo>
                  <a:cubicBezTo>
                    <a:pt x="47622" y="41577"/>
                    <a:pt x="50024" y="40384"/>
                    <a:pt x="51308" y="37569"/>
                  </a:cubicBezTo>
                  <a:cubicBezTo>
                    <a:pt x="53314" y="33132"/>
                    <a:pt x="47691" y="29089"/>
                    <a:pt x="42645" y="25654"/>
                  </a:cubicBezTo>
                  <a:cubicBezTo>
                    <a:pt x="37539" y="22159"/>
                    <a:pt x="33284" y="16414"/>
                    <a:pt x="33284" y="16414"/>
                  </a:cubicBezTo>
                  <a:lnTo>
                    <a:pt x="33284" y="16414"/>
                  </a:lnTo>
                  <a:cubicBezTo>
                    <a:pt x="35839" y="17742"/>
                    <a:pt x="38215" y="18265"/>
                    <a:pt x="40145" y="18265"/>
                  </a:cubicBezTo>
                  <a:cubicBezTo>
                    <a:pt x="42852" y="18265"/>
                    <a:pt x="44682" y="17236"/>
                    <a:pt x="44895" y="15958"/>
                  </a:cubicBezTo>
                  <a:cubicBezTo>
                    <a:pt x="45229" y="13709"/>
                    <a:pt x="44104" y="12159"/>
                    <a:pt x="38937" y="8815"/>
                  </a:cubicBezTo>
                  <a:cubicBezTo>
                    <a:pt x="33800" y="5472"/>
                    <a:pt x="30548" y="1"/>
                    <a:pt x="30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632442" y="2019875"/>
              <a:ext cx="1589725" cy="3042781"/>
            </a:xfrm>
            <a:custGeom>
              <a:avLst/>
              <a:gdLst/>
              <a:ahLst/>
              <a:cxnLst/>
              <a:rect l="l" t="t" r="r" b="b"/>
              <a:pathLst>
                <a:path w="48482" h="92796" extrusionOk="0">
                  <a:moveTo>
                    <a:pt x="24226" y="0"/>
                  </a:moveTo>
                  <a:cubicBezTo>
                    <a:pt x="24226" y="0"/>
                    <a:pt x="21703" y="5380"/>
                    <a:pt x="17600" y="8693"/>
                  </a:cubicBezTo>
                  <a:cubicBezTo>
                    <a:pt x="13527" y="11946"/>
                    <a:pt x="12554" y="13526"/>
                    <a:pt x="12858" y="15684"/>
                  </a:cubicBezTo>
                  <a:cubicBezTo>
                    <a:pt x="13035" y="16943"/>
                    <a:pt x="14484" y="17943"/>
                    <a:pt x="16632" y="17943"/>
                  </a:cubicBezTo>
                  <a:cubicBezTo>
                    <a:pt x="18167" y="17943"/>
                    <a:pt x="20059" y="17432"/>
                    <a:pt x="22098" y="16140"/>
                  </a:cubicBezTo>
                  <a:lnTo>
                    <a:pt x="22098" y="16140"/>
                  </a:lnTo>
                  <a:cubicBezTo>
                    <a:pt x="22098" y="16140"/>
                    <a:pt x="18724" y="21763"/>
                    <a:pt x="14712" y="25168"/>
                  </a:cubicBezTo>
                  <a:cubicBezTo>
                    <a:pt x="10670" y="28542"/>
                    <a:pt x="6201" y="32523"/>
                    <a:pt x="7782" y="36870"/>
                  </a:cubicBezTo>
                  <a:cubicBezTo>
                    <a:pt x="8806" y="39642"/>
                    <a:pt x="10713" y="40813"/>
                    <a:pt x="13016" y="40813"/>
                  </a:cubicBezTo>
                  <a:cubicBezTo>
                    <a:pt x="15840" y="40813"/>
                    <a:pt x="19258" y="39052"/>
                    <a:pt x="22372" y="36323"/>
                  </a:cubicBezTo>
                  <a:lnTo>
                    <a:pt x="22372" y="36323"/>
                  </a:lnTo>
                  <a:cubicBezTo>
                    <a:pt x="22372" y="36323"/>
                    <a:pt x="17022" y="44560"/>
                    <a:pt x="11582" y="49028"/>
                  </a:cubicBezTo>
                  <a:cubicBezTo>
                    <a:pt x="6141" y="53527"/>
                    <a:pt x="4682" y="55654"/>
                    <a:pt x="5867" y="60123"/>
                  </a:cubicBezTo>
                  <a:cubicBezTo>
                    <a:pt x="6586" y="62801"/>
                    <a:pt x="9453" y="64671"/>
                    <a:pt x="12901" y="64671"/>
                  </a:cubicBezTo>
                  <a:cubicBezTo>
                    <a:pt x="15284" y="64671"/>
                    <a:pt x="17944" y="63779"/>
                    <a:pt x="20366" y="61642"/>
                  </a:cubicBezTo>
                  <a:lnTo>
                    <a:pt x="20366" y="61642"/>
                  </a:lnTo>
                  <a:cubicBezTo>
                    <a:pt x="20366" y="61643"/>
                    <a:pt x="12797" y="71734"/>
                    <a:pt x="6536" y="76232"/>
                  </a:cubicBezTo>
                  <a:cubicBezTo>
                    <a:pt x="122" y="80883"/>
                    <a:pt x="1" y="90883"/>
                    <a:pt x="7873" y="92585"/>
                  </a:cubicBezTo>
                  <a:cubicBezTo>
                    <a:pt x="8544" y="92729"/>
                    <a:pt x="9259" y="92796"/>
                    <a:pt x="10001" y="92796"/>
                  </a:cubicBezTo>
                  <a:cubicBezTo>
                    <a:pt x="15678" y="92796"/>
                    <a:pt x="22943" y="88877"/>
                    <a:pt x="24287" y="85624"/>
                  </a:cubicBezTo>
                  <a:cubicBezTo>
                    <a:pt x="25631" y="88877"/>
                    <a:pt x="32824" y="92796"/>
                    <a:pt x="38485" y="92796"/>
                  </a:cubicBezTo>
                  <a:cubicBezTo>
                    <a:pt x="39225" y="92796"/>
                    <a:pt x="39939" y="92729"/>
                    <a:pt x="40609" y="92585"/>
                  </a:cubicBezTo>
                  <a:cubicBezTo>
                    <a:pt x="48482" y="90883"/>
                    <a:pt x="48360" y="80883"/>
                    <a:pt x="41947" y="76232"/>
                  </a:cubicBezTo>
                  <a:cubicBezTo>
                    <a:pt x="35685" y="71734"/>
                    <a:pt x="28178" y="61643"/>
                    <a:pt x="28178" y="61642"/>
                  </a:cubicBezTo>
                  <a:lnTo>
                    <a:pt x="28178" y="61642"/>
                  </a:lnTo>
                  <a:cubicBezTo>
                    <a:pt x="30624" y="63779"/>
                    <a:pt x="33289" y="64671"/>
                    <a:pt x="35666" y="64671"/>
                  </a:cubicBezTo>
                  <a:cubicBezTo>
                    <a:pt x="39107" y="64671"/>
                    <a:pt x="41945" y="62801"/>
                    <a:pt x="42646" y="60123"/>
                  </a:cubicBezTo>
                  <a:cubicBezTo>
                    <a:pt x="43862" y="55624"/>
                    <a:pt x="42433" y="53527"/>
                    <a:pt x="36962" y="49028"/>
                  </a:cubicBezTo>
                  <a:cubicBezTo>
                    <a:pt x="31521" y="44530"/>
                    <a:pt x="26172" y="36323"/>
                    <a:pt x="26171" y="36323"/>
                  </a:cubicBezTo>
                  <a:lnTo>
                    <a:pt x="26171" y="36323"/>
                  </a:lnTo>
                  <a:cubicBezTo>
                    <a:pt x="29290" y="39039"/>
                    <a:pt x="32723" y="40802"/>
                    <a:pt x="35552" y="40802"/>
                  </a:cubicBezTo>
                  <a:cubicBezTo>
                    <a:pt x="37852" y="40802"/>
                    <a:pt x="39753" y="39637"/>
                    <a:pt x="40761" y="36870"/>
                  </a:cubicBezTo>
                  <a:cubicBezTo>
                    <a:pt x="42342" y="32523"/>
                    <a:pt x="37904" y="28572"/>
                    <a:pt x="33831" y="25168"/>
                  </a:cubicBezTo>
                  <a:cubicBezTo>
                    <a:pt x="29819" y="21794"/>
                    <a:pt x="26445" y="16140"/>
                    <a:pt x="26445" y="16140"/>
                  </a:cubicBezTo>
                  <a:lnTo>
                    <a:pt x="26445" y="16140"/>
                  </a:lnTo>
                  <a:cubicBezTo>
                    <a:pt x="28492" y="17437"/>
                    <a:pt x="30386" y="17952"/>
                    <a:pt x="31917" y="17952"/>
                  </a:cubicBezTo>
                  <a:cubicBezTo>
                    <a:pt x="34047" y="17952"/>
                    <a:pt x="35478" y="16957"/>
                    <a:pt x="35655" y="15684"/>
                  </a:cubicBezTo>
                  <a:cubicBezTo>
                    <a:pt x="35959" y="13526"/>
                    <a:pt x="35017" y="11915"/>
                    <a:pt x="30913" y="8663"/>
                  </a:cubicBezTo>
                  <a:cubicBezTo>
                    <a:pt x="26810" y="5380"/>
                    <a:pt x="24226" y="0"/>
                    <a:pt x="24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5167" y="2161396"/>
              <a:ext cx="156507" cy="3037862"/>
            </a:xfrm>
            <a:custGeom>
              <a:avLst/>
              <a:gdLst/>
              <a:ahLst/>
              <a:cxnLst/>
              <a:rect l="l" t="t" r="r" b="b"/>
              <a:pathLst>
                <a:path w="4773" h="92646" extrusionOk="0">
                  <a:moveTo>
                    <a:pt x="2402" y="0"/>
                  </a:moveTo>
                  <a:lnTo>
                    <a:pt x="1" y="92646"/>
                  </a:lnTo>
                  <a:lnTo>
                    <a:pt x="4773" y="92646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176956" y="2265045"/>
              <a:ext cx="687737" cy="239236"/>
            </a:xfrm>
            <a:custGeom>
              <a:avLst/>
              <a:gdLst/>
              <a:ahLst/>
              <a:cxnLst/>
              <a:rect l="l" t="t" r="r" b="b"/>
              <a:pathLst>
                <a:path w="20974" h="7296" extrusionOk="0">
                  <a:moveTo>
                    <a:pt x="10487" y="0"/>
                  </a:moveTo>
                  <a:lnTo>
                    <a:pt x="10183" y="426"/>
                  </a:lnTo>
                  <a:cubicBezTo>
                    <a:pt x="7721" y="3800"/>
                    <a:pt x="3922" y="5897"/>
                    <a:pt x="1" y="7295"/>
                  </a:cubicBezTo>
                  <a:cubicBezTo>
                    <a:pt x="4031" y="6478"/>
                    <a:pt x="7949" y="4453"/>
                    <a:pt x="10488" y="1222"/>
                  </a:cubicBezTo>
                  <a:lnTo>
                    <a:pt x="10488" y="1222"/>
                  </a:lnTo>
                  <a:cubicBezTo>
                    <a:pt x="13053" y="4480"/>
                    <a:pt x="16971" y="6477"/>
                    <a:pt x="20974" y="7295"/>
                  </a:cubicBezTo>
                  <a:cubicBezTo>
                    <a:pt x="17083" y="5928"/>
                    <a:pt x="13284" y="3800"/>
                    <a:pt x="10791" y="426"/>
                  </a:cubicBezTo>
                  <a:lnTo>
                    <a:pt x="104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297558" y="2829165"/>
              <a:ext cx="929924" cy="316981"/>
            </a:xfrm>
            <a:custGeom>
              <a:avLst/>
              <a:gdLst/>
              <a:ahLst/>
              <a:cxnLst/>
              <a:rect l="l" t="t" r="r" b="b"/>
              <a:pathLst>
                <a:path w="28360" h="9667" extrusionOk="0">
                  <a:moveTo>
                    <a:pt x="14135" y="0"/>
                  </a:moveTo>
                  <a:cubicBezTo>
                    <a:pt x="12433" y="2432"/>
                    <a:pt x="10214" y="4468"/>
                    <a:pt x="7660" y="6049"/>
                  </a:cubicBezTo>
                  <a:cubicBezTo>
                    <a:pt x="5290" y="7569"/>
                    <a:pt x="2706" y="8785"/>
                    <a:pt x="1" y="9636"/>
                  </a:cubicBezTo>
                  <a:cubicBezTo>
                    <a:pt x="1399" y="9393"/>
                    <a:pt x="2767" y="8937"/>
                    <a:pt x="4104" y="8420"/>
                  </a:cubicBezTo>
                  <a:cubicBezTo>
                    <a:pt x="7630" y="7052"/>
                    <a:pt x="10943" y="5016"/>
                    <a:pt x="13466" y="2158"/>
                  </a:cubicBezTo>
                  <a:cubicBezTo>
                    <a:pt x="13628" y="1956"/>
                    <a:pt x="13924" y="1593"/>
                    <a:pt x="14166" y="1283"/>
                  </a:cubicBezTo>
                  <a:lnTo>
                    <a:pt x="14166" y="1283"/>
                  </a:lnTo>
                  <a:cubicBezTo>
                    <a:pt x="17641" y="5728"/>
                    <a:pt x="22929" y="8485"/>
                    <a:pt x="28360" y="9666"/>
                  </a:cubicBezTo>
                  <a:cubicBezTo>
                    <a:pt x="22889" y="7842"/>
                    <a:pt x="17569" y="4833"/>
                    <a:pt x="14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-409175" y="3599598"/>
              <a:ext cx="1153192" cy="379741"/>
            </a:xfrm>
            <a:custGeom>
              <a:avLst/>
              <a:gdLst/>
              <a:ahLst/>
              <a:cxnLst/>
              <a:rect l="l" t="t" r="r" b="b"/>
              <a:pathLst>
                <a:path w="35169" h="11581" extrusionOk="0">
                  <a:moveTo>
                    <a:pt x="16809" y="0"/>
                  </a:moveTo>
                  <a:lnTo>
                    <a:pt x="17104" y="393"/>
                  </a:lnTo>
                  <a:lnTo>
                    <a:pt x="17104" y="393"/>
                  </a:lnTo>
                  <a:cubicBezTo>
                    <a:pt x="16363" y="1352"/>
                    <a:pt x="15592" y="2281"/>
                    <a:pt x="14742" y="3131"/>
                  </a:cubicBezTo>
                  <a:cubicBezTo>
                    <a:pt x="10639" y="7143"/>
                    <a:pt x="5411" y="9818"/>
                    <a:pt x="0" y="11581"/>
                  </a:cubicBezTo>
                  <a:cubicBezTo>
                    <a:pt x="851" y="11398"/>
                    <a:pt x="1733" y="11155"/>
                    <a:pt x="2584" y="10882"/>
                  </a:cubicBezTo>
                  <a:cubicBezTo>
                    <a:pt x="5107" y="10091"/>
                    <a:pt x="7599" y="8997"/>
                    <a:pt x="9909" y="7660"/>
                  </a:cubicBezTo>
                  <a:cubicBezTo>
                    <a:pt x="12615" y="6110"/>
                    <a:pt x="15107" y="4073"/>
                    <a:pt x="17083" y="1672"/>
                  </a:cubicBezTo>
                  <a:cubicBezTo>
                    <a:pt x="17192" y="1514"/>
                    <a:pt x="17375" y="1273"/>
                    <a:pt x="17574" y="1017"/>
                  </a:cubicBezTo>
                  <a:lnTo>
                    <a:pt x="17574" y="1017"/>
                  </a:lnTo>
                  <a:cubicBezTo>
                    <a:pt x="21842" y="6553"/>
                    <a:pt x="28433" y="10008"/>
                    <a:pt x="35168" y="11581"/>
                  </a:cubicBezTo>
                  <a:cubicBezTo>
                    <a:pt x="30153" y="9939"/>
                    <a:pt x="25381" y="7508"/>
                    <a:pt x="21369" y="4043"/>
                  </a:cubicBezTo>
                  <a:cubicBezTo>
                    <a:pt x="20135" y="2981"/>
                    <a:pt x="19037" y="1731"/>
                    <a:pt x="18049" y="418"/>
                  </a:cubicBezTo>
                  <a:lnTo>
                    <a:pt x="18049" y="418"/>
                  </a:lnTo>
                  <a:cubicBezTo>
                    <a:pt x="18183" y="251"/>
                    <a:pt x="18304" y="104"/>
                    <a:pt x="1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-464984" y="4408888"/>
              <a:ext cx="1266809" cy="424598"/>
            </a:xfrm>
            <a:custGeom>
              <a:avLst/>
              <a:gdLst/>
              <a:ahLst/>
              <a:cxnLst/>
              <a:rect l="l" t="t" r="r" b="b"/>
              <a:pathLst>
                <a:path w="38634" h="12949" extrusionOk="0">
                  <a:moveTo>
                    <a:pt x="19332" y="0"/>
                  </a:moveTo>
                  <a:lnTo>
                    <a:pt x="19028" y="426"/>
                  </a:lnTo>
                  <a:cubicBezTo>
                    <a:pt x="14408" y="6687"/>
                    <a:pt x="7265" y="10608"/>
                    <a:pt x="0" y="12918"/>
                  </a:cubicBezTo>
                  <a:cubicBezTo>
                    <a:pt x="4772" y="11855"/>
                    <a:pt x="9332" y="9848"/>
                    <a:pt x="13314" y="7022"/>
                  </a:cubicBezTo>
                  <a:cubicBezTo>
                    <a:pt x="15137" y="5775"/>
                    <a:pt x="16809" y="4256"/>
                    <a:pt x="18268" y="2614"/>
                  </a:cubicBezTo>
                  <a:cubicBezTo>
                    <a:pt x="18497" y="2317"/>
                    <a:pt x="18951" y="1725"/>
                    <a:pt x="19316" y="1270"/>
                  </a:cubicBezTo>
                  <a:lnTo>
                    <a:pt x="19316" y="1270"/>
                  </a:lnTo>
                  <a:lnTo>
                    <a:pt x="19909" y="2067"/>
                  </a:lnTo>
                  <a:cubicBezTo>
                    <a:pt x="24590" y="7751"/>
                    <a:pt x="31551" y="11277"/>
                    <a:pt x="38633" y="12949"/>
                  </a:cubicBezTo>
                  <a:cubicBezTo>
                    <a:pt x="31794" y="10791"/>
                    <a:pt x="25107" y="7234"/>
                    <a:pt x="20487" y="1520"/>
                  </a:cubicBezTo>
                  <a:cubicBezTo>
                    <a:pt x="20305" y="1247"/>
                    <a:pt x="19514" y="274"/>
                    <a:pt x="19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-128132" y="1723846"/>
              <a:ext cx="2195717" cy="3404487"/>
            </a:xfrm>
            <a:custGeom>
              <a:avLst/>
              <a:gdLst/>
              <a:ahLst/>
              <a:cxnLst/>
              <a:rect l="l" t="t" r="r" b="b"/>
              <a:pathLst>
                <a:path w="66963" h="103827" extrusionOk="0">
                  <a:moveTo>
                    <a:pt x="33467" y="1"/>
                  </a:moveTo>
                  <a:cubicBezTo>
                    <a:pt x="33467" y="1"/>
                    <a:pt x="29910" y="6049"/>
                    <a:pt x="24257" y="9697"/>
                  </a:cubicBezTo>
                  <a:cubicBezTo>
                    <a:pt x="18634" y="13344"/>
                    <a:pt x="17327" y="15107"/>
                    <a:pt x="17722" y="17569"/>
                  </a:cubicBezTo>
                  <a:cubicBezTo>
                    <a:pt x="17934" y="18984"/>
                    <a:pt x="19927" y="20111"/>
                    <a:pt x="22886" y="20111"/>
                  </a:cubicBezTo>
                  <a:cubicBezTo>
                    <a:pt x="25012" y="20111"/>
                    <a:pt x="27636" y="19530"/>
                    <a:pt x="30457" y="18056"/>
                  </a:cubicBezTo>
                  <a:lnTo>
                    <a:pt x="30457" y="18056"/>
                  </a:lnTo>
                  <a:cubicBezTo>
                    <a:pt x="30457" y="18056"/>
                    <a:pt x="25807" y="24378"/>
                    <a:pt x="20214" y="28177"/>
                  </a:cubicBezTo>
                  <a:cubicBezTo>
                    <a:pt x="14621" y="31977"/>
                    <a:pt x="8481" y="36384"/>
                    <a:pt x="10670" y="41278"/>
                  </a:cubicBezTo>
                  <a:cubicBezTo>
                    <a:pt x="12075" y="44362"/>
                    <a:pt x="14706" y="45663"/>
                    <a:pt x="17885" y="45663"/>
                  </a:cubicBezTo>
                  <a:cubicBezTo>
                    <a:pt x="21788" y="45663"/>
                    <a:pt x="26517" y="43702"/>
                    <a:pt x="30822" y="40670"/>
                  </a:cubicBezTo>
                  <a:lnTo>
                    <a:pt x="30822" y="40670"/>
                  </a:lnTo>
                  <a:cubicBezTo>
                    <a:pt x="30822" y="40670"/>
                    <a:pt x="23436" y="49849"/>
                    <a:pt x="15928" y="54925"/>
                  </a:cubicBezTo>
                  <a:cubicBezTo>
                    <a:pt x="8390" y="59971"/>
                    <a:pt x="6384" y="62281"/>
                    <a:pt x="8056" y="67327"/>
                  </a:cubicBezTo>
                  <a:cubicBezTo>
                    <a:pt x="9043" y="70323"/>
                    <a:pt x="12962" y="72408"/>
                    <a:pt x="17702" y="72408"/>
                  </a:cubicBezTo>
                  <a:cubicBezTo>
                    <a:pt x="20994" y="72408"/>
                    <a:pt x="24681" y="71403"/>
                    <a:pt x="28056" y="68999"/>
                  </a:cubicBezTo>
                  <a:lnTo>
                    <a:pt x="28056" y="68999"/>
                  </a:lnTo>
                  <a:cubicBezTo>
                    <a:pt x="28056" y="68999"/>
                    <a:pt x="17600" y="80306"/>
                    <a:pt x="8937" y="85321"/>
                  </a:cubicBezTo>
                  <a:cubicBezTo>
                    <a:pt x="153" y="90488"/>
                    <a:pt x="1" y="101674"/>
                    <a:pt x="10883" y="103589"/>
                  </a:cubicBezTo>
                  <a:cubicBezTo>
                    <a:pt x="11812" y="103751"/>
                    <a:pt x="12802" y="103827"/>
                    <a:pt x="13830" y="103827"/>
                  </a:cubicBezTo>
                  <a:cubicBezTo>
                    <a:pt x="21653" y="103827"/>
                    <a:pt x="31674" y="99461"/>
                    <a:pt x="33527" y="95807"/>
                  </a:cubicBezTo>
                  <a:cubicBezTo>
                    <a:pt x="35354" y="99461"/>
                    <a:pt x="45301" y="103827"/>
                    <a:pt x="53127" y="103827"/>
                  </a:cubicBezTo>
                  <a:cubicBezTo>
                    <a:pt x="54156" y="103827"/>
                    <a:pt x="55149" y="103751"/>
                    <a:pt x="56081" y="103589"/>
                  </a:cubicBezTo>
                  <a:cubicBezTo>
                    <a:pt x="66963" y="101674"/>
                    <a:pt x="66811" y="90488"/>
                    <a:pt x="57905" y="85321"/>
                  </a:cubicBezTo>
                  <a:cubicBezTo>
                    <a:pt x="49242" y="80245"/>
                    <a:pt x="38908" y="68999"/>
                    <a:pt x="38907" y="68999"/>
                  </a:cubicBezTo>
                  <a:lnTo>
                    <a:pt x="38907" y="68999"/>
                  </a:lnTo>
                  <a:cubicBezTo>
                    <a:pt x="42271" y="71403"/>
                    <a:pt x="45955" y="72408"/>
                    <a:pt x="49249" y="72408"/>
                  </a:cubicBezTo>
                  <a:cubicBezTo>
                    <a:pt x="53991" y="72408"/>
                    <a:pt x="57921" y="70323"/>
                    <a:pt x="58908" y="67327"/>
                  </a:cubicBezTo>
                  <a:cubicBezTo>
                    <a:pt x="60580" y="62281"/>
                    <a:pt x="58543" y="59971"/>
                    <a:pt x="51035" y="54925"/>
                  </a:cubicBezTo>
                  <a:cubicBezTo>
                    <a:pt x="43497" y="49849"/>
                    <a:pt x="36142" y="40670"/>
                    <a:pt x="36141" y="40670"/>
                  </a:cubicBezTo>
                  <a:lnTo>
                    <a:pt x="36141" y="40670"/>
                  </a:lnTo>
                  <a:cubicBezTo>
                    <a:pt x="40445" y="43717"/>
                    <a:pt x="45172" y="45685"/>
                    <a:pt x="49069" y="45685"/>
                  </a:cubicBezTo>
                  <a:cubicBezTo>
                    <a:pt x="52246" y="45685"/>
                    <a:pt x="54871" y="44377"/>
                    <a:pt x="56263" y="41278"/>
                  </a:cubicBezTo>
                  <a:cubicBezTo>
                    <a:pt x="58482" y="36415"/>
                    <a:pt x="52312" y="31977"/>
                    <a:pt x="46750" y="28177"/>
                  </a:cubicBezTo>
                  <a:cubicBezTo>
                    <a:pt x="41157" y="24378"/>
                    <a:pt x="36476" y="18056"/>
                    <a:pt x="36476" y="18056"/>
                  </a:cubicBezTo>
                  <a:lnTo>
                    <a:pt x="36476" y="18056"/>
                  </a:lnTo>
                  <a:cubicBezTo>
                    <a:pt x="39314" y="19519"/>
                    <a:pt x="41939" y="20098"/>
                    <a:pt x="44063" y="20098"/>
                  </a:cubicBezTo>
                  <a:cubicBezTo>
                    <a:pt x="47012" y="20098"/>
                    <a:pt x="48995" y="18983"/>
                    <a:pt x="49242" y="17569"/>
                  </a:cubicBezTo>
                  <a:cubicBezTo>
                    <a:pt x="49637" y="15138"/>
                    <a:pt x="48361" y="13375"/>
                    <a:pt x="42707" y="9697"/>
                  </a:cubicBezTo>
                  <a:cubicBezTo>
                    <a:pt x="37084" y="6049"/>
                    <a:pt x="33467" y="1"/>
                    <a:pt x="33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6152" y="1724863"/>
              <a:ext cx="1747182" cy="3339793"/>
            </a:xfrm>
            <a:custGeom>
              <a:avLst/>
              <a:gdLst/>
              <a:ahLst/>
              <a:cxnLst/>
              <a:rect l="l" t="t" r="r" b="b"/>
              <a:pathLst>
                <a:path w="53284" h="101854" extrusionOk="0">
                  <a:moveTo>
                    <a:pt x="26718" y="0"/>
                  </a:moveTo>
                  <a:cubicBezTo>
                    <a:pt x="26718" y="0"/>
                    <a:pt x="23861" y="5927"/>
                    <a:pt x="19362" y="9514"/>
                  </a:cubicBezTo>
                  <a:cubicBezTo>
                    <a:pt x="14894" y="13131"/>
                    <a:pt x="13860" y="14833"/>
                    <a:pt x="14164" y="17234"/>
                  </a:cubicBezTo>
                  <a:cubicBezTo>
                    <a:pt x="14342" y="18618"/>
                    <a:pt x="15947" y="19732"/>
                    <a:pt x="18316" y="19732"/>
                  </a:cubicBezTo>
                  <a:cubicBezTo>
                    <a:pt x="20008" y="19732"/>
                    <a:pt x="22088" y="19164"/>
                    <a:pt x="24317" y="17721"/>
                  </a:cubicBezTo>
                  <a:lnTo>
                    <a:pt x="24317" y="17721"/>
                  </a:lnTo>
                  <a:cubicBezTo>
                    <a:pt x="24316" y="17721"/>
                    <a:pt x="20578" y="23921"/>
                    <a:pt x="16171" y="27630"/>
                  </a:cubicBezTo>
                  <a:cubicBezTo>
                    <a:pt x="11702" y="31338"/>
                    <a:pt x="6809" y="35654"/>
                    <a:pt x="8541" y="40457"/>
                  </a:cubicBezTo>
                  <a:cubicBezTo>
                    <a:pt x="9672" y="43481"/>
                    <a:pt x="11761" y="44759"/>
                    <a:pt x="14283" y="44759"/>
                  </a:cubicBezTo>
                  <a:cubicBezTo>
                    <a:pt x="17389" y="44759"/>
                    <a:pt x="21152" y="42821"/>
                    <a:pt x="24590" y="39818"/>
                  </a:cubicBezTo>
                  <a:lnTo>
                    <a:pt x="24590" y="39818"/>
                  </a:lnTo>
                  <a:cubicBezTo>
                    <a:pt x="24590" y="39819"/>
                    <a:pt x="18693" y="48876"/>
                    <a:pt x="12736" y="53831"/>
                  </a:cubicBezTo>
                  <a:cubicBezTo>
                    <a:pt x="6748" y="58755"/>
                    <a:pt x="5137" y="61065"/>
                    <a:pt x="6505" y="66019"/>
                  </a:cubicBezTo>
                  <a:cubicBezTo>
                    <a:pt x="7278" y="68931"/>
                    <a:pt x="10410" y="70971"/>
                    <a:pt x="14185" y="70971"/>
                  </a:cubicBezTo>
                  <a:cubicBezTo>
                    <a:pt x="16795" y="70971"/>
                    <a:pt x="19713" y="69996"/>
                    <a:pt x="22371" y="67661"/>
                  </a:cubicBezTo>
                  <a:lnTo>
                    <a:pt x="22371" y="67661"/>
                  </a:lnTo>
                  <a:cubicBezTo>
                    <a:pt x="22371" y="67661"/>
                    <a:pt x="14043" y="78694"/>
                    <a:pt x="7173" y="83649"/>
                  </a:cubicBezTo>
                  <a:cubicBezTo>
                    <a:pt x="122" y="88725"/>
                    <a:pt x="0" y="99728"/>
                    <a:pt x="8663" y="101612"/>
                  </a:cubicBezTo>
                  <a:cubicBezTo>
                    <a:pt x="9416" y="101777"/>
                    <a:pt x="10219" y="101854"/>
                    <a:pt x="11052" y="101854"/>
                  </a:cubicBezTo>
                  <a:cubicBezTo>
                    <a:pt x="17283" y="101854"/>
                    <a:pt x="25213" y="97576"/>
                    <a:pt x="26687" y="93983"/>
                  </a:cubicBezTo>
                  <a:cubicBezTo>
                    <a:pt x="28162" y="97576"/>
                    <a:pt x="36045" y="101854"/>
                    <a:pt x="42243" y="101854"/>
                  </a:cubicBezTo>
                  <a:cubicBezTo>
                    <a:pt x="43073" y="101854"/>
                    <a:pt x="43871" y="101777"/>
                    <a:pt x="44621" y="101612"/>
                  </a:cubicBezTo>
                  <a:cubicBezTo>
                    <a:pt x="53284" y="99728"/>
                    <a:pt x="53101" y="88725"/>
                    <a:pt x="46080" y="83679"/>
                  </a:cubicBezTo>
                  <a:cubicBezTo>
                    <a:pt x="39211" y="78755"/>
                    <a:pt x="30974" y="67691"/>
                    <a:pt x="30973" y="67691"/>
                  </a:cubicBezTo>
                  <a:lnTo>
                    <a:pt x="30973" y="67691"/>
                  </a:lnTo>
                  <a:cubicBezTo>
                    <a:pt x="33647" y="70042"/>
                    <a:pt x="36566" y="71023"/>
                    <a:pt x="39172" y="71023"/>
                  </a:cubicBezTo>
                  <a:cubicBezTo>
                    <a:pt x="42936" y="71023"/>
                    <a:pt x="46050" y="68977"/>
                    <a:pt x="46840" y="66050"/>
                  </a:cubicBezTo>
                  <a:cubicBezTo>
                    <a:pt x="48177" y="61126"/>
                    <a:pt x="46597" y="58785"/>
                    <a:pt x="40609" y="53861"/>
                  </a:cubicBezTo>
                  <a:cubicBezTo>
                    <a:pt x="34651" y="48907"/>
                    <a:pt x="28755" y="39879"/>
                    <a:pt x="28754" y="39879"/>
                  </a:cubicBezTo>
                  <a:lnTo>
                    <a:pt x="28754" y="39879"/>
                  </a:lnTo>
                  <a:cubicBezTo>
                    <a:pt x="32190" y="42862"/>
                    <a:pt x="35949" y="44792"/>
                    <a:pt x="39053" y="44792"/>
                  </a:cubicBezTo>
                  <a:cubicBezTo>
                    <a:pt x="41579" y="44792"/>
                    <a:pt x="43671" y="43514"/>
                    <a:pt x="44803" y="40487"/>
                  </a:cubicBezTo>
                  <a:cubicBezTo>
                    <a:pt x="46536" y="35684"/>
                    <a:pt x="41642" y="31368"/>
                    <a:pt x="37235" y="27630"/>
                  </a:cubicBezTo>
                  <a:cubicBezTo>
                    <a:pt x="32797" y="23921"/>
                    <a:pt x="29089" y="17721"/>
                    <a:pt x="29089" y="17721"/>
                  </a:cubicBezTo>
                  <a:lnTo>
                    <a:pt x="29089" y="17721"/>
                  </a:lnTo>
                  <a:cubicBezTo>
                    <a:pt x="31330" y="19164"/>
                    <a:pt x="33412" y="19732"/>
                    <a:pt x="35102" y="19732"/>
                  </a:cubicBezTo>
                  <a:cubicBezTo>
                    <a:pt x="37469" y="19732"/>
                    <a:pt x="39064" y="18618"/>
                    <a:pt x="39241" y="17234"/>
                  </a:cubicBezTo>
                  <a:cubicBezTo>
                    <a:pt x="39545" y="14833"/>
                    <a:pt x="38511" y="13131"/>
                    <a:pt x="34043" y="9514"/>
                  </a:cubicBezTo>
                  <a:cubicBezTo>
                    <a:pt x="29545" y="5897"/>
                    <a:pt x="26718" y="0"/>
                    <a:pt x="26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84522" y="1878320"/>
              <a:ext cx="172443" cy="3335891"/>
            </a:xfrm>
            <a:custGeom>
              <a:avLst/>
              <a:gdLst/>
              <a:ahLst/>
              <a:cxnLst/>
              <a:rect l="l" t="t" r="r" b="b"/>
              <a:pathLst>
                <a:path w="5259" h="101735" extrusionOk="0">
                  <a:moveTo>
                    <a:pt x="2644" y="1"/>
                  </a:moveTo>
                  <a:lnTo>
                    <a:pt x="0" y="101735"/>
                  </a:lnTo>
                  <a:lnTo>
                    <a:pt x="5258" y="10173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96461" y="1994954"/>
              <a:ext cx="755514" cy="261140"/>
            </a:xfrm>
            <a:custGeom>
              <a:avLst/>
              <a:gdLst/>
              <a:ahLst/>
              <a:cxnLst/>
              <a:rect l="l" t="t" r="r" b="b"/>
              <a:pathLst>
                <a:path w="23041" h="7964" extrusionOk="0">
                  <a:moveTo>
                    <a:pt x="11521" y="0"/>
                  </a:moveTo>
                  <a:lnTo>
                    <a:pt x="11217" y="395"/>
                  </a:lnTo>
                  <a:cubicBezTo>
                    <a:pt x="8481" y="4134"/>
                    <a:pt x="4317" y="6444"/>
                    <a:pt x="1" y="7964"/>
                  </a:cubicBezTo>
                  <a:cubicBezTo>
                    <a:pt x="4399" y="7055"/>
                    <a:pt x="8712" y="4816"/>
                    <a:pt x="11522" y="1249"/>
                  </a:cubicBezTo>
                  <a:lnTo>
                    <a:pt x="11522" y="1249"/>
                  </a:lnTo>
                  <a:cubicBezTo>
                    <a:pt x="14357" y="4816"/>
                    <a:pt x="18642" y="7055"/>
                    <a:pt x="23041" y="7964"/>
                  </a:cubicBezTo>
                  <a:cubicBezTo>
                    <a:pt x="18755" y="6444"/>
                    <a:pt x="14560" y="4134"/>
                    <a:pt x="11825" y="395"/>
                  </a:cubicBezTo>
                  <a:lnTo>
                    <a:pt x="11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65892" y="2614882"/>
              <a:ext cx="1018654" cy="346853"/>
            </a:xfrm>
            <a:custGeom>
              <a:avLst/>
              <a:gdLst/>
              <a:ahLst/>
              <a:cxnLst/>
              <a:rect l="l" t="t" r="r" b="b"/>
              <a:pathLst>
                <a:path w="31066" h="10578" extrusionOk="0">
                  <a:moveTo>
                    <a:pt x="15563" y="0"/>
                  </a:moveTo>
                  <a:cubicBezTo>
                    <a:pt x="13648" y="2675"/>
                    <a:pt x="11217" y="4864"/>
                    <a:pt x="8451" y="6657"/>
                  </a:cubicBezTo>
                  <a:cubicBezTo>
                    <a:pt x="5806" y="8298"/>
                    <a:pt x="2980" y="9605"/>
                    <a:pt x="1" y="10578"/>
                  </a:cubicBezTo>
                  <a:cubicBezTo>
                    <a:pt x="1521" y="10274"/>
                    <a:pt x="3010" y="9757"/>
                    <a:pt x="4499" y="9210"/>
                  </a:cubicBezTo>
                  <a:cubicBezTo>
                    <a:pt x="8329" y="7690"/>
                    <a:pt x="11977" y="5411"/>
                    <a:pt x="14712" y="2280"/>
                  </a:cubicBezTo>
                  <a:cubicBezTo>
                    <a:pt x="14902" y="2069"/>
                    <a:pt x="15237" y="1640"/>
                    <a:pt x="15506" y="1285"/>
                  </a:cubicBezTo>
                  <a:lnTo>
                    <a:pt x="15506" y="1285"/>
                  </a:lnTo>
                  <a:cubicBezTo>
                    <a:pt x="19287" y="6127"/>
                    <a:pt x="25090" y="9186"/>
                    <a:pt x="31065" y="10517"/>
                  </a:cubicBezTo>
                  <a:cubicBezTo>
                    <a:pt x="25077" y="8541"/>
                    <a:pt x="19241" y="5259"/>
                    <a:pt x="15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43323" y="3458044"/>
              <a:ext cx="1265792" cy="416663"/>
            </a:xfrm>
            <a:custGeom>
              <a:avLst/>
              <a:gdLst/>
              <a:ahLst/>
              <a:cxnLst/>
              <a:rect l="l" t="t" r="r" b="b"/>
              <a:pathLst>
                <a:path w="38603" h="12707" extrusionOk="0">
                  <a:moveTo>
                    <a:pt x="18542" y="1"/>
                  </a:moveTo>
                  <a:lnTo>
                    <a:pt x="18846" y="407"/>
                  </a:lnTo>
                  <a:lnTo>
                    <a:pt x="18846" y="407"/>
                  </a:lnTo>
                  <a:lnTo>
                    <a:pt x="18116" y="1338"/>
                  </a:lnTo>
                  <a:cubicBezTo>
                    <a:pt x="13526" y="6931"/>
                    <a:pt x="6839" y="10487"/>
                    <a:pt x="0" y="12706"/>
                  </a:cubicBezTo>
                  <a:cubicBezTo>
                    <a:pt x="1885" y="12281"/>
                    <a:pt x="3739" y="11642"/>
                    <a:pt x="5563" y="10943"/>
                  </a:cubicBezTo>
                  <a:cubicBezTo>
                    <a:pt x="10547" y="8968"/>
                    <a:pt x="15350" y="6019"/>
                    <a:pt x="18724" y="1794"/>
                  </a:cubicBezTo>
                  <a:cubicBezTo>
                    <a:pt x="18844" y="1608"/>
                    <a:pt x="19063" y="1316"/>
                    <a:pt x="19298" y="1013"/>
                  </a:cubicBezTo>
                  <a:lnTo>
                    <a:pt x="19298" y="1013"/>
                  </a:lnTo>
                  <a:cubicBezTo>
                    <a:pt x="23935" y="7130"/>
                    <a:pt x="31196" y="10951"/>
                    <a:pt x="38603" y="12706"/>
                  </a:cubicBezTo>
                  <a:cubicBezTo>
                    <a:pt x="33071" y="10943"/>
                    <a:pt x="27751" y="8269"/>
                    <a:pt x="23435" y="4469"/>
                  </a:cubicBezTo>
                  <a:cubicBezTo>
                    <a:pt x="22584" y="3740"/>
                    <a:pt x="21672" y="2737"/>
                    <a:pt x="20912" y="1916"/>
                  </a:cubicBezTo>
                  <a:cubicBezTo>
                    <a:pt x="20654" y="1553"/>
                    <a:pt x="20108" y="860"/>
                    <a:pt x="19764" y="419"/>
                  </a:cubicBezTo>
                  <a:lnTo>
                    <a:pt x="19764" y="419"/>
                  </a:lnTo>
                  <a:cubicBezTo>
                    <a:pt x="19895" y="253"/>
                    <a:pt x="20011" y="106"/>
                    <a:pt x="2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1513" y="4350063"/>
              <a:ext cx="1389411" cy="462503"/>
            </a:xfrm>
            <a:custGeom>
              <a:avLst/>
              <a:gdLst/>
              <a:ahLst/>
              <a:cxnLst/>
              <a:rect l="l" t="t" r="r" b="b"/>
              <a:pathLst>
                <a:path w="42373" h="14105" extrusionOk="0">
                  <a:moveTo>
                    <a:pt x="21156" y="1"/>
                  </a:moveTo>
                  <a:lnTo>
                    <a:pt x="20852" y="396"/>
                  </a:lnTo>
                  <a:cubicBezTo>
                    <a:pt x="20518" y="852"/>
                    <a:pt x="19758" y="1825"/>
                    <a:pt x="19423" y="2250"/>
                  </a:cubicBezTo>
                  <a:cubicBezTo>
                    <a:pt x="18572" y="3193"/>
                    <a:pt x="17600" y="4226"/>
                    <a:pt x="16657" y="5077"/>
                  </a:cubicBezTo>
                  <a:cubicBezTo>
                    <a:pt x="11916" y="9272"/>
                    <a:pt x="6049" y="12220"/>
                    <a:pt x="1" y="14105"/>
                  </a:cubicBezTo>
                  <a:cubicBezTo>
                    <a:pt x="5229" y="12889"/>
                    <a:pt x="10244" y="10700"/>
                    <a:pt x="14591" y="7600"/>
                  </a:cubicBezTo>
                  <a:cubicBezTo>
                    <a:pt x="16566" y="6232"/>
                    <a:pt x="18390" y="4530"/>
                    <a:pt x="20001" y="2737"/>
                  </a:cubicBezTo>
                  <a:cubicBezTo>
                    <a:pt x="20280" y="2434"/>
                    <a:pt x="20827" y="1757"/>
                    <a:pt x="21218" y="1252"/>
                  </a:cubicBezTo>
                  <a:lnTo>
                    <a:pt x="21218" y="1252"/>
                  </a:lnTo>
                  <a:lnTo>
                    <a:pt x="21886" y="2129"/>
                  </a:lnTo>
                  <a:cubicBezTo>
                    <a:pt x="26901" y="8299"/>
                    <a:pt x="34743" y="12311"/>
                    <a:pt x="42372" y="14105"/>
                  </a:cubicBezTo>
                  <a:cubicBezTo>
                    <a:pt x="34895" y="11764"/>
                    <a:pt x="27478" y="7813"/>
                    <a:pt x="22463" y="1642"/>
                  </a:cubicBezTo>
                  <a:cubicBezTo>
                    <a:pt x="22220" y="1369"/>
                    <a:pt x="21369" y="275"/>
                    <a:pt x="2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3"/>
          <p:cNvGrpSpPr/>
          <p:nvPr/>
        </p:nvGrpSpPr>
        <p:grpSpPr>
          <a:xfrm flipH="1">
            <a:off x="6210588" y="3123971"/>
            <a:ext cx="2597448" cy="2044315"/>
            <a:chOff x="419840" y="757275"/>
            <a:chExt cx="3017482" cy="2374901"/>
          </a:xfrm>
        </p:grpSpPr>
        <p:sp>
          <p:nvSpPr>
            <p:cNvPr id="87" name="Google Shape;87;p3"/>
            <p:cNvSpPr/>
            <p:nvPr/>
          </p:nvSpPr>
          <p:spPr>
            <a:xfrm>
              <a:off x="2274852" y="1418705"/>
              <a:ext cx="583113" cy="639653"/>
            </a:xfrm>
            <a:custGeom>
              <a:avLst/>
              <a:gdLst/>
              <a:ahLst/>
              <a:cxnLst/>
              <a:rect l="l" t="t" r="r" b="b"/>
              <a:pathLst>
                <a:path w="16594" h="18203" extrusionOk="0">
                  <a:moveTo>
                    <a:pt x="9978" y="1"/>
                  </a:moveTo>
                  <a:cubicBezTo>
                    <a:pt x="5176" y="1"/>
                    <a:pt x="1" y="11590"/>
                    <a:pt x="1" y="11590"/>
                  </a:cubicBezTo>
                  <a:lnTo>
                    <a:pt x="2553" y="18202"/>
                  </a:lnTo>
                  <a:cubicBezTo>
                    <a:pt x="2553" y="18202"/>
                    <a:pt x="16593" y="3325"/>
                    <a:pt x="11446" y="396"/>
                  </a:cubicBezTo>
                  <a:cubicBezTo>
                    <a:pt x="10965" y="124"/>
                    <a:pt x="10474" y="1"/>
                    <a:pt x="9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274852" y="1410412"/>
              <a:ext cx="470595" cy="648649"/>
            </a:xfrm>
            <a:custGeom>
              <a:avLst/>
              <a:gdLst/>
              <a:ahLst/>
              <a:cxnLst/>
              <a:rect l="l" t="t" r="r" b="b"/>
              <a:pathLst>
                <a:path w="13392" h="18459" extrusionOk="0">
                  <a:moveTo>
                    <a:pt x="9925" y="0"/>
                  </a:moveTo>
                  <a:cubicBezTo>
                    <a:pt x="9470" y="0"/>
                    <a:pt x="9019" y="91"/>
                    <a:pt x="8621" y="276"/>
                  </a:cubicBezTo>
                  <a:cubicBezTo>
                    <a:pt x="4750" y="1887"/>
                    <a:pt x="1591" y="8123"/>
                    <a:pt x="1" y="11826"/>
                  </a:cubicBezTo>
                  <a:cubicBezTo>
                    <a:pt x="1821" y="8374"/>
                    <a:pt x="5148" y="2285"/>
                    <a:pt x="8810" y="737"/>
                  </a:cubicBezTo>
                  <a:cubicBezTo>
                    <a:pt x="9158" y="590"/>
                    <a:pt x="9546" y="516"/>
                    <a:pt x="9934" y="516"/>
                  </a:cubicBezTo>
                  <a:cubicBezTo>
                    <a:pt x="11037" y="516"/>
                    <a:pt x="12139" y="1109"/>
                    <a:pt x="12325" y="2285"/>
                  </a:cubicBezTo>
                  <a:cubicBezTo>
                    <a:pt x="12806" y="6574"/>
                    <a:pt x="5420" y="15132"/>
                    <a:pt x="2595" y="18459"/>
                  </a:cubicBezTo>
                  <a:cubicBezTo>
                    <a:pt x="5734" y="15216"/>
                    <a:pt x="13392" y="6763"/>
                    <a:pt x="12806" y="2201"/>
                  </a:cubicBezTo>
                  <a:cubicBezTo>
                    <a:pt x="12634" y="780"/>
                    <a:pt x="11262" y="0"/>
                    <a:pt x="9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19840" y="1418705"/>
              <a:ext cx="584554" cy="640356"/>
            </a:xfrm>
            <a:custGeom>
              <a:avLst/>
              <a:gdLst/>
              <a:ahLst/>
              <a:cxnLst/>
              <a:rect l="l" t="t" r="r" b="b"/>
              <a:pathLst>
                <a:path w="16635" h="18223" extrusionOk="0">
                  <a:moveTo>
                    <a:pt x="6657" y="1"/>
                  </a:moveTo>
                  <a:cubicBezTo>
                    <a:pt x="6162" y="1"/>
                    <a:pt x="5671" y="124"/>
                    <a:pt x="5189" y="396"/>
                  </a:cubicBezTo>
                  <a:cubicBezTo>
                    <a:pt x="0" y="3325"/>
                    <a:pt x="14061" y="18223"/>
                    <a:pt x="14061" y="18223"/>
                  </a:cubicBezTo>
                  <a:lnTo>
                    <a:pt x="16635" y="11590"/>
                  </a:lnTo>
                  <a:cubicBezTo>
                    <a:pt x="16635" y="11590"/>
                    <a:pt x="11459" y="1"/>
                    <a:pt x="6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33797" y="1410728"/>
              <a:ext cx="470595" cy="648333"/>
            </a:xfrm>
            <a:custGeom>
              <a:avLst/>
              <a:gdLst/>
              <a:ahLst/>
              <a:cxnLst/>
              <a:rect l="l" t="t" r="r" b="b"/>
              <a:pathLst>
                <a:path w="13392" h="18450" extrusionOk="0">
                  <a:moveTo>
                    <a:pt x="3475" y="0"/>
                  </a:moveTo>
                  <a:cubicBezTo>
                    <a:pt x="2135" y="0"/>
                    <a:pt x="759" y="769"/>
                    <a:pt x="586" y="2192"/>
                  </a:cubicBezTo>
                  <a:cubicBezTo>
                    <a:pt x="1" y="6754"/>
                    <a:pt x="7700" y="15207"/>
                    <a:pt x="10818" y="18450"/>
                  </a:cubicBezTo>
                  <a:cubicBezTo>
                    <a:pt x="7952" y="15102"/>
                    <a:pt x="586" y="6544"/>
                    <a:pt x="1089" y="2276"/>
                  </a:cubicBezTo>
                  <a:cubicBezTo>
                    <a:pt x="1259" y="1100"/>
                    <a:pt x="2357" y="507"/>
                    <a:pt x="3458" y="507"/>
                  </a:cubicBezTo>
                  <a:cubicBezTo>
                    <a:pt x="3846" y="507"/>
                    <a:pt x="4234" y="581"/>
                    <a:pt x="4583" y="728"/>
                  </a:cubicBezTo>
                  <a:cubicBezTo>
                    <a:pt x="8224" y="2276"/>
                    <a:pt x="11571" y="8365"/>
                    <a:pt x="13392" y="11817"/>
                  </a:cubicBezTo>
                  <a:cubicBezTo>
                    <a:pt x="11781" y="8093"/>
                    <a:pt x="8621" y="1878"/>
                    <a:pt x="4771" y="267"/>
                  </a:cubicBezTo>
                  <a:cubicBezTo>
                    <a:pt x="4375" y="88"/>
                    <a:pt x="3927" y="0"/>
                    <a:pt x="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032952" y="2411043"/>
              <a:ext cx="1377769" cy="465394"/>
            </a:xfrm>
            <a:custGeom>
              <a:avLst/>
              <a:gdLst/>
              <a:ahLst/>
              <a:cxnLst/>
              <a:rect l="l" t="t" r="r" b="b"/>
              <a:pathLst>
                <a:path w="39208" h="13244" extrusionOk="0">
                  <a:moveTo>
                    <a:pt x="24990" y="0"/>
                  </a:moveTo>
                  <a:cubicBezTo>
                    <a:pt x="14589" y="0"/>
                    <a:pt x="482" y="6931"/>
                    <a:pt x="482" y="6931"/>
                  </a:cubicBezTo>
                  <a:lnTo>
                    <a:pt x="1" y="9358"/>
                  </a:lnTo>
                  <a:cubicBezTo>
                    <a:pt x="1" y="9358"/>
                    <a:pt x="10390" y="13244"/>
                    <a:pt x="14609" y="13244"/>
                  </a:cubicBezTo>
                  <a:cubicBezTo>
                    <a:pt x="15589" y="13244"/>
                    <a:pt x="16236" y="13034"/>
                    <a:pt x="16342" y="12518"/>
                  </a:cubicBezTo>
                  <a:cubicBezTo>
                    <a:pt x="16654" y="10948"/>
                    <a:pt x="18152" y="10291"/>
                    <a:pt x="20865" y="10291"/>
                  </a:cubicBezTo>
                  <a:cubicBezTo>
                    <a:pt x="22889" y="10291"/>
                    <a:pt x="25591" y="10657"/>
                    <a:pt x="28980" y="11283"/>
                  </a:cubicBezTo>
                  <a:cubicBezTo>
                    <a:pt x="29573" y="11393"/>
                    <a:pt x="30139" y="11444"/>
                    <a:pt x="30674" y="11444"/>
                  </a:cubicBezTo>
                  <a:cubicBezTo>
                    <a:pt x="37293" y="11444"/>
                    <a:pt x="39208" y="3577"/>
                    <a:pt x="29838" y="654"/>
                  </a:cubicBezTo>
                  <a:cubicBezTo>
                    <a:pt x="28383" y="196"/>
                    <a:pt x="26739" y="0"/>
                    <a:pt x="24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032952" y="2322246"/>
              <a:ext cx="1404370" cy="625000"/>
            </a:xfrm>
            <a:custGeom>
              <a:avLst/>
              <a:gdLst/>
              <a:ahLst/>
              <a:cxnLst/>
              <a:rect l="l" t="t" r="r" b="b"/>
              <a:pathLst>
                <a:path w="39965" h="17786" fill="none" extrusionOk="0">
                  <a:moveTo>
                    <a:pt x="482" y="9458"/>
                  </a:moveTo>
                  <a:cubicBezTo>
                    <a:pt x="482" y="9458"/>
                    <a:pt x="19732" y="1"/>
                    <a:pt x="29838" y="3181"/>
                  </a:cubicBezTo>
                  <a:cubicBezTo>
                    <a:pt x="39965" y="6340"/>
                    <a:pt x="36910" y="15275"/>
                    <a:pt x="28980" y="13810"/>
                  </a:cubicBezTo>
                  <a:cubicBezTo>
                    <a:pt x="21050" y="12346"/>
                    <a:pt x="16886" y="12304"/>
                    <a:pt x="16342" y="15045"/>
                  </a:cubicBezTo>
                  <a:cubicBezTo>
                    <a:pt x="15777" y="17786"/>
                    <a:pt x="1" y="11885"/>
                    <a:pt x="1" y="11885"/>
                  </a:cubicBezTo>
                </a:path>
              </a:pathLst>
            </a:custGeom>
            <a:solidFill>
              <a:schemeClr val="lt2"/>
            </a:solidFill>
            <a:ln w="13075" cap="flat" cmpd="sng">
              <a:solidFill>
                <a:schemeClr val="l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17612" y="862658"/>
              <a:ext cx="1755840" cy="2203735"/>
            </a:xfrm>
            <a:custGeom>
              <a:avLst/>
              <a:gdLst/>
              <a:ahLst/>
              <a:cxnLst/>
              <a:rect l="l" t="t" r="r" b="b"/>
              <a:pathLst>
                <a:path w="49967" h="62713" extrusionOk="0">
                  <a:moveTo>
                    <a:pt x="27021" y="1"/>
                  </a:moveTo>
                  <a:cubicBezTo>
                    <a:pt x="17090" y="1"/>
                    <a:pt x="6329" y="3460"/>
                    <a:pt x="3913" y="9734"/>
                  </a:cubicBezTo>
                  <a:cubicBezTo>
                    <a:pt x="0" y="19861"/>
                    <a:pt x="11592" y="62712"/>
                    <a:pt x="11592" y="62712"/>
                  </a:cubicBezTo>
                  <a:lnTo>
                    <a:pt x="42454" y="62629"/>
                  </a:lnTo>
                  <a:cubicBezTo>
                    <a:pt x="43689" y="62629"/>
                    <a:pt x="44735" y="61687"/>
                    <a:pt x="44861" y="60473"/>
                  </a:cubicBezTo>
                  <a:cubicBezTo>
                    <a:pt x="45949" y="50681"/>
                    <a:pt x="49966" y="10320"/>
                    <a:pt x="42203" y="4022"/>
                  </a:cubicBezTo>
                  <a:cubicBezTo>
                    <a:pt x="38847" y="1292"/>
                    <a:pt x="33089" y="1"/>
                    <a:pt x="27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888917" y="816872"/>
              <a:ext cx="378704" cy="301817"/>
            </a:xfrm>
            <a:custGeom>
              <a:avLst/>
              <a:gdLst/>
              <a:ahLst/>
              <a:cxnLst/>
              <a:rect l="l" t="t" r="r" b="b"/>
              <a:pathLst>
                <a:path w="10777" h="8589" extrusionOk="0">
                  <a:moveTo>
                    <a:pt x="6052" y="0"/>
                  </a:moveTo>
                  <a:cubicBezTo>
                    <a:pt x="5385" y="0"/>
                    <a:pt x="4668" y="166"/>
                    <a:pt x="3913" y="575"/>
                  </a:cubicBezTo>
                  <a:cubicBezTo>
                    <a:pt x="1" y="2730"/>
                    <a:pt x="2156" y="8589"/>
                    <a:pt x="2156" y="8589"/>
                  </a:cubicBezTo>
                  <a:lnTo>
                    <a:pt x="10776" y="2939"/>
                  </a:lnTo>
                  <a:cubicBezTo>
                    <a:pt x="10776" y="2939"/>
                    <a:pt x="8863" y="0"/>
                    <a:pt x="6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972724" y="884761"/>
              <a:ext cx="232381" cy="185399"/>
            </a:xfrm>
            <a:custGeom>
              <a:avLst/>
              <a:gdLst/>
              <a:ahLst/>
              <a:cxnLst/>
              <a:rect l="l" t="t" r="r" b="b"/>
              <a:pathLst>
                <a:path w="6613" h="5276" extrusionOk="0">
                  <a:moveTo>
                    <a:pt x="3729" y="0"/>
                  </a:moveTo>
                  <a:cubicBezTo>
                    <a:pt x="3317" y="0"/>
                    <a:pt x="2874" y="103"/>
                    <a:pt x="2407" y="359"/>
                  </a:cubicBezTo>
                  <a:cubicBezTo>
                    <a:pt x="1" y="1656"/>
                    <a:pt x="1319" y="5276"/>
                    <a:pt x="1319" y="5276"/>
                  </a:cubicBezTo>
                  <a:lnTo>
                    <a:pt x="6613" y="1781"/>
                  </a:lnTo>
                  <a:cubicBezTo>
                    <a:pt x="6613" y="1781"/>
                    <a:pt x="5443" y="0"/>
                    <a:pt x="37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235954" y="757275"/>
              <a:ext cx="203707" cy="165826"/>
            </a:xfrm>
            <a:custGeom>
              <a:avLst/>
              <a:gdLst/>
              <a:ahLst/>
              <a:cxnLst/>
              <a:rect l="l" t="t" r="r" b="b"/>
              <a:pathLst>
                <a:path w="5797" h="4719" extrusionOk="0">
                  <a:moveTo>
                    <a:pt x="2917" y="0"/>
                  </a:moveTo>
                  <a:cubicBezTo>
                    <a:pt x="650" y="0"/>
                    <a:pt x="1" y="4719"/>
                    <a:pt x="1" y="4719"/>
                  </a:cubicBezTo>
                  <a:cubicBezTo>
                    <a:pt x="1" y="4719"/>
                    <a:pt x="5796" y="534"/>
                    <a:pt x="3244" y="32"/>
                  </a:cubicBezTo>
                  <a:cubicBezTo>
                    <a:pt x="3131" y="11"/>
                    <a:pt x="3022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274923" y="839536"/>
              <a:ext cx="188983" cy="76219"/>
            </a:xfrm>
            <a:custGeom>
              <a:avLst/>
              <a:gdLst/>
              <a:ahLst/>
              <a:cxnLst/>
              <a:rect l="l" t="t" r="r" b="b"/>
              <a:pathLst>
                <a:path w="5378" h="2169" extrusionOk="0">
                  <a:moveTo>
                    <a:pt x="3780" y="1"/>
                  </a:moveTo>
                  <a:cubicBezTo>
                    <a:pt x="2426" y="1"/>
                    <a:pt x="1" y="2169"/>
                    <a:pt x="1" y="2169"/>
                  </a:cubicBezTo>
                  <a:cubicBezTo>
                    <a:pt x="1" y="2169"/>
                    <a:pt x="5378" y="1269"/>
                    <a:pt x="4374" y="223"/>
                  </a:cubicBezTo>
                  <a:cubicBezTo>
                    <a:pt x="4221" y="67"/>
                    <a:pt x="4017" y="1"/>
                    <a:pt x="3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882977" y="773650"/>
              <a:ext cx="386048" cy="291381"/>
            </a:xfrm>
            <a:custGeom>
              <a:avLst/>
              <a:gdLst/>
              <a:ahLst/>
              <a:cxnLst/>
              <a:rect l="l" t="t" r="r" b="b"/>
              <a:pathLst>
                <a:path w="10986" h="8292" extrusionOk="0">
                  <a:moveTo>
                    <a:pt x="5005" y="0"/>
                  </a:moveTo>
                  <a:cubicBezTo>
                    <a:pt x="1589" y="0"/>
                    <a:pt x="0" y="3562"/>
                    <a:pt x="0" y="3562"/>
                  </a:cubicBezTo>
                  <a:lnTo>
                    <a:pt x="10462" y="8291"/>
                  </a:lnTo>
                  <a:cubicBezTo>
                    <a:pt x="10462" y="8291"/>
                    <a:pt x="10985" y="1554"/>
                    <a:pt x="6570" y="236"/>
                  </a:cubicBezTo>
                  <a:cubicBezTo>
                    <a:pt x="6011" y="72"/>
                    <a:pt x="5490" y="0"/>
                    <a:pt x="5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927077" y="843753"/>
              <a:ext cx="294157" cy="222752"/>
            </a:xfrm>
            <a:custGeom>
              <a:avLst/>
              <a:gdLst/>
              <a:ahLst/>
              <a:cxnLst/>
              <a:rect l="l" t="t" r="r" b="b"/>
              <a:pathLst>
                <a:path w="8371" h="6339" extrusionOk="0">
                  <a:moveTo>
                    <a:pt x="3793" y="1"/>
                  </a:moveTo>
                  <a:cubicBezTo>
                    <a:pt x="1200" y="1"/>
                    <a:pt x="1" y="2718"/>
                    <a:pt x="1" y="2718"/>
                  </a:cubicBezTo>
                  <a:lnTo>
                    <a:pt x="7994" y="6338"/>
                  </a:lnTo>
                  <a:cubicBezTo>
                    <a:pt x="7994" y="6338"/>
                    <a:pt x="8370" y="1170"/>
                    <a:pt x="5002" y="187"/>
                  </a:cubicBezTo>
                  <a:cubicBezTo>
                    <a:pt x="4569" y="57"/>
                    <a:pt x="4167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241048" y="920392"/>
              <a:ext cx="200755" cy="169621"/>
            </a:xfrm>
            <a:custGeom>
              <a:avLst/>
              <a:gdLst/>
              <a:ahLst/>
              <a:cxnLst/>
              <a:rect l="l" t="t" r="r" b="b"/>
              <a:pathLst>
                <a:path w="5713" h="4827" extrusionOk="0">
                  <a:moveTo>
                    <a:pt x="3308" y="1"/>
                  </a:moveTo>
                  <a:cubicBezTo>
                    <a:pt x="1781" y="1"/>
                    <a:pt x="309" y="3952"/>
                    <a:pt x="43" y="4704"/>
                  </a:cubicBezTo>
                  <a:lnTo>
                    <a:pt x="43" y="4704"/>
                  </a:lnTo>
                  <a:cubicBezTo>
                    <a:pt x="614" y="3503"/>
                    <a:pt x="5713" y="1619"/>
                    <a:pt x="3913" y="223"/>
                  </a:cubicBezTo>
                  <a:cubicBezTo>
                    <a:pt x="3712" y="69"/>
                    <a:pt x="3510" y="1"/>
                    <a:pt x="3308" y="1"/>
                  </a:cubicBezTo>
                  <a:close/>
                  <a:moveTo>
                    <a:pt x="43" y="4704"/>
                  </a:moveTo>
                  <a:cubicBezTo>
                    <a:pt x="23" y="4746"/>
                    <a:pt x="9" y="4787"/>
                    <a:pt x="0" y="4827"/>
                  </a:cubicBezTo>
                  <a:cubicBezTo>
                    <a:pt x="0" y="4827"/>
                    <a:pt x="15" y="4783"/>
                    <a:pt x="43" y="47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249868" y="1077641"/>
              <a:ext cx="82860" cy="32048"/>
            </a:xfrm>
            <a:custGeom>
              <a:avLst/>
              <a:gdLst/>
              <a:ahLst/>
              <a:cxnLst/>
              <a:rect l="l" t="t" r="r" b="b"/>
              <a:pathLst>
                <a:path w="2358" h="912" extrusionOk="0">
                  <a:moveTo>
                    <a:pt x="1423" y="1"/>
                  </a:moveTo>
                  <a:cubicBezTo>
                    <a:pt x="772" y="1"/>
                    <a:pt x="0" y="456"/>
                    <a:pt x="0" y="456"/>
                  </a:cubicBezTo>
                  <a:cubicBezTo>
                    <a:pt x="0" y="456"/>
                    <a:pt x="1191" y="912"/>
                    <a:pt x="1842" y="912"/>
                  </a:cubicBezTo>
                  <a:cubicBezTo>
                    <a:pt x="2167" y="912"/>
                    <a:pt x="2358" y="798"/>
                    <a:pt x="2197" y="456"/>
                  </a:cubicBezTo>
                  <a:cubicBezTo>
                    <a:pt x="2044" y="114"/>
                    <a:pt x="1749" y="1"/>
                    <a:pt x="1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37465" y="1445833"/>
              <a:ext cx="342650" cy="1219253"/>
            </a:xfrm>
            <a:custGeom>
              <a:avLst/>
              <a:gdLst/>
              <a:ahLst/>
              <a:cxnLst/>
              <a:rect l="l" t="t" r="r" b="b"/>
              <a:pathLst>
                <a:path w="9751" h="34697" extrusionOk="0">
                  <a:moveTo>
                    <a:pt x="2553" y="1"/>
                  </a:moveTo>
                  <a:cubicBezTo>
                    <a:pt x="2553" y="1"/>
                    <a:pt x="0" y="17765"/>
                    <a:pt x="2114" y="18309"/>
                  </a:cubicBezTo>
                  <a:cubicBezTo>
                    <a:pt x="2192" y="18329"/>
                    <a:pt x="2270" y="18339"/>
                    <a:pt x="2347" y="18339"/>
                  </a:cubicBezTo>
                  <a:cubicBezTo>
                    <a:pt x="3774" y="18339"/>
                    <a:pt x="4991" y="15029"/>
                    <a:pt x="5574" y="13120"/>
                  </a:cubicBezTo>
                  <a:lnTo>
                    <a:pt x="5574" y="13120"/>
                  </a:lnTo>
                  <a:lnTo>
                    <a:pt x="5631" y="13370"/>
                  </a:lnTo>
                  <a:lnTo>
                    <a:pt x="5631" y="13370"/>
                  </a:lnTo>
                  <a:cubicBezTo>
                    <a:pt x="5821" y="12398"/>
                    <a:pt x="5943" y="11802"/>
                    <a:pt x="5943" y="11802"/>
                  </a:cubicBezTo>
                  <a:lnTo>
                    <a:pt x="5943" y="11802"/>
                  </a:lnTo>
                  <a:cubicBezTo>
                    <a:pt x="5943" y="11802"/>
                    <a:pt x="5810" y="12346"/>
                    <a:pt x="5574" y="13120"/>
                  </a:cubicBezTo>
                  <a:lnTo>
                    <a:pt x="5574" y="13120"/>
                  </a:lnTo>
                  <a:lnTo>
                    <a:pt x="2553" y="1"/>
                  </a:lnTo>
                  <a:close/>
                  <a:moveTo>
                    <a:pt x="5631" y="13370"/>
                  </a:moveTo>
                  <a:lnTo>
                    <a:pt x="5631" y="13370"/>
                  </a:lnTo>
                  <a:cubicBezTo>
                    <a:pt x="4874" y="17261"/>
                    <a:pt x="3043" y="27176"/>
                    <a:pt x="3662" y="29001"/>
                  </a:cubicBezTo>
                  <a:cubicBezTo>
                    <a:pt x="3737" y="29221"/>
                    <a:pt x="3827" y="29320"/>
                    <a:pt x="3930" y="29320"/>
                  </a:cubicBezTo>
                  <a:cubicBezTo>
                    <a:pt x="4897" y="29320"/>
                    <a:pt x="6947" y="20590"/>
                    <a:pt x="6947" y="20589"/>
                  </a:cubicBezTo>
                  <a:lnTo>
                    <a:pt x="6947" y="20589"/>
                  </a:lnTo>
                  <a:cubicBezTo>
                    <a:pt x="6947" y="20590"/>
                    <a:pt x="6738" y="29754"/>
                    <a:pt x="6005" y="32223"/>
                  </a:cubicBezTo>
                  <a:cubicBezTo>
                    <a:pt x="5605" y="33525"/>
                    <a:pt x="5944" y="34696"/>
                    <a:pt x="6746" y="34696"/>
                  </a:cubicBezTo>
                  <a:cubicBezTo>
                    <a:pt x="7452" y="34696"/>
                    <a:pt x="8516" y="33788"/>
                    <a:pt x="9751" y="31261"/>
                  </a:cubicBezTo>
                  <a:lnTo>
                    <a:pt x="5631" y="1337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929678" y="2542816"/>
              <a:ext cx="150434" cy="129421"/>
            </a:xfrm>
            <a:custGeom>
              <a:avLst/>
              <a:gdLst/>
              <a:ahLst/>
              <a:cxnLst/>
              <a:rect l="l" t="t" r="r" b="b"/>
              <a:pathLst>
                <a:path w="4281" h="3683" extrusionOk="0">
                  <a:moveTo>
                    <a:pt x="4281" y="1"/>
                  </a:moveTo>
                  <a:cubicBezTo>
                    <a:pt x="3507" y="1005"/>
                    <a:pt x="2900" y="2114"/>
                    <a:pt x="1916" y="2909"/>
                  </a:cubicBezTo>
                  <a:cubicBezTo>
                    <a:pt x="1658" y="3114"/>
                    <a:pt x="1443" y="3201"/>
                    <a:pt x="1264" y="3201"/>
                  </a:cubicBezTo>
                  <a:cubicBezTo>
                    <a:pt x="530" y="3201"/>
                    <a:pt x="418" y="1737"/>
                    <a:pt x="535" y="963"/>
                  </a:cubicBezTo>
                  <a:lnTo>
                    <a:pt x="535" y="963"/>
                  </a:lnTo>
                  <a:cubicBezTo>
                    <a:pt x="0" y="1867"/>
                    <a:pt x="84" y="3683"/>
                    <a:pt x="1245" y="3683"/>
                  </a:cubicBezTo>
                  <a:cubicBezTo>
                    <a:pt x="1400" y="3683"/>
                    <a:pt x="1575" y="3650"/>
                    <a:pt x="1770" y="3579"/>
                  </a:cubicBezTo>
                  <a:cubicBezTo>
                    <a:pt x="2565" y="3244"/>
                    <a:pt x="3109" y="2470"/>
                    <a:pt x="3507" y="1779"/>
                  </a:cubicBezTo>
                  <a:cubicBezTo>
                    <a:pt x="3841" y="1235"/>
                    <a:pt x="4093" y="628"/>
                    <a:pt x="4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19059" y="2055362"/>
              <a:ext cx="134586" cy="429130"/>
            </a:xfrm>
            <a:custGeom>
              <a:avLst/>
              <a:gdLst/>
              <a:ahLst/>
              <a:cxnLst/>
              <a:rect l="l" t="t" r="r" b="b"/>
              <a:pathLst>
                <a:path w="3830" h="12212" extrusionOk="0">
                  <a:moveTo>
                    <a:pt x="2554" y="0"/>
                  </a:moveTo>
                  <a:lnTo>
                    <a:pt x="2554" y="0"/>
                  </a:lnTo>
                  <a:cubicBezTo>
                    <a:pt x="2114" y="1674"/>
                    <a:pt x="1" y="11425"/>
                    <a:pt x="1487" y="12178"/>
                  </a:cubicBezTo>
                  <a:cubicBezTo>
                    <a:pt x="1538" y="12200"/>
                    <a:pt x="1590" y="12211"/>
                    <a:pt x="1641" y="12211"/>
                  </a:cubicBezTo>
                  <a:cubicBezTo>
                    <a:pt x="2724" y="12211"/>
                    <a:pt x="3630" y="7328"/>
                    <a:pt x="3830" y="6529"/>
                  </a:cubicBezTo>
                  <a:lnTo>
                    <a:pt x="3830" y="6529"/>
                  </a:lnTo>
                  <a:cubicBezTo>
                    <a:pt x="3307" y="7951"/>
                    <a:pt x="2847" y="9416"/>
                    <a:pt x="2240" y="10776"/>
                  </a:cubicBezTo>
                  <a:cubicBezTo>
                    <a:pt x="2096" y="11105"/>
                    <a:pt x="1891" y="11556"/>
                    <a:pt x="1665" y="11750"/>
                  </a:cubicBezTo>
                  <a:lnTo>
                    <a:pt x="1665" y="11750"/>
                  </a:lnTo>
                  <a:lnTo>
                    <a:pt x="1654" y="11738"/>
                  </a:lnTo>
                  <a:cubicBezTo>
                    <a:pt x="1570" y="11613"/>
                    <a:pt x="1528" y="11425"/>
                    <a:pt x="1507" y="11236"/>
                  </a:cubicBezTo>
                  <a:cubicBezTo>
                    <a:pt x="1424" y="10525"/>
                    <a:pt x="1487" y="9751"/>
                    <a:pt x="1528" y="9018"/>
                  </a:cubicBezTo>
                  <a:cubicBezTo>
                    <a:pt x="1779" y="5984"/>
                    <a:pt x="2240" y="2992"/>
                    <a:pt x="2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319725" y="1913468"/>
              <a:ext cx="102960" cy="421223"/>
            </a:xfrm>
            <a:custGeom>
              <a:avLst/>
              <a:gdLst/>
              <a:ahLst/>
              <a:cxnLst/>
              <a:rect l="l" t="t" r="r" b="b"/>
              <a:pathLst>
                <a:path w="2930" h="11987" extrusionOk="0">
                  <a:moveTo>
                    <a:pt x="1235" y="0"/>
                  </a:moveTo>
                  <a:lnTo>
                    <a:pt x="0" y="6549"/>
                  </a:lnTo>
                  <a:cubicBezTo>
                    <a:pt x="691" y="9013"/>
                    <a:pt x="1638" y="11987"/>
                    <a:pt x="2191" y="11987"/>
                  </a:cubicBezTo>
                  <a:cubicBezTo>
                    <a:pt x="2291" y="11987"/>
                    <a:pt x="2378" y="11890"/>
                    <a:pt x="2448" y="11675"/>
                  </a:cubicBezTo>
                  <a:cubicBezTo>
                    <a:pt x="2929" y="10315"/>
                    <a:pt x="2051" y="4499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19725" y="1913468"/>
              <a:ext cx="133110" cy="429657"/>
            </a:xfrm>
            <a:custGeom>
              <a:avLst/>
              <a:gdLst/>
              <a:ahLst/>
              <a:cxnLst/>
              <a:rect l="l" t="t" r="r" b="b"/>
              <a:pathLst>
                <a:path w="3788" h="12227" extrusionOk="0">
                  <a:moveTo>
                    <a:pt x="1235" y="0"/>
                  </a:moveTo>
                  <a:lnTo>
                    <a:pt x="1235" y="0"/>
                  </a:lnTo>
                  <a:cubicBezTo>
                    <a:pt x="1548" y="3013"/>
                    <a:pt x="2009" y="6026"/>
                    <a:pt x="2302" y="9018"/>
                  </a:cubicBezTo>
                  <a:cubicBezTo>
                    <a:pt x="2364" y="9792"/>
                    <a:pt x="2406" y="10546"/>
                    <a:pt x="2323" y="11257"/>
                  </a:cubicBezTo>
                  <a:cubicBezTo>
                    <a:pt x="2302" y="11403"/>
                    <a:pt x="2281" y="11592"/>
                    <a:pt x="2197" y="11738"/>
                  </a:cubicBezTo>
                  <a:lnTo>
                    <a:pt x="2183" y="11766"/>
                  </a:lnTo>
                  <a:lnTo>
                    <a:pt x="2183" y="11766"/>
                  </a:lnTo>
                  <a:cubicBezTo>
                    <a:pt x="1958" y="11532"/>
                    <a:pt x="1754" y="11104"/>
                    <a:pt x="1590" y="10776"/>
                  </a:cubicBezTo>
                  <a:cubicBezTo>
                    <a:pt x="963" y="9416"/>
                    <a:pt x="502" y="7951"/>
                    <a:pt x="0" y="6549"/>
                  </a:cubicBezTo>
                  <a:lnTo>
                    <a:pt x="0" y="6549"/>
                  </a:lnTo>
                  <a:cubicBezTo>
                    <a:pt x="201" y="7331"/>
                    <a:pt x="1151" y="12227"/>
                    <a:pt x="2224" y="12227"/>
                  </a:cubicBezTo>
                  <a:cubicBezTo>
                    <a:pt x="2271" y="12227"/>
                    <a:pt x="2317" y="12218"/>
                    <a:pt x="2364" y="12199"/>
                  </a:cubicBezTo>
                  <a:cubicBezTo>
                    <a:pt x="3787" y="11424"/>
                    <a:pt x="1674" y="1653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72008" y="1445833"/>
              <a:ext cx="120636" cy="648649"/>
            </a:xfrm>
            <a:custGeom>
              <a:avLst/>
              <a:gdLst/>
              <a:ahLst/>
              <a:cxnLst/>
              <a:rect l="l" t="t" r="r" b="b"/>
              <a:pathLst>
                <a:path w="3433" h="18459" extrusionOk="0">
                  <a:moveTo>
                    <a:pt x="1570" y="1"/>
                  </a:moveTo>
                  <a:cubicBezTo>
                    <a:pt x="859" y="3579"/>
                    <a:pt x="398" y="7219"/>
                    <a:pt x="189" y="10860"/>
                  </a:cubicBezTo>
                  <a:cubicBezTo>
                    <a:pt x="85" y="12680"/>
                    <a:pt x="1" y="14522"/>
                    <a:pt x="210" y="16363"/>
                  </a:cubicBezTo>
                  <a:cubicBezTo>
                    <a:pt x="315" y="16991"/>
                    <a:pt x="398" y="18246"/>
                    <a:pt x="1173" y="18434"/>
                  </a:cubicBezTo>
                  <a:cubicBezTo>
                    <a:pt x="1245" y="18451"/>
                    <a:pt x="1317" y="18458"/>
                    <a:pt x="1388" y="18458"/>
                  </a:cubicBezTo>
                  <a:cubicBezTo>
                    <a:pt x="1767" y="18458"/>
                    <a:pt x="2118" y="18239"/>
                    <a:pt x="2365" y="17974"/>
                  </a:cubicBezTo>
                  <a:cubicBezTo>
                    <a:pt x="2826" y="17472"/>
                    <a:pt x="3160" y="16844"/>
                    <a:pt x="3432" y="16216"/>
                  </a:cubicBezTo>
                  <a:lnTo>
                    <a:pt x="3432" y="16216"/>
                  </a:lnTo>
                  <a:cubicBezTo>
                    <a:pt x="3202" y="16614"/>
                    <a:pt x="2951" y="16991"/>
                    <a:pt x="2679" y="17346"/>
                  </a:cubicBezTo>
                  <a:cubicBezTo>
                    <a:pt x="2352" y="17725"/>
                    <a:pt x="1896" y="18190"/>
                    <a:pt x="1419" y="18190"/>
                  </a:cubicBezTo>
                  <a:cubicBezTo>
                    <a:pt x="1316" y="18190"/>
                    <a:pt x="1213" y="18168"/>
                    <a:pt x="1110" y="18121"/>
                  </a:cubicBezTo>
                  <a:cubicBezTo>
                    <a:pt x="649" y="17702"/>
                    <a:pt x="649" y="16949"/>
                    <a:pt x="587" y="16342"/>
                  </a:cubicBezTo>
                  <a:cubicBezTo>
                    <a:pt x="482" y="14543"/>
                    <a:pt x="587" y="12701"/>
                    <a:pt x="691" y="10902"/>
                  </a:cubicBezTo>
                  <a:cubicBezTo>
                    <a:pt x="859" y="7721"/>
                    <a:pt x="1319" y="3244"/>
                    <a:pt x="1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342495" y="1449522"/>
              <a:ext cx="141930" cy="437142"/>
            </a:xfrm>
            <a:custGeom>
              <a:avLst/>
              <a:gdLst/>
              <a:ahLst/>
              <a:cxnLst/>
              <a:rect l="l" t="t" r="r" b="b"/>
              <a:pathLst>
                <a:path w="4039" h="12440" extrusionOk="0">
                  <a:moveTo>
                    <a:pt x="147" y="0"/>
                  </a:moveTo>
                  <a:lnTo>
                    <a:pt x="1" y="11278"/>
                  </a:lnTo>
                  <a:cubicBezTo>
                    <a:pt x="1" y="11278"/>
                    <a:pt x="1293" y="12439"/>
                    <a:pt x="2301" y="12439"/>
                  </a:cubicBezTo>
                  <a:cubicBezTo>
                    <a:pt x="2686" y="12439"/>
                    <a:pt x="3030" y="12270"/>
                    <a:pt x="3244" y="11801"/>
                  </a:cubicBezTo>
                  <a:cubicBezTo>
                    <a:pt x="4039" y="10085"/>
                    <a:pt x="147" y="0"/>
                    <a:pt x="147" y="0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347661" y="1449522"/>
              <a:ext cx="136765" cy="414722"/>
            </a:xfrm>
            <a:custGeom>
              <a:avLst/>
              <a:gdLst/>
              <a:ahLst/>
              <a:cxnLst/>
              <a:rect l="l" t="t" r="r" b="b"/>
              <a:pathLst>
                <a:path w="3892" h="11802" extrusionOk="0">
                  <a:moveTo>
                    <a:pt x="0" y="0"/>
                  </a:moveTo>
                  <a:lnTo>
                    <a:pt x="3097" y="11801"/>
                  </a:lnTo>
                  <a:cubicBezTo>
                    <a:pt x="3892" y="1008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125686" y="1442775"/>
              <a:ext cx="350732" cy="342228"/>
            </a:xfrm>
            <a:custGeom>
              <a:avLst/>
              <a:gdLst/>
              <a:ahLst/>
              <a:cxnLst/>
              <a:rect l="l" t="t" r="r" b="b"/>
              <a:pathLst>
                <a:path w="9981" h="9739" extrusionOk="0">
                  <a:moveTo>
                    <a:pt x="5016" y="0"/>
                  </a:moveTo>
                  <a:cubicBezTo>
                    <a:pt x="2422" y="0"/>
                    <a:pt x="248" y="2036"/>
                    <a:pt x="126" y="4649"/>
                  </a:cubicBezTo>
                  <a:cubicBezTo>
                    <a:pt x="0" y="7327"/>
                    <a:pt x="2092" y="9608"/>
                    <a:pt x="4771" y="9733"/>
                  </a:cubicBezTo>
                  <a:cubicBezTo>
                    <a:pt x="4847" y="9737"/>
                    <a:pt x="4924" y="9739"/>
                    <a:pt x="4999" y="9739"/>
                  </a:cubicBezTo>
                  <a:cubicBezTo>
                    <a:pt x="7578" y="9739"/>
                    <a:pt x="9733" y="7690"/>
                    <a:pt x="9855" y="5088"/>
                  </a:cubicBezTo>
                  <a:cubicBezTo>
                    <a:pt x="9981" y="2410"/>
                    <a:pt x="7888" y="130"/>
                    <a:pt x="5210" y="4"/>
                  </a:cubicBezTo>
                  <a:cubicBezTo>
                    <a:pt x="5145" y="1"/>
                    <a:pt x="5080" y="0"/>
                    <a:pt x="50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295515" y="1315957"/>
              <a:ext cx="122814" cy="185399"/>
            </a:xfrm>
            <a:custGeom>
              <a:avLst/>
              <a:gdLst/>
              <a:ahLst/>
              <a:cxnLst/>
              <a:rect l="l" t="t" r="r" b="b"/>
              <a:pathLst>
                <a:path w="3495" h="5276" extrusionOk="0">
                  <a:moveTo>
                    <a:pt x="1476" y="0"/>
                  </a:moveTo>
                  <a:cubicBezTo>
                    <a:pt x="1424" y="0"/>
                    <a:pt x="1371" y="5"/>
                    <a:pt x="1319" y="14"/>
                  </a:cubicBezTo>
                  <a:cubicBezTo>
                    <a:pt x="482" y="140"/>
                    <a:pt x="0" y="1437"/>
                    <a:pt x="231" y="2881"/>
                  </a:cubicBezTo>
                  <a:cubicBezTo>
                    <a:pt x="429" y="4247"/>
                    <a:pt x="1226" y="5276"/>
                    <a:pt x="2021" y="5276"/>
                  </a:cubicBezTo>
                  <a:cubicBezTo>
                    <a:pt x="2066" y="5276"/>
                    <a:pt x="2111" y="5273"/>
                    <a:pt x="2156" y="5266"/>
                  </a:cubicBezTo>
                  <a:cubicBezTo>
                    <a:pt x="2993" y="5140"/>
                    <a:pt x="3495" y="3843"/>
                    <a:pt x="3265" y="2378"/>
                  </a:cubicBezTo>
                  <a:cubicBezTo>
                    <a:pt x="3029" y="1006"/>
                    <a:pt x="2261" y="0"/>
                    <a:pt x="1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508003" y="1625255"/>
              <a:ext cx="389703" cy="433065"/>
            </a:xfrm>
            <a:custGeom>
              <a:avLst/>
              <a:gdLst/>
              <a:ahLst/>
              <a:cxnLst/>
              <a:rect l="l" t="t" r="r" b="b"/>
              <a:pathLst>
                <a:path w="11090" h="12324" extrusionOk="0">
                  <a:moveTo>
                    <a:pt x="10253" y="0"/>
                  </a:moveTo>
                  <a:lnTo>
                    <a:pt x="0" y="858"/>
                  </a:lnTo>
                  <a:lnTo>
                    <a:pt x="607" y="7637"/>
                  </a:lnTo>
                  <a:cubicBezTo>
                    <a:pt x="825" y="10308"/>
                    <a:pt x="3062" y="12324"/>
                    <a:pt x="5693" y="12324"/>
                  </a:cubicBezTo>
                  <a:cubicBezTo>
                    <a:pt x="5844" y="12324"/>
                    <a:pt x="5998" y="12317"/>
                    <a:pt x="6152" y="12303"/>
                  </a:cubicBezTo>
                  <a:cubicBezTo>
                    <a:pt x="8977" y="12073"/>
                    <a:pt x="11090" y="9583"/>
                    <a:pt x="10839" y="6758"/>
                  </a:cubicBezTo>
                  <a:lnTo>
                    <a:pt x="102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508003" y="1625255"/>
              <a:ext cx="389703" cy="441183"/>
            </a:xfrm>
            <a:custGeom>
              <a:avLst/>
              <a:gdLst/>
              <a:ahLst/>
              <a:cxnLst/>
              <a:rect l="l" t="t" r="r" b="b"/>
              <a:pathLst>
                <a:path w="11090" h="12555" fill="none" extrusionOk="0">
                  <a:moveTo>
                    <a:pt x="6152" y="12303"/>
                  </a:moveTo>
                  <a:lnTo>
                    <a:pt x="6152" y="12303"/>
                  </a:lnTo>
                  <a:cubicBezTo>
                    <a:pt x="8977" y="12073"/>
                    <a:pt x="11090" y="9583"/>
                    <a:pt x="10839" y="6758"/>
                  </a:cubicBezTo>
                  <a:lnTo>
                    <a:pt x="10253" y="0"/>
                  </a:lnTo>
                  <a:lnTo>
                    <a:pt x="0" y="858"/>
                  </a:lnTo>
                  <a:lnTo>
                    <a:pt x="607" y="7637"/>
                  </a:lnTo>
                  <a:cubicBezTo>
                    <a:pt x="837" y="10462"/>
                    <a:pt x="3327" y="12554"/>
                    <a:pt x="6152" y="12303"/>
                  </a:cubicBezTo>
                  <a:close/>
                </a:path>
              </a:pathLst>
            </a:custGeom>
            <a:solidFill>
              <a:schemeClr val="lt1"/>
            </a:solidFill>
            <a:ln w="6800" cap="flat" cmpd="sng">
              <a:solidFill>
                <a:srgbClr val="E5D7BA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509479" y="1623779"/>
              <a:ext cx="379407" cy="321320"/>
            </a:xfrm>
            <a:custGeom>
              <a:avLst/>
              <a:gdLst/>
              <a:ahLst/>
              <a:cxnLst/>
              <a:rect l="l" t="t" r="r" b="b"/>
              <a:pathLst>
                <a:path w="10797" h="9144" extrusionOk="0">
                  <a:moveTo>
                    <a:pt x="10253" y="0"/>
                  </a:moveTo>
                  <a:lnTo>
                    <a:pt x="0" y="879"/>
                  </a:lnTo>
                  <a:lnTo>
                    <a:pt x="565" y="7679"/>
                  </a:lnTo>
                  <a:cubicBezTo>
                    <a:pt x="607" y="8202"/>
                    <a:pt x="733" y="8663"/>
                    <a:pt x="900" y="9144"/>
                  </a:cubicBezTo>
                  <a:cubicBezTo>
                    <a:pt x="2093" y="8516"/>
                    <a:pt x="3202" y="7742"/>
                    <a:pt x="4206" y="6884"/>
                  </a:cubicBezTo>
                  <a:cubicBezTo>
                    <a:pt x="4939" y="6237"/>
                    <a:pt x="5870" y="5887"/>
                    <a:pt x="6815" y="5887"/>
                  </a:cubicBezTo>
                  <a:cubicBezTo>
                    <a:pt x="7245" y="5887"/>
                    <a:pt x="7679" y="5959"/>
                    <a:pt x="8098" y="6110"/>
                  </a:cubicBezTo>
                  <a:cubicBezTo>
                    <a:pt x="8956" y="6424"/>
                    <a:pt x="9876" y="6633"/>
                    <a:pt x="10797" y="6758"/>
                  </a:cubicBezTo>
                  <a:lnTo>
                    <a:pt x="102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86652" y="1611269"/>
              <a:ext cx="37530" cy="446348"/>
            </a:xfrm>
            <a:custGeom>
              <a:avLst/>
              <a:gdLst/>
              <a:ahLst/>
              <a:cxnLst/>
              <a:rect l="l" t="t" r="r" b="b"/>
              <a:pathLst>
                <a:path w="1068" h="12702" fill="none" extrusionOk="0">
                  <a:moveTo>
                    <a:pt x="1068" y="12701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6800" cap="flat" cmpd="sng">
              <a:solidFill>
                <a:srgbClr val="E5D7BA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397701" y="1618156"/>
              <a:ext cx="290467" cy="233576"/>
            </a:xfrm>
            <a:custGeom>
              <a:avLst/>
              <a:gdLst/>
              <a:ahLst/>
              <a:cxnLst/>
              <a:rect l="l" t="t" r="r" b="b"/>
              <a:pathLst>
                <a:path w="8266" h="6647" extrusionOk="0">
                  <a:moveTo>
                    <a:pt x="5845" y="0"/>
                  </a:moveTo>
                  <a:cubicBezTo>
                    <a:pt x="361" y="0"/>
                    <a:pt x="1" y="6646"/>
                    <a:pt x="1" y="6646"/>
                  </a:cubicBezTo>
                  <a:cubicBezTo>
                    <a:pt x="7366" y="5768"/>
                    <a:pt x="8266" y="369"/>
                    <a:pt x="8266" y="369"/>
                  </a:cubicBezTo>
                  <a:cubicBezTo>
                    <a:pt x="7364" y="113"/>
                    <a:pt x="6561" y="0"/>
                    <a:pt x="5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688128" y="1601219"/>
              <a:ext cx="323569" cy="199665"/>
            </a:xfrm>
            <a:custGeom>
              <a:avLst/>
              <a:gdLst/>
              <a:ahLst/>
              <a:cxnLst/>
              <a:rect l="l" t="t" r="r" b="b"/>
              <a:pathLst>
                <a:path w="9208" h="5682" extrusionOk="0">
                  <a:moveTo>
                    <a:pt x="3351" y="1"/>
                  </a:moveTo>
                  <a:cubicBezTo>
                    <a:pt x="2387" y="1"/>
                    <a:pt x="1277" y="250"/>
                    <a:pt x="1" y="851"/>
                  </a:cubicBezTo>
                  <a:cubicBezTo>
                    <a:pt x="1" y="851"/>
                    <a:pt x="1702" y="5681"/>
                    <a:pt x="8488" y="5681"/>
                  </a:cubicBezTo>
                  <a:cubicBezTo>
                    <a:pt x="8722" y="5681"/>
                    <a:pt x="8961" y="5676"/>
                    <a:pt x="9207" y="5664"/>
                  </a:cubicBezTo>
                  <a:cubicBezTo>
                    <a:pt x="9207" y="5664"/>
                    <a:pt x="7949" y="1"/>
                    <a:pt x="3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397701" y="1631123"/>
              <a:ext cx="290467" cy="220609"/>
            </a:xfrm>
            <a:custGeom>
              <a:avLst/>
              <a:gdLst/>
              <a:ahLst/>
              <a:cxnLst/>
              <a:rect l="l" t="t" r="r" b="b"/>
              <a:pathLst>
                <a:path w="8266" h="6278" extrusionOk="0">
                  <a:moveTo>
                    <a:pt x="8266" y="0"/>
                  </a:moveTo>
                  <a:cubicBezTo>
                    <a:pt x="7157" y="3139"/>
                    <a:pt x="4437" y="5064"/>
                    <a:pt x="1340" y="5922"/>
                  </a:cubicBezTo>
                  <a:cubicBezTo>
                    <a:pt x="901" y="6047"/>
                    <a:pt x="461" y="6152"/>
                    <a:pt x="1" y="6277"/>
                  </a:cubicBezTo>
                  <a:cubicBezTo>
                    <a:pt x="461" y="6257"/>
                    <a:pt x="921" y="6236"/>
                    <a:pt x="1403" y="6173"/>
                  </a:cubicBezTo>
                  <a:cubicBezTo>
                    <a:pt x="2784" y="5943"/>
                    <a:pt x="4144" y="5482"/>
                    <a:pt x="5315" y="4666"/>
                  </a:cubicBezTo>
                  <a:cubicBezTo>
                    <a:pt x="6843" y="3557"/>
                    <a:pt x="8056" y="1884"/>
                    <a:pt x="8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688128" y="1631123"/>
              <a:ext cx="323569" cy="174294"/>
            </a:xfrm>
            <a:custGeom>
              <a:avLst/>
              <a:gdLst/>
              <a:ahLst/>
              <a:cxnLst/>
              <a:rect l="l" t="t" r="r" b="b"/>
              <a:pathLst>
                <a:path w="9208" h="4960" extrusionOk="0">
                  <a:moveTo>
                    <a:pt x="1" y="0"/>
                  </a:moveTo>
                  <a:lnTo>
                    <a:pt x="1" y="0"/>
                  </a:lnTo>
                  <a:cubicBezTo>
                    <a:pt x="524" y="1842"/>
                    <a:pt x="2030" y="3285"/>
                    <a:pt x="3704" y="4122"/>
                  </a:cubicBezTo>
                  <a:cubicBezTo>
                    <a:pt x="5001" y="4687"/>
                    <a:pt x="6424" y="4959"/>
                    <a:pt x="7826" y="4959"/>
                  </a:cubicBezTo>
                  <a:cubicBezTo>
                    <a:pt x="8307" y="4917"/>
                    <a:pt x="8747" y="4876"/>
                    <a:pt x="9207" y="4813"/>
                  </a:cubicBezTo>
                  <a:cubicBezTo>
                    <a:pt x="8747" y="4771"/>
                    <a:pt x="8265" y="4750"/>
                    <a:pt x="7826" y="4687"/>
                  </a:cubicBezTo>
                  <a:cubicBezTo>
                    <a:pt x="4646" y="4332"/>
                    <a:pt x="1633" y="290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1561661" y="1450647"/>
              <a:ext cx="211051" cy="190635"/>
            </a:xfrm>
            <a:custGeom>
              <a:avLst/>
              <a:gdLst/>
              <a:ahLst/>
              <a:cxnLst/>
              <a:rect l="l" t="t" r="r" b="b"/>
              <a:pathLst>
                <a:path w="6006" h="5425" extrusionOk="0">
                  <a:moveTo>
                    <a:pt x="3763" y="0"/>
                  </a:moveTo>
                  <a:cubicBezTo>
                    <a:pt x="1814" y="0"/>
                    <a:pt x="1" y="1433"/>
                    <a:pt x="1" y="1433"/>
                  </a:cubicBezTo>
                  <a:cubicBezTo>
                    <a:pt x="193" y="3784"/>
                    <a:pt x="2231" y="5424"/>
                    <a:pt x="3402" y="5424"/>
                  </a:cubicBezTo>
                  <a:cubicBezTo>
                    <a:pt x="3503" y="5424"/>
                    <a:pt x="3597" y="5412"/>
                    <a:pt x="3683" y="5387"/>
                  </a:cubicBezTo>
                  <a:cubicBezTo>
                    <a:pt x="6006" y="4781"/>
                    <a:pt x="5880" y="722"/>
                    <a:pt x="5880" y="722"/>
                  </a:cubicBezTo>
                  <a:cubicBezTo>
                    <a:pt x="5212" y="193"/>
                    <a:pt x="4478" y="0"/>
                    <a:pt x="3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783708" y="1361217"/>
              <a:ext cx="390476" cy="341877"/>
            </a:xfrm>
            <a:custGeom>
              <a:avLst/>
              <a:gdLst/>
              <a:ahLst/>
              <a:cxnLst/>
              <a:rect l="l" t="t" r="r" b="b"/>
              <a:pathLst>
                <a:path w="11112" h="9729" extrusionOk="0">
                  <a:moveTo>
                    <a:pt x="5546" y="1"/>
                  </a:moveTo>
                  <a:cubicBezTo>
                    <a:pt x="4720" y="1"/>
                    <a:pt x="3883" y="210"/>
                    <a:pt x="3118" y="651"/>
                  </a:cubicBezTo>
                  <a:cubicBezTo>
                    <a:pt x="796" y="1990"/>
                    <a:pt x="1" y="4961"/>
                    <a:pt x="1340" y="7284"/>
                  </a:cubicBezTo>
                  <a:cubicBezTo>
                    <a:pt x="2241" y="8848"/>
                    <a:pt x="3883" y="9728"/>
                    <a:pt x="5568" y="9728"/>
                  </a:cubicBezTo>
                  <a:cubicBezTo>
                    <a:pt x="6386" y="9728"/>
                    <a:pt x="7214" y="9521"/>
                    <a:pt x="7973" y="9083"/>
                  </a:cubicBezTo>
                  <a:cubicBezTo>
                    <a:pt x="10295" y="7744"/>
                    <a:pt x="11111" y="4773"/>
                    <a:pt x="9772" y="2430"/>
                  </a:cubicBezTo>
                  <a:cubicBezTo>
                    <a:pt x="8874" y="871"/>
                    <a:pt x="7231" y="1"/>
                    <a:pt x="55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823415" y="1236683"/>
              <a:ext cx="123552" cy="185293"/>
            </a:xfrm>
            <a:custGeom>
              <a:avLst/>
              <a:gdLst/>
              <a:ahLst/>
              <a:cxnLst/>
              <a:rect l="l" t="t" r="r" b="b"/>
              <a:pathLst>
                <a:path w="3516" h="5273" extrusionOk="0">
                  <a:moveTo>
                    <a:pt x="1475" y="0"/>
                  </a:moveTo>
                  <a:cubicBezTo>
                    <a:pt x="1430" y="0"/>
                    <a:pt x="1385" y="4"/>
                    <a:pt x="1340" y="10"/>
                  </a:cubicBezTo>
                  <a:cubicBezTo>
                    <a:pt x="503" y="136"/>
                    <a:pt x="1" y="1433"/>
                    <a:pt x="231" y="2898"/>
                  </a:cubicBezTo>
                  <a:cubicBezTo>
                    <a:pt x="429" y="4244"/>
                    <a:pt x="1245" y="5272"/>
                    <a:pt x="2042" y="5272"/>
                  </a:cubicBezTo>
                  <a:cubicBezTo>
                    <a:pt x="2087" y="5272"/>
                    <a:pt x="2132" y="5269"/>
                    <a:pt x="2177" y="5262"/>
                  </a:cubicBezTo>
                  <a:cubicBezTo>
                    <a:pt x="3014" y="5137"/>
                    <a:pt x="3516" y="3860"/>
                    <a:pt x="3265" y="2396"/>
                  </a:cubicBezTo>
                  <a:cubicBezTo>
                    <a:pt x="3067" y="1029"/>
                    <a:pt x="2269" y="0"/>
                    <a:pt x="1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74966" y="873833"/>
              <a:ext cx="602932" cy="289694"/>
            </a:xfrm>
            <a:custGeom>
              <a:avLst/>
              <a:gdLst/>
              <a:ahLst/>
              <a:cxnLst/>
              <a:rect l="l" t="t" r="r" b="b"/>
              <a:pathLst>
                <a:path w="17158" h="8244" extrusionOk="0">
                  <a:moveTo>
                    <a:pt x="17157" y="0"/>
                  </a:moveTo>
                  <a:lnTo>
                    <a:pt x="17157" y="0"/>
                  </a:lnTo>
                  <a:cubicBezTo>
                    <a:pt x="10629" y="523"/>
                    <a:pt x="2595" y="4143"/>
                    <a:pt x="0" y="8244"/>
                  </a:cubicBezTo>
                  <a:lnTo>
                    <a:pt x="17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4966" y="873833"/>
              <a:ext cx="602932" cy="289694"/>
            </a:xfrm>
            <a:custGeom>
              <a:avLst/>
              <a:gdLst/>
              <a:ahLst/>
              <a:cxnLst/>
              <a:rect l="l" t="t" r="r" b="b"/>
              <a:pathLst>
                <a:path w="17158" h="8244" extrusionOk="0">
                  <a:moveTo>
                    <a:pt x="17157" y="0"/>
                  </a:moveTo>
                  <a:lnTo>
                    <a:pt x="17157" y="0"/>
                  </a:lnTo>
                  <a:cubicBezTo>
                    <a:pt x="11466" y="105"/>
                    <a:pt x="3034" y="3201"/>
                    <a:pt x="0" y="8244"/>
                  </a:cubicBezTo>
                  <a:cubicBezTo>
                    <a:pt x="2846" y="4603"/>
                    <a:pt x="8077" y="2385"/>
                    <a:pt x="12387" y="1046"/>
                  </a:cubicBezTo>
                  <a:cubicBezTo>
                    <a:pt x="13956" y="607"/>
                    <a:pt x="15525" y="251"/>
                    <a:pt x="17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63854" y="865715"/>
              <a:ext cx="517647" cy="264007"/>
            </a:xfrm>
            <a:custGeom>
              <a:avLst/>
              <a:gdLst/>
              <a:ahLst/>
              <a:cxnLst/>
              <a:rect l="l" t="t" r="r" b="b"/>
              <a:pathLst>
                <a:path w="14731" h="7513" extrusionOk="0">
                  <a:moveTo>
                    <a:pt x="1" y="1"/>
                  </a:moveTo>
                  <a:lnTo>
                    <a:pt x="14731" y="7513"/>
                  </a:lnTo>
                  <a:cubicBezTo>
                    <a:pt x="12764" y="6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763854" y="865715"/>
              <a:ext cx="517647" cy="264007"/>
            </a:xfrm>
            <a:custGeom>
              <a:avLst/>
              <a:gdLst/>
              <a:ahLst/>
              <a:cxnLst/>
              <a:rect l="l" t="t" r="r" b="b"/>
              <a:pathLst>
                <a:path w="14731" h="7513" extrusionOk="0">
                  <a:moveTo>
                    <a:pt x="1" y="1"/>
                  </a:moveTo>
                  <a:lnTo>
                    <a:pt x="1" y="1"/>
                  </a:lnTo>
                  <a:cubicBezTo>
                    <a:pt x="4939" y="796"/>
                    <a:pt x="12743" y="2282"/>
                    <a:pt x="14731" y="7513"/>
                  </a:cubicBezTo>
                  <a:cubicBezTo>
                    <a:pt x="13371" y="1842"/>
                    <a:pt x="5022" y="6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38103" y="1421586"/>
              <a:ext cx="146323" cy="465078"/>
            </a:xfrm>
            <a:custGeom>
              <a:avLst/>
              <a:gdLst/>
              <a:ahLst/>
              <a:cxnLst/>
              <a:rect l="l" t="t" r="r" b="b"/>
              <a:pathLst>
                <a:path w="4164" h="13235" extrusionOk="0">
                  <a:moveTo>
                    <a:pt x="0" y="0"/>
                  </a:moveTo>
                  <a:lnTo>
                    <a:pt x="126" y="12073"/>
                  </a:lnTo>
                  <a:cubicBezTo>
                    <a:pt x="126" y="12073"/>
                    <a:pt x="1418" y="13234"/>
                    <a:pt x="2426" y="13234"/>
                  </a:cubicBezTo>
                  <a:cubicBezTo>
                    <a:pt x="2811" y="13234"/>
                    <a:pt x="3155" y="13065"/>
                    <a:pt x="3369" y="12596"/>
                  </a:cubicBezTo>
                  <a:cubicBezTo>
                    <a:pt x="4164" y="1088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38103" y="1421586"/>
              <a:ext cx="131634" cy="469189"/>
            </a:xfrm>
            <a:custGeom>
              <a:avLst/>
              <a:gdLst/>
              <a:ahLst/>
              <a:cxnLst/>
              <a:rect l="l" t="t" r="r" b="b"/>
              <a:pathLst>
                <a:path w="3746" h="13352" extrusionOk="0">
                  <a:moveTo>
                    <a:pt x="0" y="0"/>
                  </a:moveTo>
                  <a:lnTo>
                    <a:pt x="0" y="0"/>
                  </a:lnTo>
                  <a:cubicBezTo>
                    <a:pt x="795" y="2699"/>
                    <a:pt x="1695" y="5398"/>
                    <a:pt x="2469" y="8077"/>
                  </a:cubicBezTo>
                  <a:cubicBezTo>
                    <a:pt x="2804" y="9395"/>
                    <a:pt x="3264" y="10776"/>
                    <a:pt x="3264" y="12136"/>
                  </a:cubicBezTo>
                  <a:cubicBezTo>
                    <a:pt x="3210" y="12801"/>
                    <a:pt x="2825" y="13029"/>
                    <a:pt x="2357" y="13029"/>
                  </a:cubicBezTo>
                  <a:cubicBezTo>
                    <a:pt x="1927" y="13029"/>
                    <a:pt x="1427" y="12837"/>
                    <a:pt x="1046" y="12617"/>
                  </a:cubicBezTo>
                  <a:cubicBezTo>
                    <a:pt x="732" y="12429"/>
                    <a:pt x="440" y="12240"/>
                    <a:pt x="168" y="12031"/>
                  </a:cubicBezTo>
                  <a:lnTo>
                    <a:pt x="168" y="12031"/>
                  </a:lnTo>
                  <a:cubicBezTo>
                    <a:pt x="398" y="12303"/>
                    <a:pt x="691" y="12533"/>
                    <a:pt x="963" y="12743"/>
                  </a:cubicBezTo>
                  <a:cubicBezTo>
                    <a:pt x="1428" y="13099"/>
                    <a:pt x="2005" y="13352"/>
                    <a:pt x="2511" y="13352"/>
                  </a:cubicBezTo>
                  <a:cubicBezTo>
                    <a:pt x="3075" y="13352"/>
                    <a:pt x="3550" y="13037"/>
                    <a:pt x="3683" y="12199"/>
                  </a:cubicBezTo>
                  <a:cubicBezTo>
                    <a:pt x="3745" y="10755"/>
                    <a:pt x="3327" y="9353"/>
                    <a:pt x="2950" y="7951"/>
                  </a:cubicBezTo>
                  <a:cubicBezTo>
                    <a:pt x="2176" y="5231"/>
                    <a:pt x="1172" y="257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987448" y="1878470"/>
              <a:ext cx="92664" cy="218114"/>
            </a:xfrm>
            <a:custGeom>
              <a:avLst/>
              <a:gdLst/>
              <a:ahLst/>
              <a:cxnLst/>
              <a:rect l="l" t="t" r="r" b="b"/>
              <a:pathLst>
                <a:path w="2637" h="6207" extrusionOk="0">
                  <a:moveTo>
                    <a:pt x="702" y="1"/>
                  </a:moveTo>
                  <a:cubicBezTo>
                    <a:pt x="678" y="1"/>
                    <a:pt x="657" y="17"/>
                    <a:pt x="649" y="55"/>
                  </a:cubicBezTo>
                  <a:cubicBezTo>
                    <a:pt x="126" y="1435"/>
                    <a:pt x="0" y="2837"/>
                    <a:pt x="210" y="4302"/>
                  </a:cubicBezTo>
                  <a:cubicBezTo>
                    <a:pt x="272" y="4818"/>
                    <a:pt x="354" y="6207"/>
                    <a:pt x="1157" y="6207"/>
                  </a:cubicBezTo>
                  <a:cubicBezTo>
                    <a:pt x="1169" y="6207"/>
                    <a:pt x="1181" y="6207"/>
                    <a:pt x="1193" y="6206"/>
                  </a:cubicBezTo>
                  <a:cubicBezTo>
                    <a:pt x="2009" y="6143"/>
                    <a:pt x="2135" y="4867"/>
                    <a:pt x="2239" y="4302"/>
                  </a:cubicBezTo>
                  <a:cubicBezTo>
                    <a:pt x="2469" y="2963"/>
                    <a:pt x="2637" y="1519"/>
                    <a:pt x="2260" y="222"/>
                  </a:cubicBezTo>
                  <a:cubicBezTo>
                    <a:pt x="2231" y="96"/>
                    <a:pt x="2135" y="38"/>
                    <a:pt x="2040" y="38"/>
                  </a:cubicBezTo>
                  <a:cubicBezTo>
                    <a:pt x="1930" y="38"/>
                    <a:pt x="1821" y="117"/>
                    <a:pt x="1821" y="264"/>
                  </a:cubicBezTo>
                  <a:cubicBezTo>
                    <a:pt x="1800" y="1017"/>
                    <a:pt x="1863" y="1791"/>
                    <a:pt x="1842" y="2565"/>
                  </a:cubicBezTo>
                  <a:cubicBezTo>
                    <a:pt x="1842" y="2900"/>
                    <a:pt x="1821" y="3277"/>
                    <a:pt x="1800" y="3612"/>
                  </a:cubicBezTo>
                  <a:cubicBezTo>
                    <a:pt x="1800" y="3612"/>
                    <a:pt x="1653" y="5097"/>
                    <a:pt x="1528" y="5181"/>
                  </a:cubicBezTo>
                  <a:cubicBezTo>
                    <a:pt x="1319" y="5160"/>
                    <a:pt x="1109" y="5097"/>
                    <a:pt x="879" y="5076"/>
                  </a:cubicBezTo>
                  <a:lnTo>
                    <a:pt x="712" y="4448"/>
                  </a:lnTo>
                  <a:cubicBezTo>
                    <a:pt x="607" y="3967"/>
                    <a:pt x="565" y="3507"/>
                    <a:pt x="544" y="3026"/>
                  </a:cubicBezTo>
                  <a:cubicBezTo>
                    <a:pt x="503" y="2063"/>
                    <a:pt x="607" y="1080"/>
                    <a:pt x="796" y="117"/>
                  </a:cubicBezTo>
                  <a:cubicBezTo>
                    <a:pt x="796" y="50"/>
                    <a:pt x="744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99219" y="2211310"/>
              <a:ext cx="121338" cy="209821"/>
            </a:xfrm>
            <a:custGeom>
              <a:avLst/>
              <a:gdLst/>
              <a:ahLst/>
              <a:cxnLst/>
              <a:rect l="l" t="t" r="r" b="b"/>
              <a:pathLst>
                <a:path w="3453" h="5971" extrusionOk="0">
                  <a:moveTo>
                    <a:pt x="1559" y="0"/>
                  </a:moveTo>
                  <a:cubicBezTo>
                    <a:pt x="1519" y="0"/>
                    <a:pt x="1482" y="19"/>
                    <a:pt x="1465" y="61"/>
                  </a:cubicBezTo>
                  <a:cubicBezTo>
                    <a:pt x="837" y="1254"/>
                    <a:pt x="419" y="2488"/>
                    <a:pt x="293" y="3827"/>
                  </a:cubicBezTo>
                  <a:cubicBezTo>
                    <a:pt x="230" y="4497"/>
                    <a:pt x="0" y="5815"/>
                    <a:pt x="984" y="5961"/>
                  </a:cubicBezTo>
                  <a:cubicBezTo>
                    <a:pt x="1032" y="5968"/>
                    <a:pt x="1078" y="5971"/>
                    <a:pt x="1124" y="5971"/>
                  </a:cubicBezTo>
                  <a:cubicBezTo>
                    <a:pt x="1972" y="5971"/>
                    <a:pt x="2399" y="4902"/>
                    <a:pt x="2658" y="4267"/>
                  </a:cubicBezTo>
                  <a:cubicBezTo>
                    <a:pt x="3160" y="3032"/>
                    <a:pt x="3453" y="1567"/>
                    <a:pt x="3243" y="228"/>
                  </a:cubicBezTo>
                  <a:cubicBezTo>
                    <a:pt x="3217" y="114"/>
                    <a:pt x="3128" y="66"/>
                    <a:pt x="3033" y="66"/>
                  </a:cubicBezTo>
                  <a:cubicBezTo>
                    <a:pt x="2903" y="66"/>
                    <a:pt x="2762" y="158"/>
                    <a:pt x="2762" y="291"/>
                  </a:cubicBezTo>
                  <a:cubicBezTo>
                    <a:pt x="2699" y="1170"/>
                    <a:pt x="2699" y="2049"/>
                    <a:pt x="2490" y="2927"/>
                  </a:cubicBezTo>
                  <a:cubicBezTo>
                    <a:pt x="2402" y="3282"/>
                    <a:pt x="1938" y="5137"/>
                    <a:pt x="1251" y="5137"/>
                  </a:cubicBezTo>
                  <a:cubicBezTo>
                    <a:pt x="1127" y="5137"/>
                    <a:pt x="996" y="5077"/>
                    <a:pt x="858" y="4936"/>
                  </a:cubicBezTo>
                  <a:cubicBezTo>
                    <a:pt x="544" y="4622"/>
                    <a:pt x="984" y="2635"/>
                    <a:pt x="1067" y="2321"/>
                  </a:cubicBezTo>
                  <a:cubicBezTo>
                    <a:pt x="1193" y="1567"/>
                    <a:pt x="1402" y="835"/>
                    <a:pt x="1695" y="103"/>
                  </a:cubicBezTo>
                  <a:cubicBezTo>
                    <a:pt x="1683" y="40"/>
                    <a:pt x="1618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096274" y="2213559"/>
              <a:ext cx="106650" cy="173451"/>
            </a:xfrm>
            <a:custGeom>
              <a:avLst/>
              <a:gdLst/>
              <a:ahLst/>
              <a:cxnLst/>
              <a:rect l="l" t="t" r="r" b="b"/>
              <a:pathLst>
                <a:path w="3035" h="4936" extrusionOk="0">
                  <a:moveTo>
                    <a:pt x="1604" y="0"/>
                  </a:moveTo>
                  <a:cubicBezTo>
                    <a:pt x="1393" y="0"/>
                    <a:pt x="1172" y="224"/>
                    <a:pt x="1318" y="457"/>
                  </a:cubicBezTo>
                  <a:cubicBezTo>
                    <a:pt x="1653" y="1064"/>
                    <a:pt x="1946" y="1692"/>
                    <a:pt x="2155" y="2340"/>
                  </a:cubicBezTo>
                  <a:cubicBezTo>
                    <a:pt x="2239" y="2571"/>
                    <a:pt x="2281" y="2843"/>
                    <a:pt x="2344" y="3073"/>
                  </a:cubicBezTo>
                  <a:cubicBezTo>
                    <a:pt x="2385" y="3303"/>
                    <a:pt x="2406" y="3512"/>
                    <a:pt x="2448" y="3742"/>
                  </a:cubicBezTo>
                  <a:cubicBezTo>
                    <a:pt x="2502" y="3921"/>
                    <a:pt x="2433" y="4023"/>
                    <a:pt x="2256" y="4023"/>
                  </a:cubicBezTo>
                  <a:cubicBezTo>
                    <a:pt x="2225" y="4023"/>
                    <a:pt x="2192" y="4020"/>
                    <a:pt x="2155" y="4014"/>
                  </a:cubicBezTo>
                  <a:cubicBezTo>
                    <a:pt x="2112" y="4024"/>
                    <a:pt x="2068" y="4029"/>
                    <a:pt x="2026" y="4029"/>
                  </a:cubicBezTo>
                  <a:cubicBezTo>
                    <a:pt x="1095" y="4029"/>
                    <a:pt x="493" y="1705"/>
                    <a:pt x="293" y="1085"/>
                  </a:cubicBezTo>
                  <a:cubicBezTo>
                    <a:pt x="276" y="1051"/>
                    <a:pt x="250" y="1038"/>
                    <a:pt x="221" y="1038"/>
                  </a:cubicBezTo>
                  <a:cubicBezTo>
                    <a:pt x="178" y="1038"/>
                    <a:pt x="130" y="1068"/>
                    <a:pt x="105" y="1106"/>
                  </a:cubicBezTo>
                  <a:cubicBezTo>
                    <a:pt x="0" y="2027"/>
                    <a:pt x="356" y="3052"/>
                    <a:pt x="879" y="3784"/>
                  </a:cubicBezTo>
                  <a:cubicBezTo>
                    <a:pt x="1156" y="4172"/>
                    <a:pt x="1678" y="4936"/>
                    <a:pt x="2243" y="4936"/>
                  </a:cubicBezTo>
                  <a:cubicBezTo>
                    <a:pt x="2318" y="4936"/>
                    <a:pt x="2393" y="4922"/>
                    <a:pt x="2469" y="4893"/>
                  </a:cubicBezTo>
                  <a:cubicBezTo>
                    <a:pt x="3034" y="4684"/>
                    <a:pt x="3013" y="3889"/>
                    <a:pt x="2929" y="3387"/>
                  </a:cubicBezTo>
                  <a:cubicBezTo>
                    <a:pt x="2783" y="2236"/>
                    <a:pt x="2406" y="1169"/>
                    <a:pt x="1841" y="143"/>
                  </a:cubicBezTo>
                  <a:cubicBezTo>
                    <a:pt x="1784" y="42"/>
                    <a:pt x="1695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1091847" y="1937117"/>
              <a:ext cx="94878" cy="183290"/>
            </a:xfrm>
            <a:custGeom>
              <a:avLst/>
              <a:gdLst/>
              <a:ahLst/>
              <a:cxnLst/>
              <a:rect l="l" t="t" r="r" b="b"/>
              <a:pathLst>
                <a:path w="2700" h="5216" extrusionOk="0">
                  <a:moveTo>
                    <a:pt x="1995" y="0"/>
                  </a:moveTo>
                  <a:cubicBezTo>
                    <a:pt x="1893" y="0"/>
                    <a:pt x="1791" y="60"/>
                    <a:pt x="1779" y="164"/>
                  </a:cubicBezTo>
                  <a:cubicBezTo>
                    <a:pt x="1674" y="771"/>
                    <a:pt x="1842" y="1315"/>
                    <a:pt x="1884" y="1922"/>
                  </a:cubicBezTo>
                  <a:cubicBezTo>
                    <a:pt x="1946" y="2528"/>
                    <a:pt x="2156" y="3386"/>
                    <a:pt x="1988" y="3951"/>
                  </a:cubicBezTo>
                  <a:lnTo>
                    <a:pt x="1988" y="4202"/>
                  </a:lnTo>
                  <a:cubicBezTo>
                    <a:pt x="1830" y="4370"/>
                    <a:pt x="1700" y="4454"/>
                    <a:pt x="1596" y="4454"/>
                  </a:cubicBezTo>
                  <a:cubicBezTo>
                    <a:pt x="1479" y="4454"/>
                    <a:pt x="1395" y="4349"/>
                    <a:pt x="1340" y="4140"/>
                  </a:cubicBezTo>
                  <a:cubicBezTo>
                    <a:pt x="1110" y="3909"/>
                    <a:pt x="921" y="3261"/>
                    <a:pt x="817" y="2989"/>
                  </a:cubicBezTo>
                  <a:cubicBezTo>
                    <a:pt x="545" y="2361"/>
                    <a:pt x="314" y="1754"/>
                    <a:pt x="126" y="1106"/>
                  </a:cubicBezTo>
                  <a:cubicBezTo>
                    <a:pt x="126" y="1072"/>
                    <a:pt x="106" y="1059"/>
                    <a:pt x="82" y="1059"/>
                  </a:cubicBezTo>
                  <a:cubicBezTo>
                    <a:pt x="46" y="1059"/>
                    <a:pt x="1" y="1089"/>
                    <a:pt x="1" y="1127"/>
                  </a:cubicBezTo>
                  <a:cubicBezTo>
                    <a:pt x="126" y="2173"/>
                    <a:pt x="335" y="3156"/>
                    <a:pt x="754" y="4119"/>
                  </a:cubicBezTo>
                  <a:cubicBezTo>
                    <a:pt x="941" y="4567"/>
                    <a:pt x="1177" y="5215"/>
                    <a:pt x="1702" y="5215"/>
                  </a:cubicBezTo>
                  <a:cubicBezTo>
                    <a:pt x="1766" y="5215"/>
                    <a:pt x="1833" y="5206"/>
                    <a:pt x="1905" y="5186"/>
                  </a:cubicBezTo>
                  <a:cubicBezTo>
                    <a:pt x="2700" y="4976"/>
                    <a:pt x="2574" y="3909"/>
                    <a:pt x="2574" y="3303"/>
                  </a:cubicBezTo>
                  <a:cubicBezTo>
                    <a:pt x="2574" y="2319"/>
                    <a:pt x="2637" y="1022"/>
                    <a:pt x="2198" y="122"/>
                  </a:cubicBezTo>
                  <a:cubicBezTo>
                    <a:pt x="2160" y="38"/>
                    <a:pt x="2077" y="0"/>
                    <a:pt x="1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38174" y="2333807"/>
              <a:ext cx="91926" cy="172748"/>
            </a:xfrm>
            <a:custGeom>
              <a:avLst/>
              <a:gdLst/>
              <a:ahLst/>
              <a:cxnLst/>
              <a:rect l="l" t="t" r="r" b="b"/>
              <a:pathLst>
                <a:path w="2616" h="4916" extrusionOk="0">
                  <a:moveTo>
                    <a:pt x="220" y="1"/>
                  </a:moveTo>
                  <a:cubicBezTo>
                    <a:pt x="165" y="1"/>
                    <a:pt x="105" y="42"/>
                    <a:pt x="105" y="132"/>
                  </a:cubicBezTo>
                  <a:cubicBezTo>
                    <a:pt x="63" y="1220"/>
                    <a:pt x="0" y="2371"/>
                    <a:pt x="377" y="3417"/>
                  </a:cubicBezTo>
                  <a:cubicBezTo>
                    <a:pt x="573" y="3927"/>
                    <a:pt x="1064" y="4916"/>
                    <a:pt x="1728" y="4916"/>
                  </a:cubicBezTo>
                  <a:cubicBezTo>
                    <a:pt x="1772" y="4916"/>
                    <a:pt x="1817" y="4912"/>
                    <a:pt x="1862" y="4903"/>
                  </a:cubicBezTo>
                  <a:cubicBezTo>
                    <a:pt x="2615" y="4777"/>
                    <a:pt x="2490" y="3605"/>
                    <a:pt x="2427" y="3082"/>
                  </a:cubicBezTo>
                  <a:cubicBezTo>
                    <a:pt x="2323" y="2057"/>
                    <a:pt x="2009" y="927"/>
                    <a:pt x="1339" y="111"/>
                  </a:cubicBezTo>
                  <a:cubicBezTo>
                    <a:pt x="1294" y="61"/>
                    <a:pt x="1236" y="39"/>
                    <a:pt x="1178" y="39"/>
                  </a:cubicBezTo>
                  <a:cubicBezTo>
                    <a:pt x="993" y="39"/>
                    <a:pt x="799" y="250"/>
                    <a:pt x="942" y="425"/>
                  </a:cubicBezTo>
                  <a:cubicBezTo>
                    <a:pt x="1235" y="1053"/>
                    <a:pt x="1548" y="1618"/>
                    <a:pt x="1737" y="2287"/>
                  </a:cubicBezTo>
                  <a:cubicBezTo>
                    <a:pt x="1841" y="2664"/>
                    <a:pt x="1883" y="3019"/>
                    <a:pt x="1904" y="3396"/>
                  </a:cubicBezTo>
                  <a:cubicBezTo>
                    <a:pt x="1946" y="3605"/>
                    <a:pt x="1946" y="3773"/>
                    <a:pt x="1904" y="4003"/>
                  </a:cubicBezTo>
                  <a:cubicBezTo>
                    <a:pt x="1767" y="4089"/>
                    <a:pt x="1647" y="4132"/>
                    <a:pt x="1545" y="4132"/>
                  </a:cubicBezTo>
                  <a:cubicBezTo>
                    <a:pt x="1398" y="4132"/>
                    <a:pt x="1288" y="4042"/>
                    <a:pt x="1214" y="3856"/>
                  </a:cubicBezTo>
                  <a:cubicBezTo>
                    <a:pt x="314" y="3040"/>
                    <a:pt x="377" y="1199"/>
                    <a:pt x="314" y="90"/>
                  </a:cubicBezTo>
                  <a:cubicBezTo>
                    <a:pt x="314" y="32"/>
                    <a:pt x="269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105832" y="2653576"/>
              <a:ext cx="143793" cy="203847"/>
            </a:xfrm>
            <a:custGeom>
              <a:avLst/>
              <a:gdLst/>
              <a:ahLst/>
              <a:cxnLst/>
              <a:rect l="l" t="t" r="r" b="b"/>
              <a:pathLst>
                <a:path w="4092" h="5801" extrusionOk="0">
                  <a:moveTo>
                    <a:pt x="2317" y="0"/>
                  </a:moveTo>
                  <a:cubicBezTo>
                    <a:pt x="2289" y="0"/>
                    <a:pt x="2261" y="14"/>
                    <a:pt x="2239" y="50"/>
                  </a:cubicBezTo>
                  <a:cubicBezTo>
                    <a:pt x="1465" y="1117"/>
                    <a:pt x="879" y="2247"/>
                    <a:pt x="523" y="3502"/>
                  </a:cubicBezTo>
                  <a:cubicBezTo>
                    <a:pt x="335" y="4088"/>
                    <a:pt x="0" y="5114"/>
                    <a:pt x="649" y="5595"/>
                  </a:cubicBezTo>
                  <a:cubicBezTo>
                    <a:pt x="853" y="5737"/>
                    <a:pt x="1058" y="5801"/>
                    <a:pt x="1260" y="5801"/>
                  </a:cubicBezTo>
                  <a:cubicBezTo>
                    <a:pt x="2688" y="5801"/>
                    <a:pt x="3970" y="2614"/>
                    <a:pt x="4080" y="1661"/>
                  </a:cubicBezTo>
                  <a:cubicBezTo>
                    <a:pt x="4091" y="1507"/>
                    <a:pt x="3980" y="1428"/>
                    <a:pt x="3860" y="1428"/>
                  </a:cubicBezTo>
                  <a:cubicBezTo>
                    <a:pt x="3753" y="1428"/>
                    <a:pt x="3639" y="1491"/>
                    <a:pt x="3599" y="1619"/>
                  </a:cubicBezTo>
                  <a:cubicBezTo>
                    <a:pt x="3348" y="2352"/>
                    <a:pt x="3118" y="3084"/>
                    <a:pt x="2699" y="3753"/>
                  </a:cubicBezTo>
                  <a:cubicBezTo>
                    <a:pt x="2511" y="4067"/>
                    <a:pt x="2302" y="4465"/>
                    <a:pt x="1988" y="4653"/>
                  </a:cubicBezTo>
                  <a:cubicBezTo>
                    <a:pt x="1843" y="4832"/>
                    <a:pt x="1668" y="4921"/>
                    <a:pt x="1457" y="4921"/>
                  </a:cubicBezTo>
                  <a:cubicBezTo>
                    <a:pt x="1272" y="4921"/>
                    <a:pt x="1060" y="4853"/>
                    <a:pt x="816" y="4716"/>
                  </a:cubicBezTo>
                  <a:cubicBezTo>
                    <a:pt x="816" y="4507"/>
                    <a:pt x="837" y="4339"/>
                    <a:pt x="879" y="4130"/>
                  </a:cubicBezTo>
                  <a:cubicBezTo>
                    <a:pt x="1151" y="2728"/>
                    <a:pt x="1716" y="1326"/>
                    <a:pt x="2406" y="92"/>
                  </a:cubicBezTo>
                  <a:cubicBezTo>
                    <a:pt x="2420" y="51"/>
                    <a:pt x="2371" y="0"/>
                    <a:pt x="2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184438" y="1950119"/>
              <a:ext cx="92664" cy="183958"/>
            </a:xfrm>
            <a:custGeom>
              <a:avLst/>
              <a:gdLst/>
              <a:ahLst/>
              <a:cxnLst/>
              <a:rect l="l" t="t" r="r" b="b"/>
              <a:pathLst>
                <a:path w="2637" h="5235" extrusionOk="0">
                  <a:moveTo>
                    <a:pt x="2136" y="1"/>
                  </a:moveTo>
                  <a:cubicBezTo>
                    <a:pt x="1963" y="1"/>
                    <a:pt x="1800" y="111"/>
                    <a:pt x="1820" y="338"/>
                  </a:cubicBezTo>
                  <a:cubicBezTo>
                    <a:pt x="1862" y="1384"/>
                    <a:pt x="2113" y="3246"/>
                    <a:pt x="1444" y="4167"/>
                  </a:cubicBezTo>
                  <a:cubicBezTo>
                    <a:pt x="1393" y="4381"/>
                    <a:pt x="1313" y="4486"/>
                    <a:pt x="1205" y="4486"/>
                  </a:cubicBezTo>
                  <a:cubicBezTo>
                    <a:pt x="1047" y="4486"/>
                    <a:pt x="829" y="4265"/>
                    <a:pt x="544" y="3832"/>
                  </a:cubicBezTo>
                  <a:cubicBezTo>
                    <a:pt x="544" y="3728"/>
                    <a:pt x="523" y="3623"/>
                    <a:pt x="523" y="3477"/>
                  </a:cubicBezTo>
                  <a:cubicBezTo>
                    <a:pt x="481" y="3163"/>
                    <a:pt x="481" y="2807"/>
                    <a:pt x="481" y="2493"/>
                  </a:cubicBezTo>
                  <a:cubicBezTo>
                    <a:pt x="460" y="1845"/>
                    <a:pt x="419" y="1154"/>
                    <a:pt x="398" y="505"/>
                  </a:cubicBezTo>
                  <a:cubicBezTo>
                    <a:pt x="385" y="469"/>
                    <a:pt x="359" y="447"/>
                    <a:pt x="339" y="447"/>
                  </a:cubicBezTo>
                  <a:cubicBezTo>
                    <a:pt x="325" y="447"/>
                    <a:pt x="314" y="458"/>
                    <a:pt x="314" y="484"/>
                  </a:cubicBezTo>
                  <a:cubicBezTo>
                    <a:pt x="84" y="1593"/>
                    <a:pt x="0" y="2786"/>
                    <a:pt x="105" y="3958"/>
                  </a:cubicBezTo>
                  <a:cubicBezTo>
                    <a:pt x="167" y="4502"/>
                    <a:pt x="398" y="5234"/>
                    <a:pt x="1067" y="5234"/>
                  </a:cubicBezTo>
                  <a:cubicBezTo>
                    <a:pt x="1779" y="5234"/>
                    <a:pt x="2092" y="4355"/>
                    <a:pt x="2281" y="3790"/>
                  </a:cubicBezTo>
                  <a:cubicBezTo>
                    <a:pt x="2636" y="2681"/>
                    <a:pt x="2595" y="1489"/>
                    <a:pt x="2511" y="338"/>
                  </a:cubicBezTo>
                  <a:cubicBezTo>
                    <a:pt x="2500" y="116"/>
                    <a:pt x="2313" y="1"/>
                    <a:pt x="2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161632" y="2264476"/>
              <a:ext cx="91188" cy="172291"/>
            </a:xfrm>
            <a:custGeom>
              <a:avLst/>
              <a:gdLst/>
              <a:ahLst/>
              <a:cxnLst/>
              <a:rect l="l" t="t" r="r" b="b"/>
              <a:pathLst>
                <a:path w="2595" h="4903" extrusionOk="0">
                  <a:moveTo>
                    <a:pt x="1908" y="1"/>
                  </a:moveTo>
                  <a:cubicBezTo>
                    <a:pt x="1774" y="1"/>
                    <a:pt x="1652" y="84"/>
                    <a:pt x="1674" y="264"/>
                  </a:cubicBezTo>
                  <a:cubicBezTo>
                    <a:pt x="1758" y="891"/>
                    <a:pt x="1884" y="1498"/>
                    <a:pt x="1905" y="2126"/>
                  </a:cubicBezTo>
                  <a:cubicBezTo>
                    <a:pt x="1939" y="2493"/>
                    <a:pt x="2048" y="4016"/>
                    <a:pt x="1483" y="4016"/>
                  </a:cubicBezTo>
                  <a:cubicBezTo>
                    <a:pt x="1372" y="4016"/>
                    <a:pt x="1236" y="3958"/>
                    <a:pt x="1068" y="3821"/>
                  </a:cubicBezTo>
                  <a:cubicBezTo>
                    <a:pt x="754" y="3570"/>
                    <a:pt x="628" y="2440"/>
                    <a:pt x="544" y="2063"/>
                  </a:cubicBezTo>
                  <a:cubicBezTo>
                    <a:pt x="419" y="1477"/>
                    <a:pt x="314" y="870"/>
                    <a:pt x="210" y="264"/>
                  </a:cubicBezTo>
                  <a:cubicBezTo>
                    <a:pt x="220" y="243"/>
                    <a:pt x="210" y="232"/>
                    <a:pt x="191" y="232"/>
                  </a:cubicBezTo>
                  <a:cubicBezTo>
                    <a:pt x="173" y="232"/>
                    <a:pt x="147" y="243"/>
                    <a:pt x="126" y="264"/>
                  </a:cubicBezTo>
                  <a:cubicBezTo>
                    <a:pt x="0" y="1373"/>
                    <a:pt x="189" y="2440"/>
                    <a:pt x="482" y="3507"/>
                  </a:cubicBezTo>
                  <a:cubicBezTo>
                    <a:pt x="618" y="4014"/>
                    <a:pt x="791" y="4902"/>
                    <a:pt x="1441" y="4902"/>
                  </a:cubicBezTo>
                  <a:cubicBezTo>
                    <a:pt x="1488" y="4902"/>
                    <a:pt x="1538" y="4898"/>
                    <a:pt x="1591" y="4888"/>
                  </a:cubicBezTo>
                  <a:cubicBezTo>
                    <a:pt x="2197" y="4783"/>
                    <a:pt x="2365" y="4197"/>
                    <a:pt x="2428" y="3674"/>
                  </a:cubicBezTo>
                  <a:cubicBezTo>
                    <a:pt x="2595" y="2565"/>
                    <a:pt x="2595" y="1226"/>
                    <a:pt x="2197" y="180"/>
                  </a:cubicBezTo>
                  <a:cubicBezTo>
                    <a:pt x="2149" y="63"/>
                    <a:pt x="2024" y="1"/>
                    <a:pt x="1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070446" y="2193706"/>
              <a:ext cx="108126" cy="197768"/>
            </a:xfrm>
            <a:custGeom>
              <a:avLst/>
              <a:gdLst/>
              <a:ahLst/>
              <a:cxnLst/>
              <a:rect l="l" t="t" r="r" b="b"/>
              <a:pathLst>
                <a:path w="3077" h="5628" extrusionOk="0">
                  <a:moveTo>
                    <a:pt x="970" y="1"/>
                  </a:moveTo>
                  <a:cubicBezTo>
                    <a:pt x="950" y="1"/>
                    <a:pt x="930" y="13"/>
                    <a:pt x="922" y="39"/>
                  </a:cubicBezTo>
                  <a:cubicBezTo>
                    <a:pt x="398" y="1085"/>
                    <a:pt x="147" y="2194"/>
                    <a:pt x="106" y="3387"/>
                  </a:cubicBezTo>
                  <a:cubicBezTo>
                    <a:pt x="85" y="4014"/>
                    <a:pt x="1" y="5102"/>
                    <a:pt x="670" y="5500"/>
                  </a:cubicBezTo>
                  <a:cubicBezTo>
                    <a:pt x="816" y="5588"/>
                    <a:pt x="957" y="5628"/>
                    <a:pt x="1093" y="5628"/>
                  </a:cubicBezTo>
                  <a:cubicBezTo>
                    <a:pt x="2256" y="5628"/>
                    <a:pt x="3077" y="2734"/>
                    <a:pt x="3077" y="1985"/>
                  </a:cubicBezTo>
                  <a:cubicBezTo>
                    <a:pt x="3077" y="1833"/>
                    <a:pt x="2947" y="1747"/>
                    <a:pt x="2817" y="1747"/>
                  </a:cubicBezTo>
                  <a:cubicBezTo>
                    <a:pt x="2714" y="1747"/>
                    <a:pt x="2612" y="1801"/>
                    <a:pt x="2575" y="1922"/>
                  </a:cubicBezTo>
                  <a:cubicBezTo>
                    <a:pt x="2386" y="2550"/>
                    <a:pt x="2261" y="3136"/>
                    <a:pt x="1968" y="3721"/>
                  </a:cubicBezTo>
                  <a:cubicBezTo>
                    <a:pt x="1863" y="3952"/>
                    <a:pt x="1738" y="4265"/>
                    <a:pt x="1549" y="4433"/>
                  </a:cubicBezTo>
                  <a:cubicBezTo>
                    <a:pt x="1487" y="4557"/>
                    <a:pt x="1401" y="4624"/>
                    <a:pt x="1275" y="4624"/>
                  </a:cubicBezTo>
                  <a:cubicBezTo>
                    <a:pt x="1232" y="4624"/>
                    <a:pt x="1184" y="4616"/>
                    <a:pt x="1131" y="4600"/>
                  </a:cubicBezTo>
                  <a:cubicBezTo>
                    <a:pt x="1041" y="4652"/>
                    <a:pt x="965" y="4678"/>
                    <a:pt x="906" y="4678"/>
                  </a:cubicBezTo>
                  <a:cubicBezTo>
                    <a:pt x="799" y="4678"/>
                    <a:pt x="748" y="4594"/>
                    <a:pt x="775" y="4433"/>
                  </a:cubicBezTo>
                  <a:cubicBezTo>
                    <a:pt x="482" y="4035"/>
                    <a:pt x="608" y="2905"/>
                    <a:pt x="629" y="2445"/>
                  </a:cubicBezTo>
                  <a:cubicBezTo>
                    <a:pt x="691" y="1650"/>
                    <a:pt x="838" y="834"/>
                    <a:pt x="1026" y="60"/>
                  </a:cubicBezTo>
                  <a:cubicBezTo>
                    <a:pt x="1026" y="23"/>
                    <a:pt x="998" y="1"/>
                    <a:pt x="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227800" y="2519975"/>
              <a:ext cx="80927" cy="170886"/>
            </a:xfrm>
            <a:custGeom>
              <a:avLst/>
              <a:gdLst/>
              <a:ahLst/>
              <a:cxnLst/>
              <a:rect l="l" t="t" r="r" b="b"/>
              <a:pathLst>
                <a:path w="2303" h="4863" extrusionOk="0">
                  <a:moveTo>
                    <a:pt x="423" y="1"/>
                  </a:moveTo>
                  <a:cubicBezTo>
                    <a:pt x="370" y="1"/>
                    <a:pt x="323" y="33"/>
                    <a:pt x="314" y="107"/>
                  </a:cubicBezTo>
                  <a:cubicBezTo>
                    <a:pt x="84" y="1132"/>
                    <a:pt x="1" y="2157"/>
                    <a:pt x="210" y="3162"/>
                  </a:cubicBezTo>
                  <a:cubicBezTo>
                    <a:pt x="314" y="3664"/>
                    <a:pt x="482" y="4689"/>
                    <a:pt x="1110" y="4835"/>
                  </a:cubicBezTo>
                  <a:cubicBezTo>
                    <a:pt x="1182" y="4854"/>
                    <a:pt x="1251" y="4863"/>
                    <a:pt x="1316" y="4863"/>
                  </a:cubicBezTo>
                  <a:cubicBezTo>
                    <a:pt x="1826" y="4863"/>
                    <a:pt x="2081" y="4316"/>
                    <a:pt x="2156" y="3852"/>
                  </a:cubicBezTo>
                  <a:cubicBezTo>
                    <a:pt x="2302" y="2743"/>
                    <a:pt x="2302" y="1362"/>
                    <a:pt x="2114" y="274"/>
                  </a:cubicBezTo>
                  <a:cubicBezTo>
                    <a:pt x="2103" y="159"/>
                    <a:pt x="2009" y="101"/>
                    <a:pt x="1912" y="101"/>
                  </a:cubicBezTo>
                  <a:cubicBezTo>
                    <a:pt x="1816" y="101"/>
                    <a:pt x="1716" y="159"/>
                    <a:pt x="1695" y="274"/>
                  </a:cubicBezTo>
                  <a:cubicBezTo>
                    <a:pt x="1633" y="839"/>
                    <a:pt x="1654" y="1383"/>
                    <a:pt x="1654" y="1969"/>
                  </a:cubicBezTo>
                  <a:cubicBezTo>
                    <a:pt x="1654" y="2304"/>
                    <a:pt x="1654" y="2618"/>
                    <a:pt x="1633" y="2952"/>
                  </a:cubicBezTo>
                  <a:cubicBezTo>
                    <a:pt x="1633" y="3162"/>
                    <a:pt x="1674" y="3894"/>
                    <a:pt x="1549" y="4040"/>
                  </a:cubicBezTo>
                  <a:lnTo>
                    <a:pt x="1068" y="4187"/>
                  </a:lnTo>
                  <a:cubicBezTo>
                    <a:pt x="963" y="3957"/>
                    <a:pt x="900" y="3726"/>
                    <a:pt x="817" y="3475"/>
                  </a:cubicBezTo>
                  <a:cubicBezTo>
                    <a:pt x="733" y="3203"/>
                    <a:pt x="649" y="2890"/>
                    <a:pt x="607" y="2576"/>
                  </a:cubicBezTo>
                  <a:cubicBezTo>
                    <a:pt x="482" y="1760"/>
                    <a:pt x="440" y="1006"/>
                    <a:pt x="586" y="190"/>
                  </a:cubicBezTo>
                  <a:cubicBezTo>
                    <a:pt x="599" y="76"/>
                    <a:pt x="504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01419" y="2950574"/>
              <a:ext cx="761027" cy="153281"/>
            </a:xfrm>
            <a:custGeom>
              <a:avLst/>
              <a:gdLst/>
              <a:ahLst/>
              <a:cxnLst/>
              <a:rect l="l" t="t" r="r" b="b"/>
              <a:pathLst>
                <a:path w="21657" h="4362" extrusionOk="0">
                  <a:moveTo>
                    <a:pt x="6926" y="0"/>
                  </a:moveTo>
                  <a:cubicBezTo>
                    <a:pt x="3405" y="0"/>
                    <a:pt x="502" y="1052"/>
                    <a:pt x="1" y="4361"/>
                  </a:cubicBezTo>
                  <a:lnTo>
                    <a:pt x="21657" y="3252"/>
                  </a:lnTo>
                  <a:lnTo>
                    <a:pt x="11090" y="386"/>
                  </a:lnTo>
                  <a:cubicBezTo>
                    <a:pt x="9678" y="151"/>
                    <a:pt x="8258" y="0"/>
                    <a:pt x="6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91123" y="2946393"/>
              <a:ext cx="771323" cy="166282"/>
            </a:xfrm>
            <a:custGeom>
              <a:avLst/>
              <a:gdLst/>
              <a:ahLst/>
              <a:cxnLst/>
              <a:rect l="l" t="t" r="r" b="b"/>
              <a:pathLst>
                <a:path w="21950" h="4732" extrusionOk="0">
                  <a:moveTo>
                    <a:pt x="6930" y="0"/>
                  </a:moveTo>
                  <a:cubicBezTo>
                    <a:pt x="3633" y="0"/>
                    <a:pt x="412" y="1014"/>
                    <a:pt x="1" y="4731"/>
                  </a:cubicBezTo>
                  <a:cubicBezTo>
                    <a:pt x="6278" y="4459"/>
                    <a:pt x="12994" y="4083"/>
                    <a:pt x="19251" y="3581"/>
                  </a:cubicBezTo>
                  <a:cubicBezTo>
                    <a:pt x="20150" y="3539"/>
                    <a:pt x="21050" y="3455"/>
                    <a:pt x="21950" y="3371"/>
                  </a:cubicBezTo>
                  <a:cubicBezTo>
                    <a:pt x="21029" y="3371"/>
                    <a:pt x="20150" y="3392"/>
                    <a:pt x="19230" y="3434"/>
                  </a:cubicBezTo>
                  <a:cubicBezTo>
                    <a:pt x="13160" y="3578"/>
                    <a:pt x="6665" y="3884"/>
                    <a:pt x="581" y="4213"/>
                  </a:cubicBezTo>
                  <a:lnTo>
                    <a:pt x="581" y="4213"/>
                  </a:lnTo>
                  <a:cubicBezTo>
                    <a:pt x="1271" y="973"/>
                    <a:pt x="4482" y="241"/>
                    <a:pt x="7610" y="241"/>
                  </a:cubicBezTo>
                  <a:cubicBezTo>
                    <a:pt x="8951" y="241"/>
                    <a:pt x="10277" y="376"/>
                    <a:pt x="11383" y="505"/>
                  </a:cubicBezTo>
                  <a:cubicBezTo>
                    <a:pt x="10077" y="229"/>
                    <a:pt x="8495" y="0"/>
                    <a:pt x="6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908699" y="2950574"/>
              <a:ext cx="761027" cy="153281"/>
            </a:xfrm>
            <a:custGeom>
              <a:avLst/>
              <a:gdLst/>
              <a:ahLst/>
              <a:cxnLst/>
              <a:rect l="l" t="t" r="r" b="b"/>
              <a:pathLst>
                <a:path w="21657" h="4362" extrusionOk="0">
                  <a:moveTo>
                    <a:pt x="14735" y="0"/>
                  </a:moveTo>
                  <a:cubicBezTo>
                    <a:pt x="13401" y="0"/>
                    <a:pt x="11979" y="151"/>
                    <a:pt x="10567" y="386"/>
                  </a:cubicBezTo>
                  <a:lnTo>
                    <a:pt x="1" y="3252"/>
                  </a:lnTo>
                  <a:lnTo>
                    <a:pt x="21657" y="4361"/>
                  </a:lnTo>
                  <a:cubicBezTo>
                    <a:pt x="21171" y="1052"/>
                    <a:pt x="18261" y="0"/>
                    <a:pt x="14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908699" y="2946393"/>
              <a:ext cx="771323" cy="166282"/>
            </a:xfrm>
            <a:custGeom>
              <a:avLst/>
              <a:gdLst/>
              <a:ahLst/>
              <a:cxnLst/>
              <a:rect l="l" t="t" r="r" b="b"/>
              <a:pathLst>
                <a:path w="21950" h="4732" extrusionOk="0">
                  <a:moveTo>
                    <a:pt x="15021" y="0"/>
                  </a:moveTo>
                  <a:cubicBezTo>
                    <a:pt x="13456" y="0"/>
                    <a:pt x="11874" y="229"/>
                    <a:pt x="10567" y="505"/>
                  </a:cubicBezTo>
                  <a:cubicBezTo>
                    <a:pt x="11673" y="376"/>
                    <a:pt x="13001" y="241"/>
                    <a:pt x="14344" y="241"/>
                  </a:cubicBezTo>
                  <a:cubicBezTo>
                    <a:pt x="17484" y="241"/>
                    <a:pt x="20707" y="976"/>
                    <a:pt x="21375" y="4232"/>
                  </a:cubicBezTo>
                  <a:lnTo>
                    <a:pt x="21375" y="4232"/>
                  </a:lnTo>
                  <a:cubicBezTo>
                    <a:pt x="15295" y="3883"/>
                    <a:pt x="8785" y="3558"/>
                    <a:pt x="2721" y="3434"/>
                  </a:cubicBezTo>
                  <a:cubicBezTo>
                    <a:pt x="1821" y="3413"/>
                    <a:pt x="921" y="3371"/>
                    <a:pt x="1" y="3371"/>
                  </a:cubicBezTo>
                  <a:cubicBezTo>
                    <a:pt x="900" y="3455"/>
                    <a:pt x="1821" y="3518"/>
                    <a:pt x="2700" y="3581"/>
                  </a:cubicBezTo>
                  <a:cubicBezTo>
                    <a:pt x="8956" y="4083"/>
                    <a:pt x="15652" y="4459"/>
                    <a:pt x="21950" y="4731"/>
                  </a:cubicBezTo>
                  <a:cubicBezTo>
                    <a:pt x="21538" y="1014"/>
                    <a:pt x="18317" y="0"/>
                    <a:pt x="15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79387" y="3057504"/>
              <a:ext cx="105420" cy="74672"/>
            </a:xfrm>
            <a:custGeom>
              <a:avLst/>
              <a:gdLst/>
              <a:ahLst/>
              <a:cxnLst/>
              <a:rect l="l" t="t" r="r" b="b"/>
              <a:pathLst>
                <a:path w="3000" h="2125" extrusionOk="0">
                  <a:moveTo>
                    <a:pt x="2888" y="0"/>
                  </a:moveTo>
                  <a:lnTo>
                    <a:pt x="2888" y="0"/>
                  </a:lnTo>
                  <a:cubicBezTo>
                    <a:pt x="2887" y="0"/>
                    <a:pt x="0" y="1758"/>
                    <a:pt x="544" y="2072"/>
                  </a:cubicBezTo>
                  <a:cubicBezTo>
                    <a:pt x="605" y="2108"/>
                    <a:pt x="682" y="2125"/>
                    <a:pt x="769" y="2125"/>
                  </a:cubicBezTo>
                  <a:cubicBezTo>
                    <a:pt x="1496" y="2125"/>
                    <a:pt x="3000" y="971"/>
                    <a:pt x="2888" y="0"/>
                  </a:cubicBezTo>
                  <a:close/>
                </a:path>
              </a:pathLst>
            </a:custGeom>
            <a:solidFill>
              <a:srgbClr val="4C2929"/>
            </a:solidFill>
            <a:ln w="6800" cap="flat" cmpd="sng">
              <a:solidFill>
                <a:srgbClr val="381B1B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28645" y="3038388"/>
              <a:ext cx="121338" cy="65044"/>
            </a:xfrm>
            <a:custGeom>
              <a:avLst/>
              <a:gdLst/>
              <a:ahLst/>
              <a:cxnLst/>
              <a:rect l="l" t="t" r="r" b="b"/>
              <a:pathLst>
                <a:path w="3453" h="1851" extrusionOk="0">
                  <a:moveTo>
                    <a:pt x="3453" y="0"/>
                  </a:moveTo>
                  <a:cubicBezTo>
                    <a:pt x="3453" y="0"/>
                    <a:pt x="0" y="544"/>
                    <a:pt x="565" y="1590"/>
                  </a:cubicBezTo>
                  <a:cubicBezTo>
                    <a:pt x="657" y="1774"/>
                    <a:pt x="800" y="1850"/>
                    <a:pt x="975" y="1850"/>
                  </a:cubicBezTo>
                  <a:cubicBezTo>
                    <a:pt x="1834" y="1850"/>
                    <a:pt x="3453" y="0"/>
                    <a:pt x="3453" y="0"/>
                  </a:cubicBezTo>
                  <a:close/>
                </a:path>
              </a:pathLst>
            </a:custGeom>
            <a:solidFill>
              <a:srgbClr val="4C2929"/>
            </a:solidFill>
            <a:ln w="6800" cap="flat" cmpd="sng">
              <a:solidFill>
                <a:srgbClr val="381B1B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606182" y="3057504"/>
              <a:ext cx="105455" cy="74672"/>
            </a:xfrm>
            <a:custGeom>
              <a:avLst/>
              <a:gdLst/>
              <a:ahLst/>
              <a:cxnLst/>
              <a:rect l="l" t="t" r="r" b="b"/>
              <a:pathLst>
                <a:path w="3001" h="2125" extrusionOk="0">
                  <a:moveTo>
                    <a:pt x="113" y="0"/>
                  </a:moveTo>
                  <a:cubicBezTo>
                    <a:pt x="1" y="971"/>
                    <a:pt x="1504" y="2125"/>
                    <a:pt x="2216" y="2125"/>
                  </a:cubicBezTo>
                  <a:cubicBezTo>
                    <a:pt x="2302" y="2125"/>
                    <a:pt x="2377" y="2108"/>
                    <a:pt x="2435" y="2072"/>
                  </a:cubicBezTo>
                  <a:cubicBezTo>
                    <a:pt x="3000" y="1758"/>
                    <a:pt x="113" y="0"/>
                    <a:pt x="113" y="0"/>
                  </a:cubicBezTo>
                  <a:close/>
                </a:path>
              </a:pathLst>
            </a:custGeom>
            <a:solidFill>
              <a:srgbClr val="4C2929"/>
            </a:solidFill>
            <a:ln w="6800" cap="flat" cmpd="sng">
              <a:solidFill>
                <a:srgbClr val="381B1B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640267" y="3038388"/>
              <a:ext cx="121374" cy="65044"/>
            </a:xfrm>
            <a:custGeom>
              <a:avLst/>
              <a:gdLst/>
              <a:ahLst/>
              <a:cxnLst/>
              <a:rect l="l" t="t" r="r" b="b"/>
              <a:pathLst>
                <a:path w="3454" h="1851" extrusionOk="0">
                  <a:moveTo>
                    <a:pt x="1" y="0"/>
                  </a:moveTo>
                  <a:cubicBezTo>
                    <a:pt x="1" y="0"/>
                    <a:pt x="1634" y="1850"/>
                    <a:pt x="2498" y="1850"/>
                  </a:cubicBezTo>
                  <a:cubicBezTo>
                    <a:pt x="2674" y="1850"/>
                    <a:pt x="2817" y="1774"/>
                    <a:pt x="2909" y="1590"/>
                  </a:cubicBezTo>
                  <a:cubicBezTo>
                    <a:pt x="3453" y="5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C2929"/>
            </a:solidFill>
            <a:ln w="6800" cap="flat" cmpd="sng">
              <a:solidFill>
                <a:srgbClr val="381B1B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241857" y="1315676"/>
              <a:ext cx="139471" cy="67363"/>
            </a:xfrm>
            <a:custGeom>
              <a:avLst/>
              <a:gdLst/>
              <a:ahLst/>
              <a:cxnLst/>
              <a:rect l="l" t="t" r="r" b="b"/>
              <a:pathLst>
                <a:path w="3969" h="1917" extrusionOk="0">
                  <a:moveTo>
                    <a:pt x="3114" y="1"/>
                  </a:moveTo>
                  <a:cubicBezTo>
                    <a:pt x="2721" y="1"/>
                    <a:pt x="2346" y="148"/>
                    <a:pt x="2009" y="357"/>
                  </a:cubicBezTo>
                  <a:cubicBezTo>
                    <a:pt x="1619" y="591"/>
                    <a:pt x="1124" y="1045"/>
                    <a:pt x="655" y="1045"/>
                  </a:cubicBezTo>
                  <a:cubicBezTo>
                    <a:pt x="495" y="1045"/>
                    <a:pt x="338" y="992"/>
                    <a:pt x="188" y="859"/>
                  </a:cubicBezTo>
                  <a:cubicBezTo>
                    <a:pt x="167" y="837"/>
                    <a:pt x="138" y="826"/>
                    <a:pt x="109" y="826"/>
                  </a:cubicBezTo>
                  <a:cubicBezTo>
                    <a:pt x="54" y="826"/>
                    <a:pt x="0" y="868"/>
                    <a:pt x="0" y="964"/>
                  </a:cubicBezTo>
                  <a:cubicBezTo>
                    <a:pt x="0" y="1487"/>
                    <a:pt x="460" y="1842"/>
                    <a:pt x="942" y="1905"/>
                  </a:cubicBezTo>
                  <a:cubicBezTo>
                    <a:pt x="997" y="1913"/>
                    <a:pt x="1051" y="1917"/>
                    <a:pt x="1104" y="1917"/>
                  </a:cubicBezTo>
                  <a:cubicBezTo>
                    <a:pt x="1847" y="1917"/>
                    <a:pt x="2419" y="1203"/>
                    <a:pt x="3130" y="1203"/>
                  </a:cubicBezTo>
                  <a:cubicBezTo>
                    <a:pt x="3181" y="1203"/>
                    <a:pt x="3232" y="1207"/>
                    <a:pt x="3285" y="1215"/>
                  </a:cubicBezTo>
                  <a:cubicBezTo>
                    <a:pt x="3331" y="1224"/>
                    <a:pt x="3376" y="1229"/>
                    <a:pt x="3418" y="1229"/>
                  </a:cubicBezTo>
                  <a:cubicBezTo>
                    <a:pt x="3746" y="1229"/>
                    <a:pt x="3968" y="957"/>
                    <a:pt x="3913" y="587"/>
                  </a:cubicBezTo>
                  <a:cubicBezTo>
                    <a:pt x="3913" y="545"/>
                    <a:pt x="3913" y="503"/>
                    <a:pt x="3892" y="461"/>
                  </a:cubicBezTo>
                  <a:cubicBezTo>
                    <a:pt x="3871" y="273"/>
                    <a:pt x="3662" y="85"/>
                    <a:pt x="3473" y="43"/>
                  </a:cubicBezTo>
                  <a:cubicBezTo>
                    <a:pt x="3352" y="14"/>
                    <a:pt x="3232" y="1"/>
                    <a:pt x="3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845483" y="1236437"/>
              <a:ext cx="140455" cy="58122"/>
            </a:xfrm>
            <a:custGeom>
              <a:avLst/>
              <a:gdLst/>
              <a:ahLst/>
              <a:cxnLst/>
              <a:rect l="l" t="t" r="r" b="b"/>
              <a:pathLst>
                <a:path w="3997" h="1654" extrusionOk="0">
                  <a:moveTo>
                    <a:pt x="814" y="1"/>
                  </a:moveTo>
                  <a:cubicBezTo>
                    <a:pt x="678" y="1"/>
                    <a:pt x="545" y="25"/>
                    <a:pt x="419" y="80"/>
                  </a:cubicBezTo>
                  <a:cubicBezTo>
                    <a:pt x="189" y="185"/>
                    <a:pt x="0" y="352"/>
                    <a:pt x="0" y="645"/>
                  </a:cubicBezTo>
                  <a:lnTo>
                    <a:pt x="0" y="750"/>
                  </a:lnTo>
                  <a:cubicBezTo>
                    <a:pt x="0" y="1024"/>
                    <a:pt x="257" y="1267"/>
                    <a:pt x="517" y="1267"/>
                  </a:cubicBezTo>
                  <a:cubicBezTo>
                    <a:pt x="554" y="1267"/>
                    <a:pt x="592" y="1262"/>
                    <a:pt x="628" y="1252"/>
                  </a:cubicBezTo>
                  <a:cubicBezTo>
                    <a:pt x="745" y="1215"/>
                    <a:pt x="860" y="1199"/>
                    <a:pt x="974" y="1199"/>
                  </a:cubicBezTo>
                  <a:cubicBezTo>
                    <a:pt x="1584" y="1199"/>
                    <a:pt x="2147" y="1653"/>
                    <a:pt x="2781" y="1653"/>
                  </a:cubicBezTo>
                  <a:cubicBezTo>
                    <a:pt x="2891" y="1653"/>
                    <a:pt x="3003" y="1640"/>
                    <a:pt x="3118" y="1608"/>
                  </a:cubicBezTo>
                  <a:cubicBezTo>
                    <a:pt x="3620" y="1482"/>
                    <a:pt x="3997" y="1064"/>
                    <a:pt x="3934" y="540"/>
                  </a:cubicBezTo>
                  <a:cubicBezTo>
                    <a:pt x="3905" y="469"/>
                    <a:pt x="3838" y="437"/>
                    <a:pt x="3784" y="437"/>
                  </a:cubicBezTo>
                  <a:cubicBezTo>
                    <a:pt x="3760" y="437"/>
                    <a:pt x="3738" y="443"/>
                    <a:pt x="3725" y="457"/>
                  </a:cubicBezTo>
                  <a:cubicBezTo>
                    <a:pt x="3556" y="647"/>
                    <a:pt x="3358" y="720"/>
                    <a:pt x="3140" y="720"/>
                  </a:cubicBezTo>
                  <a:cubicBezTo>
                    <a:pt x="2453" y="720"/>
                    <a:pt x="1570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151" name="Google Shape;151;p3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" name="Google Shape;154;p3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2738875" y="2215050"/>
            <a:ext cx="3666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title" idx="2" hasCustomPrompt="1"/>
          </p:nvPr>
        </p:nvSpPr>
        <p:spPr>
          <a:xfrm>
            <a:off x="3767200" y="1262500"/>
            <a:ext cx="160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1"/>
          </p:nvPr>
        </p:nvSpPr>
        <p:spPr>
          <a:xfrm>
            <a:off x="2933400" y="3167600"/>
            <a:ext cx="3277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 flipH="1"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159" name="Google Shape;159;p3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771818" y="29311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00943" y="30613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227143" y="23196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547443" y="41111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 rot="10800000">
            <a:off x="8078092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"/>
          <p:cNvSpPr/>
          <p:nvPr/>
        </p:nvSpPr>
        <p:spPr>
          <a:xfrm rot="10800000" flipH="1">
            <a:off x="360525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709992" y="360049"/>
            <a:ext cx="7713994" cy="731019"/>
          </a:xfrm>
          <a:custGeom>
            <a:avLst/>
            <a:gdLst/>
            <a:ahLst/>
            <a:cxnLst/>
            <a:rect l="l" t="t" r="r" b="b"/>
            <a:pathLst>
              <a:path w="66077" h="21615" extrusionOk="0">
                <a:moveTo>
                  <a:pt x="64842" y="0"/>
                </a:moveTo>
                <a:lnTo>
                  <a:pt x="1025" y="586"/>
                </a:lnTo>
                <a:cubicBezTo>
                  <a:pt x="440" y="607"/>
                  <a:pt x="0" y="1067"/>
                  <a:pt x="0" y="1632"/>
                </a:cubicBezTo>
                <a:lnTo>
                  <a:pt x="188" y="20589"/>
                </a:lnTo>
                <a:cubicBezTo>
                  <a:pt x="209" y="21175"/>
                  <a:pt x="649" y="21614"/>
                  <a:pt x="1235" y="21614"/>
                </a:cubicBezTo>
                <a:lnTo>
                  <a:pt x="65052" y="21049"/>
                </a:lnTo>
                <a:cubicBezTo>
                  <a:pt x="65596" y="21049"/>
                  <a:pt x="66077" y="20568"/>
                  <a:pt x="66077" y="19982"/>
                </a:cubicBezTo>
                <a:lnTo>
                  <a:pt x="65889" y="1025"/>
                </a:lnTo>
                <a:cubicBezTo>
                  <a:pt x="65868" y="460"/>
                  <a:pt x="65407" y="0"/>
                  <a:pt x="64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1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86" name="Google Shape;186;p4"/>
          <p:cNvGrpSpPr/>
          <p:nvPr/>
        </p:nvGrpSpPr>
        <p:grpSpPr>
          <a:xfrm>
            <a:off x="7896395" y="3453534"/>
            <a:ext cx="1233924" cy="1601904"/>
            <a:chOff x="7896395" y="3453534"/>
            <a:chExt cx="1233924" cy="1601904"/>
          </a:xfrm>
        </p:grpSpPr>
        <p:sp>
          <p:nvSpPr>
            <p:cNvPr id="187" name="Google Shape;187;p4"/>
            <p:cNvSpPr/>
            <p:nvPr/>
          </p:nvSpPr>
          <p:spPr>
            <a:xfrm>
              <a:off x="7896395" y="3453534"/>
              <a:ext cx="1233924" cy="1601904"/>
            </a:xfrm>
            <a:custGeom>
              <a:avLst/>
              <a:gdLst/>
              <a:ahLst/>
              <a:cxnLst/>
              <a:rect l="l" t="t" r="r" b="b"/>
              <a:pathLst>
                <a:path w="38512" h="49997" extrusionOk="0">
                  <a:moveTo>
                    <a:pt x="31743" y="1"/>
                  </a:moveTo>
                  <a:cubicBezTo>
                    <a:pt x="29890" y="1"/>
                    <a:pt x="27848" y="368"/>
                    <a:pt x="25746" y="1384"/>
                  </a:cubicBezTo>
                  <a:cubicBezTo>
                    <a:pt x="18116" y="5062"/>
                    <a:pt x="18755" y="15943"/>
                    <a:pt x="18755" y="15943"/>
                  </a:cubicBezTo>
                  <a:cubicBezTo>
                    <a:pt x="18755" y="15943"/>
                    <a:pt x="17272" y="15499"/>
                    <a:pt x="15130" y="15499"/>
                  </a:cubicBezTo>
                  <a:cubicBezTo>
                    <a:pt x="12453" y="15499"/>
                    <a:pt x="8748" y="16193"/>
                    <a:pt x="5624" y="19317"/>
                  </a:cubicBezTo>
                  <a:cubicBezTo>
                    <a:pt x="0" y="24940"/>
                    <a:pt x="6231" y="32418"/>
                    <a:pt x="6231" y="32418"/>
                  </a:cubicBezTo>
                  <a:cubicBezTo>
                    <a:pt x="6231" y="32418"/>
                    <a:pt x="1155" y="36855"/>
                    <a:pt x="2523" y="42600"/>
                  </a:cubicBezTo>
                  <a:cubicBezTo>
                    <a:pt x="3731" y="47482"/>
                    <a:pt x="8414" y="49997"/>
                    <a:pt x="12294" y="49997"/>
                  </a:cubicBezTo>
                  <a:cubicBezTo>
                    <a:pt x="13004" y="49997"/>
                    <a:pt x="13687" y="49912"/>
                    <a:pt x="14317" y="49743"/>
                  </a:cubicBezTo>
                  <a:lnTo>
                    <a:pt x="38512" y="47463"/>
                  </a:lnTo>
                  <a:lnTo>
                    <a:pt x="38512" y="1597"/>
                  </a:lnTo>
                  <a:cubicBezTo>
                    <a:pt x="37017" y="877"/>
                    <a:pt x="34605" y="1"/>
                    <a:pt x="31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264512" y="3716974"/>
              <a:ext cx="784019" cy="1026498"/>
            </a:xfrm>
            <a:custGeom>
              <a:avLst/>
              <a:gdLst/>
              <a:ahLst/>
              <a:cxnLst/>
              <a:rect l="l" t="t" r="r" b="b"/>
              <a:pathLst>
                <a:path w="24470" h="32038" fill="none" extrusionOk="0">
                  <a:moveTo>
                    <a:pt x="15746" y="1"/>
                  </a:moveTo>
                  <a:cubicBezTo>
                    <a:pt x="15746" y="1"/>
                    <a:pt x="21916" y="11521"/>
                    <a:pt x="24469" y="32038"/>
                  </a:cubicBezTo>
                  <a:cubicBezTo>
                    <a:pt x="24469" y="32038"/>
                    <a:pt x="9241" y="28117"/>
                    <a:pt x="1" y="19363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8627790" y="3801722"/>
              <a:ext cx="268816" cy="242511"/>
            </a:xfrm>
            <a:custGeom>
              <a:avLst/>
              <a:gdLst/>
              <a:ahLst/>
              <a:cxnLst/>
              <a:rect l="l" t="t" r="r" b="b"/>
              <a:pathLst>
                <a:path w="8390" h="7569" fill="none" extrusionOk="0">
                  <a:moveTo>
                    <a:pt x="1" y="0"/>
                  </a:moveTo>
                  <a:cubicBezTo>
                    <a:pt x="1" y="0"/>
                    <a:pt x="3770" y="7569"/>
                    <a:pt x="8390" y="7356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330740" y="4183488"/>
              <a:ext cx="173400" cy="285380"/>
            </a:xfrm>
            <a:custGeom>
              <a:avLst/>
              <a:gdLst/>
              <a:ahLst/>
              <a:cxnLst/>
              <a:rect l="l" t="t" r="r" b="b"/>
              <a:pathLst>
                <a:path w="5412" h="8907" fill="none" extrusionOk="0">
                  <a:moveTo>
                    <a:pt x="1" y="0"/>
                  </a:moveTo>
                  <a:cubicBezTo>
                    <a:pt x="1" y="0"/>
                    <a:pt x="5411" y="4955"/>
                    <a:pt x="3223" y="8906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657973" y="4269197"/>
              <a:ext cx="194803" cy="373010"/>
            </a:xfrm>
            <a:custGeom>
              <a:avLst/>
              <a:gdLst/>
              <a:ahLst/>
              <a:cxnLst/>
              <a:rect l="l" t="t" r="r" b="b"/>
              <a:pathLst>
                <a:path w="6080" h="11642" fill="none" extrusionOk="0">
                  <a:moveTo>
                    <a:pt x="1" y="0"/>
                  </a:moveTo>
                  <a:cubicBezTo>
                    <a:pt x="1" y="0"/>
                    <a:pt x="6080" y="4195"/>
                    <a:pt x="3284" y="11642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201231" y="4520461"/>
              <a:ext cx="403223" cy="216206"/>
            </a:xfrm>
            <a:custGeom>
              <a:avLst/>
              <a:gdLst/>
              <a:ahLst/>
              <a:cxnLst/>
              <a:rect l="l" t="t" r="r" b="b"/>
              <a:pathLst>
                <a:path w="12585" h="6748" fill="none" extrusionOk="0">
                  <a:moveTo>
                    <a:pt x="0" y="0"/>
                  </a:moveTo>
                  <a:cubicBezTo>
                    <a:pt x="0" y="0"/>
                    <a:pt x="7690" y="6748"/>
                    <a:pt x="12584" y="1520"/>
                  </a:cubicBezTo>
                </a:path>
              </a:pathLst>
            </a:custGeom>
            <a:solidFill>
              <a:schemeClr val="accent5"/>
            </a:solidFill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4"/>
          <p:cNvGrpSpPr/>
          <p:nvPr/>
        </p:nvGrpSpPr>
        <p:grpSpPr>
          <a:xfrm flipH="1">
            <a:off x="273243" y="284136"/>
            <a:ext cx="8781444" cy="4465368"/>
            <a:chOff x="120843" y="360336"/>
            <a:chExt cx="8781444" cy="4465368"/>
          </a:xfrm>
        </p:grpSpPr>
        <p:sp>
          <p:nvSpPr>
            <p:cNvPr id="194" name="Google Shape;194;p4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790018" y="12380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00943" y="32137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840855" y="5889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318843" y="47207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4"/>
          <p:cNvSpPr/>
          <p:nvPr/>
        </p:nvSpPr>
        <p:spPr>
          <a:xfrm flipH="1">
            <a:off x="-62146" y="3913498"/>
            <a:ext cx="2280864" cy="1245459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4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grpSp>
          <p:nvGrpSpPr>
            <p:cNvPr id="211" name="Google Shape;211;p4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212" name="Google Shape;212;p4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4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5"/>
          <p:cNvGrpSpPr/>
          <p:nvPr/>
        </p:nvGrpSpPr>
        <p:grpSpPr>
          <a:xfrm>
            <a:off x="8161992" y="3276567"/>
            <a:ext cx="967890" cy="1256694"/>
            <a:chOff x="7896395" y="2931159"/>
            <a:chExt cx="1233924" cy="1601904"/>
          </a:xfrm>
        </p:grpSpPr>
        <p:sp>
          <p:nvSpPr>
            <p:cNvPr id="218" name="Google Shape;218;p5"/>
            <p:cNvSpPr/>
            <p:nvPr/>
          </p:nvSpPr>
          <p:spPr>
            <a:xfrm>
              <a:off x="7896395" y="2931159"/>
              <a:ext cx="1233924" cy="1601904"/>
            </a:xfrm>
            <a:custGeom>
              <a:avLst/>
              <a:gdLst/>
              <a:ahLst/>
              <a:cxnLst/>
              <a:rect l="l" t="t" r="r" b="b"/>
              <a:pathLst>
                <a:path w="38512" h="49997" extrusionOk="0">
                  <a:moveTo>
                    <a:pt x="31743" y="1"/>
                  </a:moveTo>
                  <a:cubicBezTo>
                    <a:pt x="29890" y="1"/>
                    <a:pt x="27848" y="368"/>
                    <a:pt x="25746" y="1384"/>
                  </a:cubicBezTo>
                  <a:cubicBezTo>
                    <a:pt x="18116" y="5062"/>
                    <a:pt x="18755" y="15943"/>
                    <a:pt x="18755" y="15943"/>
                  </a:cubicBezTo>
                  <a:cubicBezTo>
                    <a:pt x="18755" y="15943"/>
                    <a:pt x="17272" y="15499"/>
                    <a:pt x="15130" y="15499"/>
                  </a:cubicBezTo>
                  <a:cubicBezTo>
                    <a:pt x="12453" y="15499"/>
                    <a:pt x="8748" y="16193"/>
                    <a:pt x="5624" y="19317"/>
                  </a:cubicBezTo>
                  <a:cubicBezTo>
                    <a:pt x="0" y="24940"/>
                    <a:pt x="6231" y="32418"/>
                    <a:pt x="6231" y="32418"/>
                  </a:cubicBezTo>
                  <a:cubicBezTo>
                    <a:pt x="6231" y="32418"/>
                    <a:pt x="1155" y="36855"/>
                    <a:pt x="2523" y="42600"/>
                  </a:cubicBezTo>
                  <a:cubicBezTo>
                    <a:pt x="3731" y="47482"/>
                    <a:pt x="8414" y="49997"/>
                    <a:pt x="12294" y="49997"/>
                  </a:cubicBezTo>
                  <a:cubicBezTo>
                    <a:pt x="13004" y="49997"/>
                    <a:pt x="13687" y="49912"/>
                    <a:pt x="14317" y="49743"/>
                  </a:cubicBezTo>
                  <a:lnTo>
                    <a:pt x="38512" y="47463"/>
                  </a:lnTo>
                  <a:lnTo>
                    <a:pt x="38512" y="1597"/>
                  </a:lnTo>
                  <a:cubicBezTo>
                    <a:pt x="37017" y="877"/>
                    <a:pt x="34605" y="1"/>
                    <a:pt x="31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264512" y="3194599"/>
              <a:ext cx="784019" cy="1026498"/>
            </a:xfrm>
            <a:custGeom>
              <a:avLst/>
              <a:gdLst/>
              <a:ahLst/>
              <a:cxnLst/>
              <a:rect l="l" t="t" r="r" b="b"/>
              <a:pathLst>
                <a:path w="24470" h="32038" fill="none" extrusionOk="0">
                  <a:moveTo>
                    <a:pt x="15746" y="1"/>
                  </a:moveTo>
                  <a:cubicBezTo>
                    <a:pt x="15746" y="1"/>
                    <a:pt x="21916" y="11521"/>
                    <a:pt x="24469" y="32038"/>
                  </a:cubicBezTo>
                  <a:cubicBezTo>
                    <a:pt x="24469" y="32038"/>
                    <a:pt x="9241" y="28117"/>
                    <a:pt x="1" y="19363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8627790" y="3279347"/>
              <a:ext cx="268816" cy="242511"/>
            </a:xfrm>
            <a:custGeom>
              <a:avLst/>
              <a:gdLst/>
              <a:ahLst/>
              <a:cxnLst/>
              <a:rect l="l" t="t" r="r" b="b"/>
              <a:pathLst>
                <a:path w="8390" h="7569" fill="none" extrusionOk="0">
                  <a:moveTo>
                    <a:pt x="1" y="0"/>
                  </a:moveTo>
                  <a:cubicBezTo>
                    <a:pt x="1" y="0"/>
                    <a:pt x="3770" y="7569"/>
                    <a:pt x="8390" y="7356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8330740" y="3661113"/>
              <a:ext cx="173400" cy="285380"/>
            </a:xfrm>
            <a:custGeom>
              <a:avLst/>
              <a:gdLst/>
              <a:ahLst/>
              <a:cxnLst/>
              <a:rect l="l" t="t" r="r" b="b"/>
              <a:pathLst>
                <a:path w="5412" h="8907" fill="none" extrusionOk="0">
                  <a:moveTo>
                    <a:pt x="1" y="0"/>
                  </a:moveTo>
                  <a:cubicBezTo>
                    <a:pt x="1" y="0"/>
                    <a:pt x="5411" y="4955"/>
                    <a:pt x="3223" y="8906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8657973" y="3746822"/>
              <a:ext cx="194803" cy="373010"/>
            </a:xfrm>
            <a:custGeom>
              <a:avLst/>
              <a:gdLst/>
              <a:ahLst/>
              <a:cxnLst/>
              <a:rect l="l" t="t" r="r" b="b"/>
              <a:pathLst>
                <a:path w="6080" h="11642" fill="none" extrusionOk="0">
                  <a:moveTo>
                    <a:pt x="1" y="0"/>
                  </a:moveTo>
                  <a:cubicBezTo>
                    <a:pt x="1" y="0"/>
                    <a:pt x="6080" y="4195"/>
                    <a:pt x="3284" y="11642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8201231" y="3998086"/>
              <a:ext cx="403223" cy="216206"/>
            </a:xfrm>
            <a:custGeom>
              <a:avLst/>
              <a:gdLst/>
              <a:ahLst/>
              <a:cxnLst/>
              <a:rect l="l" t="t" r="r" b="b"/>
              <a:pathLst>
                <a:path w="12585" h="6748" fill="none" extrusionOk="0">
                  <a:moveTo>
                    <a:pt x="0" y="0"/>
                  </a:moveTo>
                  <a:cubicBezTo>
                    <a:pt x="0" y="0"/>
                    <a:pt x="7690" y="6748"/>
                    <a:pt x="12584" y="1520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5"/>
          <p:cNvSpPr/>
          <p:nvPr/>
        </p:nvSpPr>
        <p:spPr>
          <a:xfrm>
            <a:off x="7162176" y="3893776"/>
            <a:ext cx="1968170" cy="1074714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5"/>
          <p:cNvGrpSpPr/>
          <p:nvPr/>
        </p:nvGrpSpPr>
        <p:grpSpPr>
          <a:xfrm>
            <a:off x="172480" y="3358647"/>
            <a:ext cx="967946" cy="1245506"/>
            <a:chOff x="7838946" y="2070735"/>
            <a:chExt cx="924230" cy="1189141"/>
          </a:xfrm>
        </p:grpSpPr>
        <p:sp>
          <p:nvSpPr>
            <p:cNvPr id="226" name="Google Shape;226;p5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5"/>
          <p:cNvSpPr/>
          <p:nvPr/>
        </p:nvSpPr>
        <p:spPr>
          <a:xfrm>
            <a:off x="0" y="4570767"/>
            <a:ext cx="9130118" cy="588162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5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sp>
          <p:nvSpPr>
            <p:cNvPr id="242" name="Google Shape;242;p5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" name="Google Shape;243;p5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244" name="Google Shape;244;p5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7" name="Google Shape;247;p5"/>
          <p:cNvSpPr/>
          <p:nvPr/>
        </p:nvSpPr>
        <p:spPr>
          <a:xfrm rot="10800000">
            <a:off x="8078092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 rot="10800000" flipH="1">
            <a:off x="360525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5"/>
          <p:cNvSpPr/>
          <p:nvPr/>
        </p:nvSpPr>
        <p:spPr>
          <a:xfrm>
            <a:off x="709992" y="360049"/>
            <a:ext cx="7713994" cy="731019"/>
          </a:xfrm>
          <a:custGeom>
            <a:avLst/>
            <a:gdLst/>
            <a:ahLst/>
            <a:cxnLst/>
            <a:rect l="l" t="t" r="r" b="b"/>
            <a:pathLst>
              <a:path w="66077" h="21615" extrusionOk="0">
                <a:moveTo>
                  <a:pt x="64842" y="0"/>
                </a:moveTo>
                <a:lnTo>
                  <a:pt x="1025" y="586"/>
                </a:lnTo>
                <a:cubicBezTo>
                  <a:pt x="440" y="607"/>
                  <a:pt x="0" y="1067"/>
                  <a:pt x="0" y="1632"/>
                </a:cubicBezTo>
                <a:lnTo>
                  <a:pt x="188" y="20589"/>
                </a:lnTo>
                <a:cubicBezTo>
                  <a:pt x="209" y="21175"/>
                  <a:pt x="649" y="21614"/>
                  <a:pt x="1235" y="21614"/>
                </a:cubicBezTo>
                <a:lnTo>
                  <a:pt x="65052" y="21049"/>
                </a:lnTo>
                <a:cubicBezTo>
                  <a:pt x="65596" y="21049"/>
                  <a:pt x="66077" y="20568"/>
                  <a:pt x="66077" y="19982"/>
                </a:cubicBezTo>
                <a:lnTo>
                  <a:pt x="65889" y="1025"/>
                </a:lnTo>
                <a:cubicBezTo>
                  <a:pt x="65868" y="460"/>
                  <a:pt x="65407" y="0"/>
                  <a:pt x="64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5"/>
          <p:cNvSpPr txBox="1">
            <a:spLocks noGrp="1"/>
          </p:cNvSpPr>
          <p:nvPr>
            <p:ph type="subTitle" idx="1"/>
          </p:nvPr>
        </p:nvSpPr>
        <p:spPr>
          <a:xfrm>
            <a:off x="1140425" y="2632025"/>
            <a:ext cx="29076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5"/>
          <p:cNvSpPr txBox="1">
            <a:spLocks noGrp="1"/>
          </p:cNvSpPr>
          <p:nvPr>
            <p:ph type="subTitle" idx="2"/>
          </p:nvPr>
        </p:nvSpPr>
        <p:spPr>
          <a:xfrm>
            <a:off x="5174425" y="2632025"/>
            <a:ext cx="2907600" cy="5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2" name="Google Shape;252;p5"/>
          <p:cNvSpPr txBox="1">
            <a:spLocks noGrp="1"/>
          </p:cNvSpPr>
          <p:nvPr>
            <p:ph type="subTitle" idx="3"/>
          </p:nvPr>
        </p:nvSpPr>
        <p:spPr>
          <a:xfrm>
            <a:off x="948725" y="3065475"/>
            <a:ext cx="32910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"/>
          <p:cNvSpPr txBox="1">
            <a:spLocks noGrp="1"/>
          </p:cNvSpPr>
          <p:nvPr>
            <p:ph type="subTitle" idx="4"/>
          </p:nvPr>
        </p:nvSpPr>
        <p:spPr>
          <a:xfrm>
            <a:off x="5061175" y="3065475"/>
            <a:ext cx="31341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5"/>
          <p:cNvGrpSpPr/>
          <p:nvPr/>
        </p:nvGrpSpPr>
        <p:grpSpPr>
          <a:xfrm flipH="1"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256" name="Google Shape;256;p5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829218" y="28549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96143" y="3289950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5189558" y="1405188"/>
              <a:ext cx="105166" cy="10502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776043" y="44159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"/>
          <p:cNvSpPr/>
          <p:nvPr/>
        </p:nvSpPr>
        <p:spPr>
          <a:xfrm flipH="1">
            <a:off x="14344" y="4570767"/>
            <a:ext cx="9130118" cy="588162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6"/>
          <p:cNvGrpSpPr/>
          <p:nvPr/>
        </p:nvGrpSpPr>
        <p:grpSpPr>
          <a:xfrm flipH="1">
            <a:off x="0" y="-2275"/>
            <a:ext cx="9144463" cy="5170375"/>
            <a:chOff x="0" y="-2275"/>
            <a:chExt cx="9144463" cy="5170375"/>
          </a:xfrm>
        </p:grpSpPr>
        <p:sp>
          <p:nvSpPr>
            <p:cNvPr id="280" name="Google Shape;280;p6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" name="Google Shape;281;p6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282" name="Google Shape;282;p6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6"/>
          <p:cNvGrpSpPr/>
          <p:nvPr/>
        </p:nvGrpSpPr>
        <p:grpSpPr>
          <a:xfrm flipH="1">
            <a:off x="184808" y="4154017"/>
            <a:ext cx="705435" cy="915808"/>
            <a:chOff x="7896395" y="2931159"/>
            <a:chExt cx="1233924" cy="1601904"/>
          </a:xfrm>
        </p:grpSpPr>
        <p:sp>
          <p:nvSpPr>
            <p:cNvPr id="286" name="Google Shape;286;p6"/>
            <p:cNvSpPr/>
            <p:nvPr/>
          </p:nvSpPr>
          <p:spPr>
            <a:xfrm>
              <a:off x="7896395" y="2931159"/>
              <a:ext cx="1233924" cy="1601904"/>
            </a:xfrm>
            <a:custGeom>
              <a:avLst/>
              <a:gdLst/>
              <a:ahLst/>
              <a:cxnLst/>
              <a:rect l="l" t="t" r="r" b="b"/>
              <a:pathLst>
                <a:path w="38512" h="49997" extrusionOk="0">
                  <a:moveTo>
                    <a:pt x="31743" y="1"/>
                  </a:moveTo>
                  <a:cubicBezTo>
                    <a:pt x="29890" y="1"/>
                    <a:pt x="27848" y="368"/>
                    <a:pt x="25746" y="1384"/>
                  </a:cubicBezTo>
                  <a:cubicBezTo>
                    <a:pt x="18116" y="5062"/>
                    <a:pt x="18755" y="15943"/>
                    <a:pt x="18755" y="15943"/>
                  </a:cubicBezTo>
                  <a:cubicBezTo>
                    <a:pt x="18755" y="15943"/>
                    <a:pt x="17272" y="15499"/>
                    <a:pt x="15130" y="15499"/>
                  </a:cubicBezTo>
                  <a:cubicBezTo>
                    <a:pt x="12453" y="15499"/>
                    <a:pt x="8748" y="16193"/>
                    <a:pt x="5624" y="19317"/>
                  </a:cubicBezTo>
                  <a:cubicBezTo>
                    <a:pt x="0" y="24940"/>
                    <a:pt x="6231" y="32418"/>
                    <a:pt x="6231" y="32418"/>
                  </a:cubicBezTo>
                  <a:cubicBezTo>
                    <a:pt x="6231" y="32418"/>
                    <a:pt x="1155" y="36855"/>
                    <a:pt x="2523" y="42600"/>
                  </a:cubicBezTo>
                  <a:cubicBezTo>
                    <a:pt x="3731" y="47482"/>
                    <a:pt x="8414" y="49997"/>
                    <a:pt x="12294" y="49997"/>
                  </a:cubicBezTo>
                  <a:cubicBezTo>
                    <a:pt x="13004" y="49997"/>
                    <a:pt x="13687" y="49912"/>
                    <a:pt x="14317" y="49743"/>
                  </a:cubicBezTo>
                  <a:lnTo>
                    <a:pt x="38512" y="47463"/>
                  </a:lnTo>
                  <a:lnTo>
                    <a:pt x="38512" y="1597"/>
                  </a:lnTo>
                  <a:cubicBezTo>
                    <a:pt x="37017" y="877"/>
                    <a:pt x="34605" y="1"/>
                    <a:pt x="31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264512" y="3194599"/>
              <a:ext cx="784019" cy="1026498"/>
            </a:xfrm>
            <a:custGeom>
              <a:avLst/>
              <a:gdLst/>
              <a:ahLst/>
              <a:cxnLst/>
              <a:rect l="l" t="t" r="r" b="b"/>
              <a:pathLst>
                <a:path w="24470" h="32038" fill="none" extrusionOk="0">
                  <a:moveTo>
                    <a:pt x="15746" y="1"/>
                  </a:moveTo>
                  <a:cubicBezTo>
                    <a:pt x="15746" y="1"/>
                    <a:pt x="21916" y="11521"/>
                    <a:pt x="24469" y="32038"/>
                  </a:cubicBezTo>
                  <a:cubicBezTo>
                    <a:pt x="24469" y="32038"/>
                    <a:pt x="9241" y="28117"/>
                    <a:pt x="1" y="19363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8627790" y="3279347"/>
              <a:ext cx="268816" cy="242511"/>
            </a:xfrm>
            <a:custGeom>
              <a:avLst/>
              <a:gdLst/>
              <a:ahLst/>
              <a:cxnLst/>
              <a:rect l="l" t="t" r="r" b="b"/>
              <a:pathLst>
                <a:path w="8390" h="7569" fill="none" extrusionOk="0">
                  <a:moveTo>
                    <a:pt x="1" y="0"/>
                  </a:moveTo>
                  <a:cubicBezTo>
                    <a:pt x="1" y="0"/>
                    <a:pt x="3770" y="7569"/>
                    <a:pt x="8390" y="7356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8330740" y="3661113"/>
              <a:ext cx="173400" cy="285380"/>
            </a:xfrm>
            <a:custGeom>
              <a:avLst/>
              <a:gdLst/>
              <a:ahLst/>
              <a:cxnLst/>
              <a:rect l="l" t="t" r="r" b="b"/>
              <a:pathLst>
                <a:path w="5412" h="8907" fill="none" extrusionOk="0">
                  <a:moveTo>
                    <a:pt x="1" y="0"/>
                  </a:moveTo>
                  <a:cubicBezTo>
                    <a:pt x="1" y="0"/>
                    <a:pt x="5411" y="4955"/>
                    <a:pt x="3223" y="8906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657973" y="3746822"/>
              <a:ext cx="194803" cy="373010"/>
            </a:xfrm>
            <a:custGeom>
              <a:avLst/>
              <a:gdLst/>
              <a:ahLst/>
              <a:cxnLst/>
              <a:rect l="l" t="t" r="r" b="b"/>
              <a:pathLst>
                <a:path w="6080" h="11642" fill="none" extrusionOk="0">
                  <a:moveTo>
                    <a:pt x="1" y="0"/>
                  </a:moveTo>
                  <a:cubicBezTo>
                    <a:pt x="1" y="0"/>
                    <a:pt x="6080" y="4195"/>
                    <a:pt x="3284" y="11642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8201231" y="3998086"/>
              <a:ext cx="403223" cy="216206"/>
            </a:xfrm>
            <a:custGeom>
              <a:avLst/>
              <a:gdLst/>
              <a:ahLst/>
              <a:cxnLst/>
              <a:rect l="l" t="t" r="r" b="b"/>
              <a:pathLst>
                <a:path w="12585" h="6748" fill="none" extrusionOk="0">
                  <a:moveTo>
                    <a:pt x="0" y="0"/>
                  </a:moveTo>
                  <a:cubicBezTo>
                    <a:pt x="0" y="0"/>
                    <a:pt x="7690" y="6748"/>
                    <a:pt x="12584" y="1520"/>
                  </a:cubicBezTo>
                </a:path>
              </a:pathLst>
            </a:custGeom>
            <a:noFill/>
            <a:ln w="19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6"/>
          <p:cNvSpPr/>
          <p:nvPr/>
        </p:nvSpPr>
        <p:spPr>
          <a:xfrm>
            <a:off x="7188465" y="4158920"/>
            <a:ext cx="1955534" cy="1067814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"/>
          <p:cNvSpPr/>
          <p:nvPr/>
        </p:nvSpPr>
        <p:spPr>
          <a:xfrm rot="10800000">
            <a:off x="8078092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"/>
          <p:cNvSpPr/>
          <p:nvPr/>
        </p:nvSpPr>
        <p:spPr>
          <a:xfrm rot="10800000" flipH="1">
            <a:off x="360525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709992" y="360049"/>
            <a:ext cx="7713994" cy="731019"/>
          </a:xfrm>
          <a:custGeom>
            <a:avLst/>
            <a:gdLst/>
            <a:ahLst/>
            <a:cxnLst/>
            <a:rect l="l" t="t" r="r" b="b"/>
            <a:pathLst>
              <a:path w="66077" h="21615" extrusionOk="0">
                <a:moveTo>
                  <a:pt x="64842" y="0"/>
                </a:moveTo>
                <a:lnTo>
                  <a:pt x="1025" y="586"/>
                </a:lnTo>
                <a:cubicBezTo>
                  <a:pt x="440" y="607"/>
                  <a:pt x="0" y="1067"/>
                  <a:pt x="0" y="1632"/>
                </a:cubicBezTo>
                <a:lnTo>
                  <a:pt x="188" y="20589"/>
                </a:lnTo>
                <a:cubicBezTo>
                  <a:pt x="209" y="21175"/>
                  <a:pt x="649" y="21614"/>
                  <a:pt x="1235" y="21614"/>
                </a:cubicBezTo>
                <a:lnTo>
                  <a:pt x="65052" y="21049"/>
                </a:lnTo>
                <a:cubicBezTo>
                  <a:pt x="65596" y="21049"/>
                  <a:pt x="66077" y="20568"/>
                  <a:pt x="66077" y="19982"/>
                </a:cubicBezTo>
                <a:lnTo>
                  <a:pt x="65889" y="1025"/>
                </a:lnTo>
                <a:cubicBezTo>
                  <a:pt x="65868" y="460"/>
                  <a:pt x="65407" y="0"/>
                  <a:pt x="64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97" name="Google Shape;297;p6"/>
          <p:cNvGrpSpPr/>
          <p:nvPr/>
        </p:nvGrpSpPr>
        <p:grpSpPr>
          <a:xfrm flipH="1"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298" name="Google Shape;298;p6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4829218" y="28549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496143" y="3289950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189558" y="1405188"/>
              <a:ext cx="105166" cy="10502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232742" y="3803623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6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sp>
          <p:nvSpPr>
            <p:cNvPr id="320" name="Google Shape;320;p6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1" name="Google Shape;321;p6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322" name="Google Shape;322;p6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/>
          <p:nvPr/>
        </p:nvSpPr>
        <p:spPr>
          <a:xfrm rot="10800000">
            <a:off x="8078092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7"/>
          <p:cNvSpPr/>
          <p:nvPr/>
        </p:nvSpPr>
        <p:spPr>
          <a:xfrm rot="10800000" flipH="1">
            <a:off x="360525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7"/>
          <p:cNvSpPr/>
          <p:nvPr/>
        </p:nvSpPr>
        <p:spPr>
          <a:xfrm>
            <a:off x="709992" y="360049"/>
            <a:ext cx="7713994" cy="731019"/>
          </a:xfrm>
          <a:custGeom>
            <a:avLst/>
            <a:gdLst/>
            <a:ahLst/>
            <a:cxnLst/>
            <a:rect l="l" t="t" r="r" b="b"/>
            <a:pathLst>
              <a:path w="66077" h="21615" extrusionOk="0">
                <a:moveTo>
                  <a:pt x="64842" y="0"/>
                </a:moveTo>
                <a:lnTo>
                  <a:pt x="1025" y="586"/>
                </a:lnTo>
                <a:cubicBezTo>
                  <a:pt x="440" y="607"/>
                  <a:pt x="0" y="1067"/>
                  <a:pt x="0" y="1632"/>
                </a:cubicBezTo>
                <a:lnTo>
                  <a:pt x="188" y="20589"/>
                </a:lnTo>
                <a:cubicBezTo>
                  <a:pt x="209" y="21175"/>
                  <a:pt x="649" y="21614"/>
                  <a:pt x="1235" y="21614"/>
                </a:cubicBezTo>
                <a:lnTo>
                  <a:pt x="65052" y="21049"/>
                </a:lnTo>
                <a:cubicBezTo>
                  <a:pt x="65596" y="21049"/>
                  <a:pt x="66077" y="20568"/>
                  <a:pt x="66077" y="19982"/>
                </a:cubicBezTo>
                <a:lnTo>
                  <a:pt x="65889" y="1025"/>
                </a:lnTo>
                <a:cubicBezTo>
                  <a:pt x="65868" y="460"/>
                  <a:pt x="65407" y="0"/>
                  <a:pt x="64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726450" y="1602275"/>
            <a:ext cx="40152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"/>
          <p:cNvSpPr/>
          <p:nvPr/>
        </p:nvSpPr>
        <p:spPr>
          <a:xfrm>
            <a:off x="0" y="4570767"/>
            <a:ext cx="9130118" cy="588162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7"/>
          <p:cNvGrpSpPr/>
          <p:nvPr/>
        </p:nvGrpSpPr>
        <p:grpSpPr>
          <a:xfrm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333" name="Google Shape;333;p7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905418" y="31597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96143" y="32899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189558" y="1405188"/>
              <a:ext cx="105166" cy="10502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1547443" y="41111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7"/>
          <p:cNvGrpSpPr/>
          <p:nvPr/>
        </p:nvGrpSpPr>
        <p:grpSpPr>
          <a:xfrm>
            <a:off x="7277830" y="2743143"/>
            <a:ext cx="1446236" cy="1860767"/>
            <a:chOff x="7838946" y="2070735"/>
            <a:chExt cx="924230" cy="1189141"/>
          </a:xfrm>
        </p:grpSpPr>
        <p:sp>
          <p:nvSpPr>
            <p:cNvPr id="355" name="Google Shape;355;p7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7"/>
          <p:cNvSpPr/>
          <p:nvPr/>
        </p:nvSpPr>
        <p:spPr>
          <a:xfrm>
            <a:off x="0" y="4570767"/>
            <a:ext cx="9130118" cy="588162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7"/>
          <p:cNvGrpSpPr/>
          <p:nvPr/>
        </p:nvGrpSpPr>
        <p:grpSpPr>
          <a:xfrm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371" name="Google Shape;371;p7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905418" y="31597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96143" y="32899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189558" y="1405188"/>
              <a:ext cx="105166" cy="10502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1547443" y="41111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7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sp>
          <p:nvSpPr>
            <p:cNvPr id="393" name="Google Shape;393;p7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4" name="Google Shape;394;p7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395" name="Google Shape;395;p7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/>
          <p:nvPr/>
        </p:nvSpPr>
        <p:spPr>
          <a:xfrm>
            <a:off x="0" y="1977817"/>
            <a:ext cx="9130118" cy="3180130"/>
          </a:xfrm>
          <a:custGeom>
            <a:avLst/>
            <a:gdLst/>
            <a:ahLst/>
            <a:cxnLst/>
            <a:rect l="l" t="t" r="r" b="b"/>
            <a:pathLst>
              <a:path w="284960" h="99255" extrusionOk="0">
                <a:moveTo>
                  <a:pt x="40383" y="1"/>
                </a:moveTo>
                <a:cubicBezTo>
                  <a:pt x="22950" y="1"/>
                  <a:pt x="7885" y="4365"/>
                  <a:pt x="0" y="7156"/>
                </a:cubicBezTo>
                <a:lnTo>
                  <a:pt x="0" y="99254"/>
                </a:lnTo>
                <a:lnTo>
                  <a:pt x="284960" y="99254"/>
                </a:lnTo>
                <a:lnTo>
                  <a:pt x="284960" y="30955"/>
                </a:lnTo>
                <a:cubicBezTo>
                  <a:pt x="279285" y="30817"/>
                  <a:pt x="271857" y="30678"/>
                  <a:pt x="264143" y="30678"/>
                </a:cubicBezTo>
                <a:cubicBezTo>
                  <a:pt x="254956" y="30678"/>
                  <a:pt x="245364" y="30875"/>
                  <a:pt x="237846" y="31502"/>
                </a:cubicBezTo>
                <a:cubicBezTo>
                  <a:pt x="228386" y="32319"/>
                  <a:pt x="212845" y="33550"/>
                  <a:pt x="195709" y="33550"/>
                </a:cubicBezTo>
                <a:cubicBezTo>
                  <a:pt x="175188" y="33550"/>
                  <a:pt x="152380" y="31784"/>
                  <a:pt x="134987" y="25423"/>
                </a:cubicBezTo>
                <a:cubicBezTo>
                  <a:pt x="103072" y="13782"/>
                  <a:pt x="80549" y="3660"/>
                  <a:pt x="50396" y="499"/>
                </a:cubicBezTo>
                <a:cubicBezTo>
                  <a:pt x="46996" y="154"/>
                  <a:pt x="43648" y="1"/>
                  <a:pt x="40383" y="1"/>
                </a:cubicBezTo>
                <a:close/>
              </a:path>
            </a:pathLst>
          </a:custGeom>
          <a:solidFill>
            <a:srgbClr val="000000">
              <a:alpha val="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8"/>
          <p:cNvSpPr/>
          <p:nvPr/>
        </p:nvSpPr>
        <p:spPr>
          <a:xfrm>
            <a:off x="0" y="3166371"/>
            <a:ext cx="9130118" cy="1992568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8"/>
          <p:cNvSpPr/>
          <p:nvPr/>
        </p:nvSpPr>
        <p:spPr>
          <a:xfrm>
            <a:off x="5795671" y="1806655"/>
            <a:ext cx="3334595" cy="680914"/>
          </a:xfrm>
          <a:custGeom>
            <a:avLst/>
            <a:gdLst/>
            <a:ahLst/>
            <a:cxnLst/>
            <a:rect l="l" t="t" r="r" b="b"/>
            <a:pathLst>
              <a:path w="104076" h="21252" extrusionOk="0">
                <a:moveTo>
                  <a:pt x="78598" y="1"/>
                </a:moveTo>
                <a:cubicBezTo>
                  <a:pt x="64946" y="1"/>
                  <a:pt x="49044" y="1613"/>
                  <a:pt x="33892" y="6966"/>
                </a:cubicBezTo>
                <a:cubicBezTo>
                  <a:pt x="22615" y="10947"/>
                  <a:pt x="11278" y="15963"/>
                  <a:pt x="1" y="21252"/>
                </a:cubicBezTo>
                <a:cubicBezTo>
                  <a:pt x="4864" y="20036"/>
                  <a:pt x="9515" y="18850"/>
                  <a:pt x="14135" y="18577"/>
                </a:cubicBezTo>
                <a:cubicBezTo>
                  <a:pt x="20700" y="18303"/>
                  <a:pt x="22980" y="16571"/>
                  <a:pt x="28846" y="13744"/>
                </a:cubicBezTo>
                <a:cubicBezTo>
                  <a:pt x="31914" y="12289"/>
                  <a:pt x="35397" y="11926"/>
                  <a:pt x="38921" y="11926"/>
                </a:cubicBezTo>
                <a:cubicBezTo>
                  <a:pt x="41507" y="11926"/>
                  <a:pt x="44115" y="12121"/>
                  <a:pt x="46597" y="12224"/>
                </a:cubicBezTo>
                <a:cubicBezTo>
                  <a:pt x="46111" y="12984"/>
                  <a:pt x="45564" y="14261"/>
                  <a:pt x="45078" y="15020"/>
                </a:cubicBezTo>
                <a:cubicBezTo>
                  <a:pt x="45559" y="15332"/>
                  <a:pt x="46121" y="15468"/>
                  <a:pt x="46743" y="15468"/>
                </a:cubicBezTo>
                <a:cubicBezTo>
                  <a:pt x="50677" y="15468"/>
                  <a:pt x="56995" y="10017"/>
                  <a:pt x="60276" y="8941"/>
                </a:cubicBezTo>
                <a:cubicBezTo>
                  <a:pt x="64072" y="7878"/>
                  <a:pt x="68733" y="6478"/>
                  <a:pt x="72977" y="6478"/>
                </a:cubicBezTo>
                <a:cubicBezTo>
                  <a:pt x="73829" y="6478"/>
                  <a:pt x="74665" y="6535"/>
                  <a:pt x="75473" y="6662"/>
                </a:cubicBezTo>
                <a:cubicBezTo>
                  <a:pt x="78027" y="7148"/>
                  <a:pt x="79759" y="8425"/>
                  <a:pt x="82312" y="8668"/>
                </a:cubicBezTo>
                <a:cubicBezTo>
                  <a:pt x="82723" y="8708"/>
                  <a:pt x="83130" y="8726"/>
                  <a:pt x="83533" y="8726"/>
                </a:cubicBezTo>
                <a:cubicBezTo>
                  <a:pt x="85842" y="8726"/>
                  <a:pt x="88043" y="8141"/>
                  <a:pt x="90398" y="7908"/>
                </a:cubicBezTo>
                <a:cubicBezTo>
                  <a:pt x="91051" y="7875"/>
                  <a:pt x="91695" y="7860"/>
                  <a:pt x="92333" y="7860"/>
                </a:cubicBezTo>
                <a:cubicBezTo>
                  <a:pt x="96386" y="7860"/>
                  <a:pt x="100163" y="8469"/>
                  <a:pt x="104076" y="8941"/>
                </a:cubicBezTo>
                <a:lnTo>
                  <a:pt x="104076" y="1798"/>
                </a:lnTo>
                <a:cubicBezTo>
                  <a:pt x="97648" y="891"/>
                  <a:pt x="88744" y="1"/>
                  <a:pt x="785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8"/>
          <p:cNvSpPr/>
          <p:nvPr/>
        </p:nvSpPr>
        <p:spPr>
          <a:xfrm>
            <a:off x="0" y="1806655"/>
            <a:ext cx="9130118" cy="3351288"/>
          </a:xfrm>
          <a:custGeom>
            <a:avLst/>
            <a:gdLst/>
            <a:ahLst/>
            <a:cxnLst/>
            <a:rect l="l" t="t" r="r" b="b"/>
            <a:pathLst>
              <a:path w="284960" h="104597" extrusionOk="0">
                <a:moveTo>
                  <a:pt x="259482" y="1"/>
                </a:moveTo>
                <a:cubicBezTo>
                  <a:pt x="245830" y="1"/>
                  <a:pt x="229928" y="1613"/>
                  <a:pt x="214776" y="6966"/>
                </a:cubicBezTo>
                <a:cubicBezTo>
                  <a:pt x="176781" y="20370"/>
                  <a:pt x="138300" y="45446"/>
                  <a:pt x="102038" y="54079"/>
                </a:cubicBezTo>
                <a:cubicBezTo>
                  <a:pt x="71096" y="61435"/>
                  <a:pt x="15441" y="62468"/>
                  <a:pt x="0" y="62620"/>
                </a:cubicBezTo>
                <a:lnTo>
                  <a:pt x="0" y="104596"/>
                </a:lnTo>
                <a:lnTo>
                  <a:pt x="284960" y="104596"/>
                </a:lnTo>
                <a:lnTo>
                  <a:pt x="284960" y="1798"/>
                </a:lnTo>
                <a:cubicBezTo>
                  <a:pt x="278532" y="891"/>
                  <a:pt x="269628" y="1"/>
                  <a:pt x="2594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8"/>
          <p:cNvSpPr/>
          <p:nvPr/>
        </p:nvSpPr>
        <p:spPr>
          <a:xfrm>
            <a:off x="2912927" y="3167332"/>
            <a:ext cx="4853836" cy="1992568"/>
          </a:xfrm>
          <a:custGeom>
            <a:avLst/>
            <a:gdLst/>
            <a:ahLst/>
            <a:cxnLst/>
            <a:rect l="l" t="t" r="r" b="b"/>
            <a:pathLst>
              <a:path w="151493" h="62190" extrusionOk="0">
                <a:moveTo>
                  <a:pt x="62373" y="1"/>
                </a:moveTo>
                <a:cubicBezTo>
                  <a:pt x="62373" y="948"/>
                  <a:pt x="58935" y="1145"/>
                  <a:pt x="54026" y="1145"/>
                </a:cubicBezTo>
                <a:cubicBezTo>
                  <a:pt x="50528" y="1145"/>
                  <a:pt x="46283" y="1045"/>
                  <a:pt x="42001" y="1045"/>
                </a:cubicBezTo>
                <a:cubicBezTo>
                  <a:pt x="31268" y="1045"/>
                  <a:pt x="20305" y="1673"/>
                  <a:pt x="20305" y="6080"/>
                </a:cubicBezTo>
                <a:cubicBezTo>
                  <a:pt x="20305" y="9990"/>
                  <a:pt x="28380" y="10414"/>
                  <a:pt x="37216" y="10414"/>
                </a:cubicBezTo>
                <a:cubicBezTo>
                  <a:pt x="39664" y="10414"/>
                  <a:pt x="42170" y="10381"/>
                  <a:pt x="44578" y="10381"/>
                </a:cubicBezTo>
                <a:cubicBezTo>
                  <a:pt x="52671" y="10381"/>
                  <a:pt x="59667" y="10749"/>
                  <a:pt x="59667" y="13952"/>
                </a:cubicBezTo>
                <a:cubicBezTo>
                  <a:pt x="59667" y="21551"/>
                  <a:pt x="1" y="11855"/>
                  <a:pt x="1" y="24591"/>
                </a:cubicBezTo>
                <a:cubicBezTo>
                  <a:pt x="1" y="35715"/>
                  <a:pt x="40548" y="29910"/>
                  <a:pt x="40548" y="37235"/>
                </a:cubicBezTo>
                <a:cubicBezTo>
                  <a:pt x="40548" y="44561"/>
                  <a:pt x="16992" y="38481"/>
                  <a:pt x="16992" y="45108"/>
                </a:cubicBezTo>
                <a:cubicBezTo>
                  <a:pt x="16992" y="47480"/>
                  <a:pt x="21294" y="48003"/>
                  <a:pt x="26790" y="48003"/>
                </a:cubicBezTo>
                <a:cubicBezTo>
                  <a:pt x="31122" y="48003"/>
                  <a:pt x="36195" y="47678"/>
                  <a:pt x="40486" y="47678"/>
                </a:cubicBezTo>
                <a:cubicBezTo>
                  <a:pt x="45817" y="47678"/>
                  <a:pt x="49941" y="48179"/>
                  <a:pt x="49941" y="50427"/>
                </a:cubicBezTo>
                <a:cubicBezTo>
                  <a:pt x="49941" y="56780"/>
                  <a:pt x="28937" y="51187"/>
                  <a:pt x="28937" y="62190"/>
                </a:cubicBezTo>
                <a:lnTo>
                  <a:pt x="105778" y="62190"/>
                </a:lnTo>
                <a:cubicBezTo>
                  <a:pt x="110033" y="62068"/>
                  <a:pt x="118544" y="61461"/>
                  <a:pt x="118544" y="57965"/>
                </a:cubicBezTo>
                <a:cubicBezTo>
                  <a:pt x="118544" y="52372"/>
                  <a:pt x="97267" y="55412"/>
                  <a:pt x="97267" y="50609"/>
                </a:cubicBezTo>
                <a:cubicBezTo>
                  <a:pt x="97267" y="49234"/>
                  <a:pt x="100034" y="48856"/>
                  <a:pt x="103983" y="48856"/>
                </a:cubicBezTo>
                <a:cubicBezTo>
                  <a:pt x="108809" y="48856"/>
                  <a:pt x="115401" y="49420"/>
                  <a:pt x="120865" y="49420"/>
                </a:cubicBezTo>
                <a:cubicBezTo>
                  <a:pt x="126544" y="49420"/>
                  <a:pt x="131006" y="48811"/>
                  <a:pt x="131006" y="46324"/>
                </a:cubicBezTo>
                <a:cubicBezTo>
                  <a:pt x="131006" y="39485"/>
                  <a:pt x="107905" y="43010"/>
                  <a:pt x="107905" y="38238"/>
                </a:cubicBezTo>
                <a:cubicBezTo>
                  <a:pt x="107905" y="36776"/>
                  <a:pt x="111898" y="36466"/>
                  <a:pt x="117467" y="36466"/>
                </a:cubicBezTo>
                <a:cubicBezTo>
                  <a:pt x="121564" y="36466"/>
                  <a:pt x="126514" y="36633"/>
                  <a:pt x="131354" y="36633"/>
                </a:cubicBezTo>
                <a:cubicBezTo>
                  <a:pt x="141672" y="36633"/>
                  <a:pt x="151493" y="35871"/>
                  <a:pt x="151493" y="31095"/>
                </a:cubicBezTo>
                <a:cubicBezTo>
                  <a:pt x="151493" y="21004"/>
                  <a:pt x="108179" y="27083"/>
                  <a:pt x="108179" y="18238"/>
                </a:cubicBezTo>
                <a:cubicBezTo>
                  <a:pt x="108179" y="9393"/>
                  <a:pt x="128210" y="14439"/>
                  <a:pt x="128210" y="9119"/>
                </a:cubicBezTo>
                <a:cubicBezTo>
                  <a:pt x="128210" y="3800"/>
                  <a:pt x="95048" y="10153"/>
                  <a:pt x="95048" y="1794"/>
                </a:cubicBezTo>
                <a:cubicBezTo>
                  <a:pt x="95048" y="1065"/>
                  <a:pt x="95261" y="487"/>
                  <a:pt x="95686" y="1"/>
                </a:cubicBezTo>
                <a:close/>
              </a:path>
            </a:pathLst>
          </a:custGeom>
          <a:solidFill>
            <a:srgbClr val="000000">
              <a:alpha val="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8"/>
          <p:cNvSpPr/>
          <p:nvPr/>
        </p:nvSpPr>
        <p:spPr>
          <a:xfrm flipH="1">
            <a:off x="134194" y="2931159"/>
            <a:ext cx="1233924" cy="1601904"/>
          </a:xfrm>
          <a:custGeom>
            <a:avLst/>
            <a:gdLst/>
            <a:ahLst/>
            <a:cxnLst/>
            <a:rect l="l" t="t" r="r" b="b"/>
            <a:pathLst>
              <a:path w="38512" h="49997" extrusionOk="0">
                <a:moveTo>
                  <a:pt x="31743" y="1"/>
                </a:moveTo>
                <a:cubicBezTo>
                  <a:pt x="29890" y="1"/>
                  <a:pt x="27848" y="368"/>
                  <a:pt x="25746" y="1384"/>
                </a:cubicBezTo>
                <a:cubicBezTo>
                  <a:pt x="18116" y="5062"/>
                  <a:pt x="18755" y="15943"/>
                  <a:pt x="18755" y="15943"/>
                </a:cubicBezTo>
                <a:cubicBezTo>
                  <a:pt x="18755" y="15943"/>
                  <a:pt x="17272" y="15499"/>
                  <a:pt x="15130" y="15499"/>
                </a:cubicBezTo>
                <a:cubicBezTo>
                  <a:pt x="12453" y="15499"/>
                  <a:pt x="8748" y="16193"/>
                  <a:pt x="5624" y="19317"/>
                </a:cubicBezTo>
                <a:cubicBezTo>
                  <a:pt x="0" y="24940"/>
                  <a:pt x="6231" y="32418"/>
                  <a:pt x="6231" y="32418"/>
                </a:cubicBezTo>
                <a:cubicBezTo>
                  <a:pt x="6231" y="32418"/>
                  <a:pt x="1155" y="36855"/>
                  <a:pt x="2523" y="42600"/>
                </a:cubicBezTo>
                <a:cubicBezTo>
                  <a:pt x="3731" y="47482"/>
                  <a:pt x="8414" y="49997"/>
                  <a:pt x="12294" y="49997"/>
                </a:cubicBezTo>
                <a:cubicBezTo>
                  <a:pt x="13004" y="49997"/>
                  <a:pt x="13687" y="49912"/>
                  <a:pt x="14317" y="49743"/>
                </a:cubicBezTo>
                <a:lnTo>
                  <a:pt x="38512" y="47463"/>
                </a:lnTo>
                <a:lnTo>
                  <a:pt x="38512" y="1597"/>
                </a:lnTo>
                <a:cubicBezTo>
                  <a:pt x="37017" y="877"/>
                  <a:pt x="34605" y="1"/>
                  <a:pt x="31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8"/>
          <p:cNvSpPr/>
          <p:nvPr/>
        </p:nvSpPr>
        <p:spPr>
          <a:xfrm flipH="1">
            <a:off x="292183" y="3194599"/>
            <a:ext cx="784019" cy="1026498"/>
          </a:xfrm>
          <a:custGeom>
            <a:avLst/>
            <a:gdLst/>
            <a:ahLst/>
            <a:cxnLst/>
            <a:rect l="l" t="t" r="r" b="b"/>
            <a:pathLst>
              <a:path w="24470" h="32038" fill="none" extrusionOk="0">
                <a:moveTo>
                  <a:pt x="15746" y="1"/>
                </a:moveTo>
                <a:cubicBezTo>
                  <a:pt x="15746" y="1"/>
                  <a:pt x="21916" y="11521"/>
                  <a:pt x="24469" y="32038"/>
                </a:cubicBezTo>
                <a:cubicBezTo>
                  <a:pt x="24469" y="32038"/>
                  <a:pt x="9241" y="28117"/>
                  <a:pt x="1" y="19363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8"/>
          <p:cNvSpPr/>
          <p:nvPr/>
        </p:nvSpPr>
        <p:spPr>
          <a:xfrm>
            <a:off x="8953069" y="3133241"/>
            <a:ext cx="190926" cy="574637"/>
          </a:xfrm>
          <a:custGeom>
            <a:avLst/>
            <a:gdLst/>
            <a:ahLst/>
            <a:cxnLst/>
            <a:rect l="l" t="t" r="r" b="b"/>
            <a:pathLst>
              <a:path w="5959" h="17935" fill="none" extrusionOk="0">
                <a:moveTo>
                  <a:pt x="3891" y="1"/>
                </a:moveTo>
                <a:cubicBezTo>
                  <a:pt x="3891" y="1"/>
                  <a:pt x="5958" y="13314"/>
                  <a:pt x="1" y="17934"/>
                </a:cubicBezTo>
              </a:path>
            </a:pathLst>
          </a:custGeom>
          <a:noFill/>
          <a:ln w="19000" cap="rnd" cmpd="sng">
            <a:solidFill>
              <a:srgbClr val="555E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8"/>
          <p:cNvSpPr/>
          <p:nvPr/>
        </p:nvSpPr>
        <p:spPr>
          <a:xfrm flipH="1">
            <a:off x="444107" y="3279347"/>
            <a:ext cx="268816" cy="242511"/>
          </a:xfrm>
          <a:custGeom>
            <a:avLst/>
            <a:gdLst/>
            <a:ahLst/>
            <a:cxnLst/>
            <a:rect l="l" t="t" r="r" b="b"/>
            <a:pathLst>
              <a:path w="8390" h="7569" fill="none" extrusionOk="0">
                <a:moveTo>
                  <a:pt x="1" y="0"/>
                </a:moveTo>
                <a:cubicBezTo>
                  <a:pt x="1" y="0"/>
                  <a:pt x="3770" y="7569"/>
                  <a:pt x="8390" y="7356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8"/>
          <p:cNvSpPr/>
          <p:nvPr/>
        </p:nvSpPr>
        <p:spPr>
          <a:xfrm flipH="1">
            <a:off x="836573" y="3661113"/>
            <a:ext cx="173400" cy="285380"/>
          </a:xfrm>
          <a:custGeom>
            <a:avLst/>
            <a:gdLst/>
            <a:ahLst/>
            <a:cxnLst/>
            <a:rect l="l" t="t" r="r" b="b"/>
            <a:pathLst>
              <a:path w="5412" h="8907" fill="none" extrusionOk="0">
                <a:moveTo>
                  <a:pt x="1" y="0"/>
                </a:moveTo>
                <a:cubicBezTo>
                  <a:pt x="1" y="0"/>
                  <a:pt x="5411" y="4955"/>
                  <a:pt x="3223" y="8906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8"/>
          <p:cNvSpPr/>
          <p:nvPr/>
        </p:nvSpPr>
        <p:spPr>
          <a:xfrm flipH="1">
            <a:off x="487937" y="3746822"/>
            <a:ext cx="194803" cy="373010"/>
          </a:xfrm>
          <a:custGeom>
            <a:avLst/>
            <a:gdLst/>
            <a:ahLst/>
            <a:cxnLst/>
            <a:rect l="l" t="t" r="r" b="b"/>
            <a:pathLst>
              <a:path w="6080" h="11642" fill="none" extrusionOk="0">
                <a:moveTo>
                  <a:pt x="1" y="0"/>
                </a:moveTo>
                <a:cubicBezTo>
                  <a:pt x="1" y="0"/>
                  <a:pt x="6080" y="4195"/>
                  <a:pt x="3284" y="11642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8"/>
          <p:cNvSpPr/>
          <p:nvPr/>
        </p:nvSpPr>
        <p:spPr>
          <a:xfrm flipH="1">
            <a:off x="736259" y="3998086"/>
            <a:ext cx="403223" cy="216206"/>
          </a:xfrm>
          <a:custGeom>
            <a:avLst/>
            <a:gdLst/>
            <a:ahLst/>
            <a:cxnLst/>
            <a:rect l="l" t="t" r="r" b="b"/>
            <a:pathLst>
              <a:path w="12585" h="6748" fill="none" extrusionOk="0">
                <a:moveTo>
                  <a:pt x="0" y="0"/>
                </a:moveTo>
                <a:cubicBezTo>
                  <a:pt x="0" y="0"/>
                  <a:pt x="7690" y="6748"/>
                  <a:pt x="12584" y="1520"/>
                </a:cubicBezTo>
              </a:path>
            </a:pathLst>
          </a:custGeom>
          <a:noFill/>
          <a:ln w="190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8"/>
          <p:cNvSpPr/>
          <p:nvPr/>
        </p:nvSpPr>
        <p:spPr>
          <a:xfrm flipH="1">
            <a:off x="134221" y="3913498"/>
            <a:ext cx="2280864" cy="1245459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8"/>
          <p:cNvGrpSpPr/>
          <p:nvPr/>
        </p:nvGrpSpPr>
        <p:grpSpPr>
          <a:xfrm flipH="1">
            <a:off x="7438853" y="1403770"/>
            <a:ext cx="2529667" cy="3039060"/>
            <a:chOff x="-837740" y="1723846"/>
            <a:chExt cx="2905325" cy="3490364"/>
          </a:xfrm>
        </p:grpSpPr>
        <p:sp>
          <p:nvSpPr>
            <p:cNvPr id="413" name="Google Shape;413;p8"/>
            <p:cNvSpPr/>
            <p:nvPr/>
          </p:nvSpPr>
          <p:spPr>
            <a:xfrm>
              <a:off x="-837740" y="2020858"/>
              <a:ext cx="2000354" cy="3099081"/>
            </a:xfrm>
            <a:custGeom>
              <a:avLst/>
              <a:gdLst/>
              <a:ahLst/>
              <a:cxnLst/>
              <a:rect l="l" t="t" r="r" b="b"/>
              <a:pathLst>
                <a:path w="61005" h="94513" extrusionOk="0">
                  <a:moveTo>
                    <a:pt x="30548" y="1"/>
                  </a:moveTo>
                  <a:cubicBezTo>
                    <a:pt x="30548" y="1"/>
                    <a:pt x="27265" y="5502"/>
                    <a:pt x="22128" y="8815"/>
                  </a:cubicBezTo>
                  <a:cubicBezTo>
                    <a:pt x="16991" y="12128"/>
                    <a:pt x="15836" y="13739"/>
                    <a:pt x="16171" y="15958"/>
                  </a:cubicBezTo>
                  <a:cubicBezTo>
                    <a:pt x="16365" y="17264"/>
                    <a:pt x="18179" y="18284"/>
                    <a:pt x="20874" y="18284"/>
                  </a:cubicBezTo>
                  <a:cubicBezTo>
                    <a:pt x="22820" y="18284"/>
                    <a:pt x="25225" y="17752"/>
                    <a:pt x="27812" y="16414"/>
                  </a:cubicBezTo>
                  <a:lnTo>
                    <a:pt x="27812" y="16414"/>
                  </a:lnTo>
                  <a:cubicBezTo>
                    <a:pt x="27812" y="16414"/>
                    <a:pt x="23557" y="22159"/>
                    <a:pt x="18450" y="25594"/>
                  </a:cubicBezTo>
                  <a:cubicBezTo>
                    <a:pt x="13344" y="29059"/>
                    <a:pt x="7751" y="33071"/>
                    <a:pt x="9788" y="37539"/>
                  </a:cubicBezTo>
                  <a:cubicBezTo>
                    <a:pt x="11070" y="40349"/>
                    <a:pt x="13465" y="41536"/>
                    <a:pt x="16360" y="41536"/>
                  </a:cubicBezTo>
                  <a:cubicBezTo>
                    <a:pt x="19916" y="41536"/>
                    <a:pt x="24225" y="39743"/>
                    <a:pt x="28147" y="36962"/>
                  </a:cubicBezTo>
                  <a:lnTo>
                    <a:pt x="28147" y="36962"/>
                  </a:lnTo>
                  <a:cubicBezTo>
                    <a:pt x="28147" y="36962"/>
                    <a:pt x="21429" y="45351"/>
                    <a:pt x="14560" y="49940"/>
                  </a:cubicBezTo>
                  <a:cubicBezTo>
                    <a:pt x="7721" y="54561"/>
                    <a:pt x="5867" y="56688"/>
                    <a:pt x="7417" y="61278"/>
                  </a:cubicBezTo>
                  <a:cubicBezTo>
                    <a:pt x="8315" y="63989"/>
                    <a:pt x="11896" y="65884"/>
                    <a:pt x="16219" y="65884"/>
                  </a:cubicBezTo>
                  <a:cubicBezTo>
                    <a:pt x="19213" y="65884"/>
                    <a:pt x="22564" y="64975"/>
                    <a:pt x="25624" y="62798"/>
                  </a:cubicBezTo>
                  <a:lnTo>
                    <a:pt x="25624" y="62798"/>
                  </a:lnTo>
                  <a:cubicBezTo>
                    <a:pt x="25624" y="62798"/>
                    <a:pt x="16140" y="73072"/>
                    <a:pt x="8237" y="77661"/>
                  </a:cubicBezTo>
                  <a:cubicBezTo>
                    <a:pt x="122" y="82373"/>
                    <a:pt x="0" y="92555"/>
                    <a:pt x="9909" y="94288"/>
                  </a:cubicBezTo>
                  <a:cubicBezTo>
                    <a:pt x="10768" y="94441"/>
                    <a:pt x="11683" y="94513"/>
                    <a:pt x="12634" y="94513"/>
                  </a:cubicBezTo>
                  <a:cubicBezTo>
                    <a:pt x="19762" y="94513"/>
                    <a:pt x="28855" y="90504"/>
                    <a:pt x="30518" y="87205"/>
                  </a:cubicBezTo>
                  <a:cubicBezTo>
                    <a:pt x="32207" y="90504"/>
                    <a:pt x="41256" y="94513"/>
                    <a:pt x="48373" y="94513"/>
                  </a:cubicBezTo>
                  <a:cubicBezTo>
                    <a:pt x="49322" y="94513"/>
                    <a:pt x="50237" y="94441"/>
                    <a:pt x="51095" y="94288"/>
                  </a:cubicBezTo>
                  <a:cubicBezTo>
                    <a:pt x="61004" y="92585"/>
                    <a:pt x="60852" y="82403"/>
                    <a:pt x="52767" y="77692"/>
                  </a:cubicBezTo>
                  <a:cubicBezTo>
                    <a:pt x="44864" y="73102"/>
                    <a:pt x="35472" y="62828"/>
                    <a:pt x="35472" y="62828"/>
                  </a:cubicBezTo>
                  <a:lnTo>
                    <a:pt x="35472" y="62828"/>
                  </a:lnTo>
                  <a:cubicBezTo>
                    <a:pt x="38539" y="65010"/>
                    <a:pt x="41897" y="65923"/>
                    <a:pt x="44896" y="65923"/>
                  </a:cubicBezTo>
                  <a:cubicBezTo>
                    <a:pt x="49210" y="65923"/>
                    <a:pt x="52783" y="64034"/>
                    <a:pt x="53679" y="61308"/>
                  </a:cubicBezTo>
                  <a:cubicBezTo>
                    <a:pt x="55199" y="56719"/>
                    <a:pt x="53375" y="54591"/>
                    <a:pt x="46536" y="50001"/>
                  </a:cubicBezTo>
                  <a:cubicBezTo>
                    <a:pt x="39697" y="45381"/>
                    <a:pt x="32949" y="36992"/>
                    <a:pt x="32949" y="36992"/>
                  </a:cubicBezTo>
                  <a:lnTo>
                    <a:pt x="32949" y="36992"/>
                  </a:lnTo>
                  <a:cubicBezTo>
                    <a:pt x="36865" y="39787"/>
                    <a:pt x="41168" y="41577"/>
                    <a:pt x="44721" y="41577"/>
                  </a:cubicBezTo>
                  <a:cubicBezTo>
                    <a:pt x="47622" y="41577"/>
                    <a:pt x="50024" y="40384"/>
                    <a:pt x="51308" y="37569"/>
                  </a:cubicBezTo>
                  <a:cubicBezTo>
                    <a:pt x="53314" y="33132"/>
                    <a:pt x="47691" y="29089"/>
                    <a:pt x="42645" y="25654"/>
                  </a:cubicBezTo>
                  <a:cubicBezTo>
                    <a:pt x="37539" y="22159"/>
                    <a:pt x="33284" y="16414"/>
                    <a:pt x="33284" y="16414"/>
                  </a:cubicBezTo>
                  <a:lnTo>
                    <a:pt x="33284" y="16414"/>
                  </a:lnTo>
                  <a:cubicBezTo>
                    <a:pt x="35839" y="17742"/>
                    <a:pt x="38215" y="18265"/>
                    <a:pt x="40145" y="18265"/>
                  </a:cubicBezTo>
                  <a:cubicBezTo>
                    <a:pt x="42852" y="18265"/>
                    <a:pt x="44682" y="17236"/>
                    <a:pt x="44895" y="15958"/>
                  </a:cubicBezTo>
                  <a:cubicBezTo>
                    <a:pt x="45229" y="13709"/>
                    <a:pt x="44104" y="12159"/>
                    <a:pt x="38937" y="8815"/>
                  </a:cubicBezTo>
                  <a:cubicBezTo>
                    <a:pt x="33800" y="5472"/>
                    <a:pt x="30548" y="1"/>
                    <a:pt x="30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632442" y="2019875"/>
              <a:ext cx="1589725" cy="3042781"/>
            </a:xfrm>
            <a:custGeom>
              <a:avLst/>
              <a:gdLst/>
              <a:ahLst/>
              <a:cxnLst/>
              <a:rect l="l" t="t" r="r" b="b"/>
              <a:pathLst>
                <a:path w="48482" h="92796" extrusionOk="0">
                  <a:moveTo>
                    <a:pt x="24226" y="0"/>
                  </a:moveTo>
                  <a:cubicBezTo>
                    <a:pt x="24226" y="0"/>
                    <a:pt x="21703" y="5380"/>
                    <a:pt x="17600" y="8693"/>
                  </a:cubicBezTo>
                  <a:cubicBezTo>
                    <a:pt x="13527" y="11946"/>
                    <a:pt x="12554" y="13526"/>
                    <a:pt x="12858" y="15684"/>
                  </a:cubicBezTo>
                  <a:cubicBezTo>
                    <a:pt x="13035" y="16943"/>
                    <a:pt x="14484" y="17943"/>
                    <a:pt x="16632" y="17943"/>
                  </a:cubicBezTo>
                  <a:cubicBezTo>
                    <a:pt x="18167" y="17943"/>
                    <a:pt x="20059" y="17432"/>
                    <a:pt x="22098" y="16140"/>
                  </a:cubicBezTo>
                  <a:lnTo>
                    <a:pt x="22098" y="16140"/>
                  </a:lnTo>
                  <a:cubicBezTo>
                    <a:pt x="22098" y="16140"/>
                    <a:pt x="18724" y="21763"/>
                    <a:pt x="14712" y="25168"/>
                  </a:cubicBezTo>
                  <a:cubicBezTo>
                    <a:pt x="10670" y="28542"/>
                    <a:pt x="6201" y="32523"/>
                    <a:pt x="7782" y="36870"/>
                  </a:cubicBezTo>
                  <a:cubicBezTo>
                    <a:pt x="8806" y="39642"/>
                    <a:pt x="10713" y="40813"/>
                    <a:pt x="13016" y="40813"/>
                  </a:cubicBezTo>
                  <a:cubicBezTo>
                    <a:pt x="15840" y="40813"/>
                    <a:pt x="19258" y="39052"/>
                    <a:pt x="22372" y="36323"/>
                  </a:cubicBezTo>
                  <a:lnTo>
                    <a:pt x="22372" y="36323"/>
                  </a:lnTo>
                  <a:cubicBezTo>
                    <a:pt x="22372" y="36323"/>
                    <a:pt x="17022" y="44560"/>
                    <a:pt x="11582" y="49028"/>
                  </a:cubicBezTo>
                  <a:cubicBezTo>
                    <a:pt x="6141" y="53527"/>
                    <a:pt x="4682" y="55654"/>
                    <a:pt x="5867" y="60123"/>
                  </a:cubicBezTo>
                  <a:cubicBezTo>
                    <a:pt x="6586" y="62801"/>
                    <a:pt x="9453" y="64671"/>
                    <a:pt x="12901" y="64671"/>
                  </a:cubicBezTo>
                  <a:cubicBezTo>
                    <a:pt x="15284" y="64671"/>
                    <a:pt x="17944" y="63779"/>
                    <a:pt x="20366" y="61642"/>
                  </a:cubicBezTo>
                  <a:lnTo>
                    <a:pt x="20366" y="61642"/>
                  </a:lnTo>
                  <a:cubicBezTo>
                    <a:pt x="20366" y="61643"/>
                    <a:pt x="12797" y="71734"/>
                    <a:pt x="6536" y="76232"/>
                  </a:cubicBezTo>
                  <a:cubicBezTo>
                    <a:pt x="122" y="80883"/>
                    <a:pt x="1" y="90883"/>
                    <a:pt x="7873" y="92585"/>
                  </a:cubicBezTo>
                  <a:cubicBezTo>
                    <a:pt x="8544" y="92729"/>
                    <a:pt x="9259" y="92796"/>
                    <a:pt x="10001" y="92796"/>
                  </a:cubicBezTo>
                  <a:cubicBezTo>
                    <a:pt x="15678" y="92796"/>
                    <a:pt x="22943" y="88877"/>
                    <a:pt x="24287" y="85624"/>
                  </a:cubicBezTo>
                  <a:cubicBezTo>
                    <a:pt x="25631" y="88877"/>
                    <a:pt x="32824" y="92796"/>
                    <a:pt x="38485" y="92796"/>
                  </a:cubicBezTo>
                  <a:cubicBezTo>
                    <a:pt x="39225" y="92796"/>
                    <a:pt x="39939" y="92729"/>
                    <a:pt x="40609" y="92585"/>
                  </a:cubicBezTo>
                  <a:cubicBezTo>
                    <a:pt x="48482" y="90883"/>
                    <a:pt x="48360" y="80883"/>
                    <a:pt x="41947" y="76232"/>
                  </a:cubicBezTo>
                  <a:cubicBezTo>
                    <a:pt x="35685" y="71734"/>
                    <a:pt x="28178" y="61643"/>
                    <a:pt x="28178" y="61642"/>
                  </a:cubicBezTo>
                  <a:lnTo>
                    <a:pt x="28178" y="61642"/>
                  </a:lnTo>
                  <a:cubicBezTo>
                    <a:pt x="30624" y="63779"/>
                    <a:pt x="33289" y="64671"/>
                    <a:pt x="35666" y="64671"/>
                  </a:cubicBezTo>
                  <a:cubicBezTo>
                    <a:pt x="39107" y="64671"/>
                    <a:pt x="41945" y="62801"/>
                    <a:pt x="42646" y="60123"/>
                  </a:cubicBezTo>
                  <a:cubicBezTo>
                    <a:pt x="43862" y="55624"/>
                    <a:pt x="42433" y="53527"/>
                    <a:pt x="36962" y="49028"/>
                  </a:cubicBezTo>
                  <a:cubicBezTo>
                    <a:pt x="31521" y="44530"/>
                    <a:pt x="26172" y="36323"/>
                    <a:pt x="26171" y="36323"/>
                  </a:cubicBezTo>
                  <a:lnTo>
                    <a:pt x="26171" y="36323"/>
                  </a:lnTo>
                  <a:cubicBezTo>
                    <a:pt x="29290" y="39039"/>
                    <a:pt x="32723" y="40802"/>
                    <a:pt x="35552" y="40802"/>
                  </a:cubicBezTo>
                  <a:cubicBezTo>
                    <a:pt x="37852" y="40802"/>
                    <a:pt x="39753" y="39637"/>
                    <a:pt x="40761" y="36870"/>
                  </a:cubicBezTo>
                  <a:cubicBezTo>
                    <a:pt x="42342" y="32523"/>
                    <a:pt x="37904" y="28572"/>
                    <a:pt x="33831" y="25168"/>
                  </a:cubicBezTo>
                  <a:cubicBezTo>
                    <a:pt x="29819" y="21794"/>
                    <a:pt x="26445" y="16140"/>
                    <a:pt x="26445" y="16140"/>
                  </a:cubicBezTo>
                  <a:lnTo>
                    <a:pt x="26445" y="16140"/>
                  </a:lnTo>
                  <a:cubicBezTo>
                    <a:pt x="28492" y="17437"/>
                    <a:pt x="30386" y="17952"/>
                    <a:pt x="31917" y="17952"/>
                  </a:cubicBezTo>
                  <a:cubicBezTo>
                    <a:pt x="34047" y="17952"/>
                    <a:pt x="35478" y="16957"/>
                    <a:pt x="35655" y="15684"/>
                  </a:cubicBezTo>
                  <a:cubicBezTo>
                    <a:pt x="35959" y="13526"/>
                    <a:pt x="35017" y="11915"/>
                    <a:pt x="30913" y="8663"/>
                  </a:cubicBezTo>
                  <a:cubicBezTo>
                    <a:pt x="26810" y="5380"/>
                    <a:pt x="24226" y="0"/>
                    <a:pt x="24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85167" y="2161396"/>
              <a:ext cx="156507" cy="3037862"/>
            </a:xfrm>
            <a:custGeom>
              <a:avLst/>
              <a:gdLst/>
              <a:ahLst/>
              <a:cxnLst/>
              <a:rect l="l" t="t" r="r" b="b"/>
              <a:pathLst>
                <a:path w="4773" h="92646" extrusionOk="0">
                  <a:moveTo>
                    <a:pt x="2402" y="0"/>
                  </a:moveTo>
                  <a:lnTo>
                    <a:pt x="1" y="92646"/>
                  </a:lnTo>
                  <a:lnTo>
                    <a:pt x="4773" y="92646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176956" y="2265045"/>
              <a:ext cx="687737" cy="239236"/>
            </a:xfrm>
            <a:custGeom>
              <a:avLst/>
              <a:gdLst/>
              <a:ahLst/>
              <a:cxnLst/>
              <a:rect l="l" t="t" r="r" b="b"/>
              <a:pathLst>
                <a:path w="20974" h="7296" extrusionOk="0">
                  <a:moveTo>
                    <a:pt x="10487" y="0"/>
                  </a:moveTo>
                  <a:lnTo>
                    <a:pt x="10183" y="426"/>
                  </a:lnTo>
                  <a:cubicBezTo>
                    <a:pt x="7721" y="3800"/>
                    <a:pt x="3922" y="5897"/>
                    <a:pt x="1" y="7295"/>
                  </a:cubicBezTo>
                  <a:cubicBezTo>
                    <a:pt x="4031" y="6478"/>
                    <a:pt x="7949" y="4453"/>
                    <a:pt x="10488" y="1222"/>
                  </a:cubicBezTo>
                  <a:lnTo>
                    <a:pt x="10488" y="1222"/>
                  </a:lnTo>
                  <a:cubicBezTo>
                    <a:pt x="13053" y="4480"/>
                    <a:pt x="16971" y="6477"/>
                    <a:pt x="20974" y="7295"/>
                  </a:cubicBezTo>
                  <a:cubicBezTo>
                    <a:pt x="17083" y="5928"/>
                    <a:pt x="13284" y="3800"/>
                    <a:pt x="10791" y="426"/>
                  </a:cubicBezTo>
                  <a:lnTo>
                    <a:pt x="104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297558" y="2829165"/>
              <a:ext cx="929924" cy="316981"/>
            </a:xfrm>
            <a:custGeom>
              <a:avLst/>
              <a:gdLst/>
              <a:ahLst/>
              <a:cxnLst/>
              <a:rect l="l" t="t" r="r" b="b"/>
              <a:pathLst>
                <a:path w="28360" h="9667" extrusionOk="0">
                  <a:moveTo>
                    <a:pt x="14135" y="0"/>
                  </a:moveTo>
                  <a:cubicBezTo>
                    <a:pt x="12433" y="2432"/>
                    <a:pt x="10214" y="4468"/>
                    <a:pt x="7660" y="6049"/>
                  </a:cubicBezTo>
                  <a:cubicBezTo>
                    <a:pt x="5290" y="7569"/>
                    <a:pt x="2706" y="8785"/>
                    <a:pt x="1" y="9636"/>
                  </a:cubicBezTo>
                  <a:cubicBezTo>
                    <a:pt x="1399" y="9393"/>
                    <a:pt x="2767" y="8937"/>
                    <a:pt x="4104" y="8420"/>
                  </a:cubicBezTo>
                  <a:cubicBezTo>
                    <a:pt x="7630" y="7052"/>
                    <a:pt x="10943" y="5016"/>
                    <a:pt x="13466" y="2158"/>
                  </a:cubicBezTo>
                  <a:cubicBezTo>
                    <a:pt x="13628" y="1956"/>
                    <a:pt x="13924" y="1593"/>
                    <a:pt x="14166" y="1283"/>
                  </a:cubicBezTo>
                  <a:lnTo>
                    <a:pt x="14166" y="1283"/>
                  </a:lnTo>
                  <a:cubicBezTo>
                    <a:pt x="17641" y="5728"/>
                    <a:pt x="22929" y="8485"/>
                    <a:pt x="28360" y="9666"/>
                  </a:cubicBezTo>
                  <a:cubicBezTo>
                    <a:pt x="22889" y="7842"/>
                    <a:pt x="17569" y="4833"/>
                    <a:pt x="14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409175" y="3599598"/>
              <a:ext cx="1153192" cy="379741"/>
            </a:xfrm>
            <a:custGeom>
              <a:avLst/>
              <a:gdLst/>
              <a:ahLst/>
              <a:cxnLst/>
              <a:rect l="l" t="t" r="r" b="b"/>
              <a:pathLst>
                <a:path w="35169" h="11581" extrusionOk="0">
                  <a:moveTo>
                    <a:pt x="16809" y="0"/>
                  </a:moveTo>
                  <a:lnTo>
                    <a:pt x="17104" y="393"/>
                  </a:lnTo>
                  <a:lnTo>
                    <a:pt x="17104" y="393"/>
                  </a:lnTo>
                  <a:cubicBezTo>
                    <a:pt x="16363" y="1352"/>
                    <a:pt x="15592" y="2281"/>
                    <a:pt x="14742" y="3131"/>
                  </a:cubicBezTo>
                  <a:cubicBezTo>
                    <a:pt x="10639" y="7143"/>
                    <a:pt x="5411" y="9818"/>
                    <a:pt x="0" y="11581"/>
                  </a:cubicBezTo>
                  <a:cubicBezTo>
                    <a:pt x="851" y="11398"/>
                    <a:pt x="1733" y="11155"/>
                    <a:pt x="2584" y="10882"/>
                  </a:cubicBezTo>
                  <a:cubicBezTo>
                    <a:pt x="5107" y="10091"/>
                    <a:pt x="7599" y="8997"/>
                    <a:pt x="9909" y="7660"/>
                  </a:cubicBezTo>
                  <a:cubicBezTo>
                    <a:pt x="12615" y="6110"/>
                    <a:pt x="15107" y="4073"/>
                    <a:pt x="17083" y="1672"/>
                  </a:cubicBezTo>
                  <a:cubicBezTo>
                    <a:pt x="17192" y="1514"/>
                    <a:pt x="17375" y="1273"/>
                    <a:pt x="17574" y="1017"/>
                  </a:cubicBezTo>
                  <a:lnTo>
                    <a:pt x="17574" y="1017"/>
                  </a:lnTo>
                  <a:cubicBezTo>
                    <a:pt x="21842" y="6553"/>
                    <a:pt x="28433" y="10008"/>
                    <a:pt x="35168" y="11581"/>
                  </a:cubicBezTo>
                  <a:cubicBezTo>
                    <a:pt x="30153" y="9939"/>
                    <a:pt x="25381" y="7508"/>
                    <a:pt x="21369" y="4043"/>
                  </a:cubicBezTo>
                  <a:cubicBezTo>
                    <a:pt x="20135" y="2981"/>
                    <a:pt x="19037" y="1731"/>
                    <a:pt x="18049" y="418"/>
                  </a:cubicBezTo>
                  <a:lnTo>
                    <a:pt x="18049" y="418"/>
                  </a:lnTo>
                  <a:cubicBezTo>
                    <a:pt x="18183" y="251"/>
                    <a:pt x="18304" y="104"/>
                    <a:pt x="1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464984" y="4408888"/>
              <a:ext cx="1266809" cy="424598"/>
            </a:xfrm>
            <a:custGeom>
              <a:avLst/>
              <a:gdLst/>
              <a:ahLst/>
              <a:cxnLst/>
              <a:rect l="l" t="t" r="r" b="b"/>
              <a:pathLst>
                <a:path w="38634" h="12949" extrusionOk="0">
                  <a:moveTo>
                    <a:pt x="19332" y="0"/>
                  </a:moveTo>
                  <a:lnTo>
                    <a:pt x="19028" y="426"/>
                  </a:lnTo>
                  <a:cubicBezTo>
                    <a:pt x="14408" y="6687"/>
                    <a:pt x="7265" y="10608"/>
                    <a:pt x="0" y="12918"/>
                  </a:cubicBezTo>
                  <a:cubicBezTo>
                    <a:pt x="4772" y="11855"/>
                    <a:pt x="9332" y="9848"/>
                    <a:pt x="13314" y="7022"/>
                  </a:cubicBezTo>
                  <a:cubicBezTo>
                    <a:pt x="15137" y="5775"/>
                    <a:pt x="16809" y="4256"/>
                    <a:pt x="18268" y="2614"/>
                  </a:cubicBezTo>
                  <a:cubicBezTo>
                    <a:pt x="18497" y="2317"/>
                    <a:pt x="18951" y="1725"/>
                    <a:pt x="19316" y="1270"/>
                  </a:cubicBezTo>
                  <a:lnTo>
                    <a:pt x="19316" y="1270"/>
                  </a:lnTo>
                  <a:lnTo>
                    <a:pt x="19909" y="2067"/>
                  </a:lnTo>
                  <a:cubicBezTo>
                    <a:pt x="24590" y="7751"/>
                    <a:pt x="31551" y="11277"/>
                    <a:pt x="38633" y="12949"/>
                  </a:cubicBezTo>
                  <a:cubicBezTo>
                    <a:pt x="31794" y="10791"/>
                    <a:pt x="25107" y="7234"/>
                    <a:pt x="20487" y="1520"/>
                  </a:cubicBezTo>
                  <a:cubicBezTo>
                    <a:pt x="20305" y="1247"/>
                    <a:pt x="19514" y="274"/>
                    <a:pt x="19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128132" y="1723846"/>
              <a:ext cx="2195717" cy="3404487"/>
            </a:xfrm>
            <a:custGeom>
              <a:avLst/>
              <a:gdLst/>
              <a:ahLst/>
              <a:cxnLst/>
              <a:rect l="l" t="t" r="r" b="b"/>
              <a:pathLst>
                <a:path w="66963" h="103827" extrusionOk="0">
                  <a:moveTo>
                    <a:pt x="33467" y="1"/>
                  </a:moveTo>
                  <a:cubicBezTo>
                    <a:pt x="33467" y="1"/>
                    <a:pt x="29910" y="6049"/>
                    <a:pt x="24257" y="9697"/>
                  </a:cubicBezTo>
                  <a:cubicBezTo>
                    <a:pt x="18634" y="13344"/>
                    <a:pt x="17327" y="15107"/>
                    <a:pt x="17722" y="17569"/>
                  </a:cubicBezTo>
                  <a:cubicBezTo>
                    <a:pt x="17934" y="18984"/>
                    <a:pt x="19927" y="20111"/>
                    <a:pt x="22886" y="20111"/>
                  </a:cubicBezTo>
                  <a:cubicBezTo>
                    <a:pt x="25012" y="20111"/>
                    <a:pt x="27636" y="19530"/>
                    <a:pt x="30457" y="18056"/>
                  </a:cubicBezTo>
                  <a:lnTo>
                    <a:pt x="30457" y="18056"/>
                  </a:lnTo>
                  <a:cubicBezTo>
                    <a:pt x="30457" y="18056"/>
                    <a:pt x="25807" y="24378"/>
                    <a:pt x="20214" y="28177"/>
                  </a:cubicBezTo>
                  <a:cubicBezTo>
                    <a:pt x="14621" y="31977"/>
                    <a:pt x="8481" y="36384"/>
                    <a:pt x="10670" y="41278"/>
                  </a:cubicBezTo>
                  <a:cubicBezTo>
                    <a:pt x="12075" y="44362"/>
                    <a:pt x="14706" y="45663"/>
                    <a:pt x="17885" y="45663"/>
                  </a:cubicBezTo>
                  <a:cubicBezTo>
                    <a:pt x="21788" y="45663"/>
                    <a:pt x="26517" y="43702"/>
                    <a:pt x="30822" y="40670"/>
                  </a:cubicBezTo>
                  <a:lnTo>
                    <a:pt x="30822" y="40670"/>
                  </a:lnTo>
                  <a:cubicBezTo>
                    <a:pt x="30822" y="40670"/>
                    <a:pt x="23436" y="49849"/>
                    <a:pt x="15928" y="54925"/>
                  </a:cubicBezTo>
                  <a:cubicBezTo>
                    <a:pt x="8390" y="59971"/>
                    <a:pt x="6384" y="62281"/>
                    <a:pt x="8056" y="67327"/>
                  </a:cubicBezTo>
                  <a:cubicBezTo>
                    <a:pt x="9043" y="70323"/>
                    <a:pt x="12962" y="72408"/>
                    <a:pt x="17702" y="72408"/>
                  </a:cubicBezTo>
                  <a:cubicBezTo>
                    <a:pt x="20994" y="72408"/>
                    <a:pt x="24681" y="71403"/>
                    <a:pt x="28056" y="68999"/>
                  </a:cubicBezTo>
                  <a:lnTo>
                    <a:pt x="28056" y="68999"/>
                  </a:lnTo>
                  <a:cubicBezTo>
                    <a:pt x="28056" y="68999"/>
                    <a:pt x="17600" y="80306"/>
                    <a:pt x="8937" y="85321"/>
                  </a:cubicBezTo>
                  <a:cubicBezTo>
                    <a:pt x="153" y="90488"/>
                    <a:pt x="1" y="101674"/>
                    <a:pt x="10883" y="103589"/>
                  </a:cubicBezTo>
                  <a:cubicBezTo>
                    <a:pt x="11812" y="103751"/>
                    <a:pt x="12802" y="103827"/>
                    <a:pt x="13830" y="103827"/>
                  </a:cubicBezTo>
                  <a:cubicBezTo>
                    <a:pt x="21653" y="103827"/>
                    <a:pt x="31674" y="99461"/>
                    <a:pt x="33527" y="95807"/>
                  </a:cubicBezTo>
                  <a:cubicBezTo>
                    <a:pt x="35354" y="99461"/>
                    <a:pt x="45301" y="103827"/>
                    <a:pt x="53127" y="103827"/>
                  </a:cubicBezTo>
                  <a:cubicBezTo>
                    <a:pt x="54156" y="103827"/>
                    <a:pt x="55149" y="103751"/>
                    <a:pt x="56081" y="103589"/>
                  </a:cubicBezTo>
                  <a:cubicBezTo>
                    <a:pt x="66963" y="101674"/>
                    <a:pt x="66811" y="90488"/>
                    <a:pt x="57905" y="85321"/>
                  </a:cubicBezTo>
                  <a:cubicBezTo>
                    <a:pt x="49242" y="80245"/>
                    <a:pt x="38908" y="68999"/>
                    <a:pt x="38907" y="68999"/>
                  </a:cubicBezTo>
                  <a:lnTo>
                    <a:pt x="38907" y="68999"/>
                  </a:lnTo>
                  <a:cubicBezTo>
                    <a:pt x="42271" y="71403"/>
                    <a:pt x="45955" y="72408"/>
                    <a:pt x="49249" y="72408"/>
                  </a:cubicBezTo>
                  <a:cubicBezTo>
                    <a:pt x="53991" y="72408"/>
                    <a:pt x="57921" y="70323"/>
                    <a:pt x="58908" y="67327"/>
                  </a:cubicBezTo>
                  <a:cubicBezTo>
                    <a:pt x="60580" y="62281"/>
                    <a:pt x="58543" y="59971"/>
                    <a:pt x="51035" y="54925"/>
                  </a:cubicBezTo>
                  <a:cubicBezTo>
                    <a:pt x="43497" y="49849"/>
                    <a:pt x="36142" y="40670"/>
                    <a:pt x="36141" y="40670"/>
                  </a:cubicBezTo>
                  <a:lnTo>
                    <a:pt x="36141" y="40670"/>
                  </a:lnTo>
                  <a:cubicBezTo>
                    <a:pt x="40445" y="43717"/>
                    <a:pt x="45172" y="45685"/>
                    <a:pt x="49069" y="45685"/>
                  </a:cubicBezTo>
                  <a:cubicBezTo>
                    <a:pt x="52246" y="45685"/>
                    <a:pt x="54871" y="44377"/>
                    <a:pt x="56263" y="41278"/>
                  </a:cubicBezTo>
                  <a:cubicBezTo>
                    <a:pt x="58482" y="36415"/>
                    <a:pt x="52312" y="31977"/>
                    <a:pt x="46750" y="28177"/>
                  </a:cubicBezTo>
                  <a:cubicBezTo>
                    <a:pt x="41157" y="24378"/>
                    <a:pt x="36476" y="18056"/>
                    <a:pt x="36476" y="18056"/>
                  </a:cubicBezTo>
                  <a:lnTo>
                    <a:pt x="36476" y="18056"/>
                  </a:lnTo>
                  <a:cubicBezTo>
                    <a:pt x="39314" y="19519"/>
                    <a:pt x="41939" y="20098"/>
                    <a:pt x="44063" y="20098"/>
                  </a:cubicBezTo>
                  <a:cubicBezTo>
                    <a:pt x="47012" y="20098"/>
                    <a:pt x="48995" y="18983"/>
                    <a:pt x="49242" y="17569"/>
                  </a:cubicBezTo>
                  <a:cubicBezTo>
                    <a:pt x="49637" y="15138"/>
                    <a:pt x="48361" y="13375"/>
                    <a:pt x="42707" y="9697"/>
                  </a:cubicBezTo>
                  <a:cubicBezTo>
                    <a:pt x="37084" y="6049"/>
                    <a:pt x="33467" y="1"/>
                    <a:pt x="33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6152" y="1724863"/>
              <a:ext cx="1747182" cy="3339793"/>
            </a:xfrm>
            <a:custGeom>
              <a:avLst/>
              <a:gdLst/>
              <a:ahLst/>
              <a:cxnLst/>
              <a:rect l="l" t="t" r="r" b="b"/>
              <a:pathLst>
                <a:path w="53284" h="101854" extrusionOk="0">
                  <a:moveTo>
                    <a:pt x="26718" y="0"/>
                  </a:moveTo>
                  <a:cubicBezTo>
                    <a:pt x="26718" y="0"/>
                    <a:pt x="23861" y="5927"/>
                    <a:pt x="19362" y="9514"/>
                  </a:cubicBezTo>
                  <a:cubicBezTo>
                    <a:pt x="14894" y="13131"/>
                    <a:pt x="13860" y="14833"/>
                    <a:pt x="14164" y="17234"/>
                  </a:cubicBezTo>
                  <a:cubicBezTo>
                    <a:pt x="14342" y="18618"/>
                    <a:pt x="15947" y="19732"/>
                    <a:pt x="18316" y="19732"/>
                  </a:cubicBezTo>
                  <a:cubicBezTo>
                    <a:pt x="20008" y="19732"/>
                    <a:pt x="22088" y="19164"/>
                    <a:pt x="24317" y="17721"/>
                  </a:cubicBezTo>
                  <a:lnTo>
                    <a:pt x="24317" y="17721"/>
                  </a:lnTo>
                  <a:cubicBezTo>
                    <a:pt x="24316" y="17721"/>
                    <a:pt x="20578" y="23921"/>
                    <a:pt x="16171" y="27630"/>
                  </a:cubicBezTo>
                  <a:cubicBezTo>
                    <a:pt x="11702" y="31338"/>
                    <a:pt x="6809" y="35654"/>
                    <a:pt x="8541" y="40457"/>
                  </a:cubicBezTo>
                  <a:cubicBezTo>
                    <a:pt x="9672" y="43481"/>
                    <a:pt x="11761" y="44759"/>
                    <a:pt x="14283" y="44759"/>
                  </a:cubicBezTo>
                  <a:cubicBezTo>
                    <a:pt x="17389" y="44759"/>
                    <a:pt x="21152" y="42821"/>
                    <a:pt x="24590" y="39818"/>
                  </a:cubicBezTo>
                  <a:lnTo>
                    <a:pt x="24590" y="39818"/>
                  </a:lnTo>
                  <a:cubicBezTo>
                    <a:pt x="24590" y="39819"/>
                    <a:pt x="18693" y="48876"/>
                    <a:pt x="12736" y="53831"/>
                  </a:cubicBezTo>
                  <a:cubicBezTo>
                    <a:pt x="6748" y="58755"/>
                    <a:pt x="5137" y="61065"/>
                    <a:pt x="6505" y="66019"/>
                  </a:cubicBezTo>
                  <a:cubicBezTo>
                    <a:pt x="7278" y="68931"/>
                    <a:pt x="10410" y="70971"/>
                    <a:pt x="14185" y="70971"/>
                  </a:cubicBezTo>
                  <a:cubicBezTo>
                    <a:pt x="16795" y="70971"/>
                    <a:pt x="19713" y="69996"/>
                    <a:pt x="22371" y="67661"/>
                  </a:cubicBezTo>
                  <a:lnTo>
                    <a:pt x="22371" y="67661"/>
                  </a:lnTo>
                  <a:cubicBezTo>
                    <a:pt x="22371" y="67661"/>
                    <a:pt x="14043" y="78694"/>
                    <a:pt x="7173" y="83649"/>
                  </a:cubicBezTo>
                  <a:cubicBezTo>
                    <a:pt x="122" y="88725"/>
                    <a:pt x="0" y="99728"/>
                    <a:pt x="8663" y="101612"/>
                  </a:cubicBezTo>
                  <a:cubicBezTo>
                    <a:pt x="9416" y="101777"/>
                    <a:pt x="10219" y="101854"/>
                    <a:pt x="11052" y="101854"/>
                  </a:cubicBezTo>
                  <a:cubicBezTo>
                    <a:pt x="17283" y="101854"/>
                    <a:pt x="25213" y="97576"/>
                    <a:pt x="26687" y="93983"/>
                  </a:cubicBezTo>
                  <a:cubicBezTo>
                    <a:pt x="28162" y="97576"/>
                    <a:pt x="36045" y="101854"/>
                    <a:pt x="42243" y="101854"/>
                  </a:cubicBezTo>
                  <a:cubicBezTo>
                    <a:pt x="43073" y="101854"/>
                    <a:pt x="43871" y="101777"/>
                    <a:pt x="44621" y="101612"/>
                  </a:cubicBezTo>
                  <a:cubicBezTo>
                    <a:pt x="53284" y="99728"/>
                    <a:pt x="53101" y="88725"/>
                    <a:pt x="46080" y="83679"/>
                  </a:cubicBezTo>
                  <a:cubicBezTo>
                    <a:pt x="39211" y="78755"/>
                    <a:pt x="30974" y="67691"/>
                    <a:pt x="30973" y="67691"/>
                  </a:cubicBezTo>
                  <a:lnTo>
                    <a:pt x="30973" y="67691"/>
                  </a:lnTo>
                  <a:cubicBezTo>
                    <a:pt x="33647" y="70042"/>
                    <a:pt x="36566" y="71023"/>
                    <a:pt x="39172" y="71023"/>
                  </a:cubicBezTo>
                  <a:cubicBezTo>
                    <a:pt x="42936" y="71023"/>
                    <a:pt x="46050" y="68977"/>
                    <a:pt x="46840" y="66050"/>
                  </a:cubicBezTo>
                  <a:cubicBezTo>
                    <a:pt x="48177" y="61126"/>
                    <a:pt x="46597" y="58785"/>
                    <a:pt x="40609" y="53861"/>
                  </a:cubicBezTo>
                  <a:cubicBezTo>
                    <a:pt x="34651" y="48907"/>
                    <a:pt x="28755" y="39879"/>
                    <a:pt x="28754" y="39879"/>
                  </a:cubicBezTo>
                  <a:lnTo>
                    <a:pt x="28754" y="39879"/>
                  </a:lnTo>
                  <a:cubicBezTo>
                    <a:pt x="32190" y="42862"/>
                    <a:pt x="35949" y="44792"/>
                    <a:pt x="39053" y="44792"/>
                  </a:cubicBezTo>
                  <a:cubicBezTo>
                    <a:pt x="41579" y="44792"/>
                    <a:pt x="43671" y="43514"/>
                    <a:pt x="44803" y="40487"/>
                  </a:cubicBezTo>
                  <a:cubicBezTo>
                    <a:pt x="46536" y="35684"/>
                    <a:pt x="41642" y="31368"/>
                    <a:pt x="37235" y="27630"/>
                  </a:cubicBezTo>
                  <a:cubicBezTo>
                    <a:pt x="32797" y="23921"/>
                    <a:pt x="29089" y="17721"/>
                    <a:pt x="29089" y="17721"/>
                  </a:cubicBezTo>
                  <a:lnTo>
                    <a:pt x="29089" y="17721"/>
                  </a:lnTo>
                  <a:cubicBezTo>
                    <a:pt x="31330" y="19164"/>
                    <a:pt x="33412" y="19732"/>
                    <a:pt x="35102" y="19732"/>
                  </a:cubicBezTo>
                  <a:cubicBezTo>
                    <a:pt x="37469" y="19732"/>
                    <a:pt x="39064" y="18618"/>
                    <a:pt x="39241" y="17234"/>
                  </a:cubicBezTo>
                  <a:cubicBezTo>
                    <a:pt x="39545" y="14833"/>
                    <a:pt x="38511" y="13131"/>
                    <a:pt x="34043" y="9514"/>
                  </a:cubicBezTo>
                  <a:cubicBezTo>
                    <a:pt x="29545" y="5897"/>
                    <a:pt x="26718" y="0"/>
                    <a:pt x="26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884522" y="1878320"/>
              <a:ext cx="172443" cy="3335891"/>
            </a:xfrm>
            <a:custGeom>
              <a:avLst/>
              <a:gdLst/>
              <a:ahLst/>
              <a:cxnLst/>
              <a:rect l="l" t="t" r="r" b="b"/>
              <a:pathLst>
                <a:path w="5259" h="101735" extrusionOk="0">
                  <a:moveTo>
                    <a:pt x="2644" y="1"/>
                  </a:moveTo>
                  <a:lnTo>
                    <a:pt x="0" y="101735"/>
                  </a:lnTo>
                  <a:lnTo>
                    <a:pt x="5258" y="10173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96461" y="1994954"/>
              <a:ext cx="755514" cy="261140"/>
            </a:xfrm>
            <a:custGeom>
              <a:avLst/>
              <a:gdLst/>
              <a:ahLst/>
              <a:cxnLst/>
              <a:rect l="l" t="t" r="r" b="b"/>
              <a:pathLst>
                <a:path w="23041" h="7964" extrusionOk="0">
                  <a:moveTo>
                    <a:pt x="11521" y="0"/>
                  </a:moveTo>
                  <a:lnTo>
                    <a:pt x="11217" y="395"/>
                  </a:lnTo>
                  <a:cubicBezTo>
                    <a:pt x="8481" y="4134"/>
                    <a:pt x="4317" y="6444"/>
                    <a:pt x="1" y="7964"/>
                  </a:cubicBezTo>
                  <a:cubicBezTo>
                    <a:pt x="4399" y="7055"/>
                    <a:pt x="8712" y="4816"/>
                    <a:pt x="11522" y="1249"/>
                  </a:cubicBezTo>
                  <a:lnTo>
                    <a:pt x="11522" y="1249"/>
                  </a:lnTo>
                  <a:cubicBezTo>
                    <a:pt x="14357" y="4816"/>
                    <a:pt x="18642" y="7055"/>
                    <a:pt x="23041" y="7964"/>
                  </a:cubicBezTo>
                  <a:cubicBezTo>
                    <a:pt x="18755" y="6444"/>
                    <a:pt x="14560" y="4134"/>
                    <a:pt x="11825" y="395"/>
                  </a:cubicBezTo>
                  <a:lnTo>
                    <a:pt x="11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465892" y="2614882"/>
              <a:ext cx="1018654" cy="346853"/>
            </a:xfrm>
            <a:custGeom>
              <a:avLst/>
              <a:gdLst/>
              <a:ahLst/>
              <a:cxnLst/>
              <a:rect l="l" t="t" r="r" b="b"/>
              <a:pathLst>
                <a:path w="31066" h="10578" extrusionOk="0">
                  <a:moveTo>
                    <a:pt x="15563" y="0"/>
                  </a:moveTo>
                  <a:cubicBezTo>
                    <a:pt x="13648" y="2675"/>
                    <a:pt x="11217" y="4864"/>
                    <a:pt x="8451" y="6657"/>
                  </a:cubicBezTo>
                  <a:cubicBezTo>
                    <a:pt x="5806" y="8298"/>
                    <a:pt x="2980" y="9605"/>
                    <a:pt x="1" y="10578"/>
                  </a:cubicBezTo>
                  <a:cubicBezTo>
                    <a:pt x="1521" y="10274"/>
                    <a:pt x="3010" y="9757"/>
                    <a:pt x="4499" y="9210"/>
                  </a:cubicBezTo>
                  <a:cubicBezTo>
                    <a:pt x="8329" y="7690"/>
                    <a:pt x="11977" y="5411"/>
                    <a:pt x="14712" y="2280"/>
                  </a:cubicBezTo>
                  <a:cubicBezTo>
                    <a:pt x="14902" y="2069"/>
                    <a:pt x="15237" y="1640"/>
                    <a:pt x="15506" y="1285"/>
                  </a:cubicBezTo>
                  <a:lnTo>
                    <a:pt x="15506" y="1285"/>
                  </a:lnTo>
                  <a:cubicBezTo>
                    <a:pt x="19287" y="6127"/>
                    <a:pt x="25090" y="9186"/>
                    <a:pt x="31065" y="10517"/>
                  </a:cubicBezTo>
                  <a:cubicBezTo>
                    <a:pt x="25077" y="8541"/>
                    <a:pt x="19241" y="5259"/>
                    <a:pt x="15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343323" y="3458044"/>
              <a:ext cx="1265792" cy="416663"/>
            </a:xfrm>
            <a:custGeom>
              <a:avLst/>
              <a:gdLst/>
              <a:ahLst/>
              <a:cxnLst/>
              <a:rect l="l" t="t" r="r" b="b"/>
              <a:pathLst>
                <a:path w="38603" h="12707" extrusionOk="0">
                  <a:moveTo>
                    <a:pt x="18542" y="1"/>
                  </a:moveTo>
                  <a:lnTo>
                    <a:pt x="18846" y="407"/>
                  </a:lnTo>
                  <a:lnTo>
                    <a:pt x="18846" y="407"/>
                  </a:lnTo>
                  <a:lnTo>
                    <a:pt x="18116" y="1338"/>
                  </a:lnTo>
                  <a:cubicBezTo>
                    <a:pt x="13526" y="6931"/>
                    <a:pt x="6839" y="10487"/>
                    <a:pt x="0" y="12706"/>
                  </a:cubicBezTo>
                  <a:cubicBezTo>
                    <a:pt x="1885" y="12281"/>
                    <a:pt x="3739" y="11642"/>
                    <a:pt x="5563" y="10943"/>
                  </a:cubicBezTo>
                  <a:cubicBezTo>
                    <a:pt x="10547" y="8968"/>
                    <a:pt x="15350" y="6019"/>
                    <a:pt x="18724" y="1794"/>
                  </a:cubicBezTo>
                  <a:cubicBezTo>
                    <a:pt x="18844" y="1608"/>
                    <a:pt x="19063" y="1316"/>
                    <a:pt x="19298" y="1013"/>
                  </a:cubicBezTo>
                  <a:lnTo>
                    <a:pt x="19298" y="1013"/>
                  </a:lnTo>
                  <a:cubicBezTo>
                    <a:pt x="23935" y="7130"/>
                    <a:pt x="31196" y="10951"/>
                    <a:pt x="38603" y="12706"/>
                  </a:cubicBezTo>
                  <a:cubicBezTo>
                    <a:pt x="33071" y="10943"/>
                    <a:pt x="27751" y="8269"/>
                    <a:pt x="23435" y="4469"/>
                  </a:cubicBezTo>
                  <a:cubicBezTo>
                    <a:pt x="22584" y="3740"/>
                    <a:pt x="21672" y="2737"/>
                    <a:pt x="20912" y="1916"/>
                  </a:cubicBezTo>
                  <a:cubicBezTo>
                    <a:pt x="20654" y="1553"/>
                    <a:pt x="20108" y="860"/>
                    <a:pt x="19764" y="419"/>
                  </a:cubicBezTo>
                  <a:lnTo>
                    <a:pt x="19764" y="419"/>
                  </a:lnTo>
                  <a:cubicBezTo>
                    <a:pt x="19895" y="253"/>
                    <a:pt x="20011" y="106"/>
                    <a:pt x="2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81513" y="4350063"/>
              <a:ext cx="1389411" cy="462503"/>
            </a:xfrm>
            <a:custGeom>
              <a:avLst/>
              <a:gdLst/>
              <a:ahLst/>
              <a:cxnLst/>
              <a:rect l="l" t="t" r="r" b="b"/>
              <a:pathLst>
                <a:path w="42373" h="14105" extrusionOk="0">
                  <a:moveTo>
                    <a:pt x="21156" y="1"/>
                  </a:moveTo>
                  <a:lnTo>
                    <a:pt x="20852" y="396"/>
                  </a:lnTo>
                  <a:cubicBezTo>
                    <a:pt x="20518" y="852"/>
                    <a:pt x="19758" y="1825"/>
                    <a:pt x="19423" y="2250"/>
                  </a:cubicBezTo>
                  <a:cubicBezTo>
                    <a:pt x="18572" y="3193"/>
                    <a:pt x="17600" y="4226"/>
                    <a:pt x="16657" y="5077"/>
                  </a:cubicBezTo>
                  <a:cubicBezTo>
                    <a:pt x="11916" y="9272"/>
                    <a:pt x="6049" y="12220"/>
                    <a:pt x="1" y="14105"/>
                  </a:cubicBezTo>
                  <a:cubicBezTo>
                    <a:pt x="5229" y="12889"/>
                    <a:pt x="10244" y="10700"/>
                    <a:pt x="14591" y="7600"/>
                  </a:cubicBezTo>
                  <a:cubicBezTo>
                    <a:pt x="16566" y="6232"/>
                    <a:pt x="18390" y="4530"/>
                    <a:pt x="20001" y="2737"/>
                  </a:cubicBezTo>
                  <a:cubicBezTo>
                    <a:pt x="20280" y="2434"/>
                    <a:pt x="20827" y="1757"/>
                    <a:pt x="21218" y="1252"/>
                  </a:cubicBezTo>
                  <a:lnTo>
                    <a:pt x="21218" y="1252"/>
                  </a:lnTo>
                  <a:lnTo>
                    <a:pt x="21886" y="2129"/>
                  </a:lnTo>
                  <a:cubicBezTo>
                    <a:pt x="26901" y="8299"/>
                    <a:pt x="34743" y="12311"/>
                    <a:pt x="42372" y="14105"/>
                  </a:cubicBezTo>
                  <a:cubicBezTo>
                    <a:pt x="34895" y="11764"/>
                    <a:pt x="27478" y="7813"/>
                    <a:pt x="22463" y="1642"/>
                  </a:cubicBezTo>
                  <a:cubicBezTo>
                    <a:pt x="22220" y="1369"/>
                    <a:pt x="21369" y="275"/>
                    <a:pt x="2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8"/>
          <p:cNvGrpSpPr/>
          <p:nvPr/>
        </p:nvGrpSpPr>
        <p:grpSpPr>
          <a:xfrm>
            <a:off x="893121" y="2487575"/>
            <a:ext cx="529214" cy="680902"/>
            <a:chOff x="7838946" y="2070735"/>
            <a:chExt cx="924230" cy="1189141"/>
          </a:xfrm>
        </p:grpSpPr>
        <p:sp>
          <p:nvSpPr>
            <p:cNvPr id="428" name="Google Shape;428;p8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8"/>
          <p:cNvSpPr/>
          <p:nvPr/>
        </p:nvSpPr>
        <p:spPr>
          <a:xfrm>
            <a:off x="120843" y="2487586"/>
            <a:ext cx="49520" cy="49432"/>
          </a:xfrm>
          <a:custGeom>
            <a:avLst/>
            <a:gdLst/>
            <a:ahLst/>
            <a:cxnLst/>
            <a:rect l="l" t="t" r="r" b="b"/>
            <a:pathLst>
              <a:path w="16901" h="16871" extrusionOk="0">
                <a:moveTo>
                  <a:pt x="8451" y="1"/>
                </a:moveTo>
                <a:cubicBezTo>
                  <a:pt x="3800" y="1"/>
                  <a:pt x="1" y="3770"/>
                  <a:pt x="1" y="8451"/>
                </a:cubicBezTo>
                <a:cubicBezTo>
                  <a:pt x="1" y="13101"/>
                  <a:pt x="3800" y="16870"/>
                  <a:pt x="8451" y="16870"/>
                </a:cubicBezTo>
                <a:cubicBezTo>
                  <a:pt x="13101" y="16870"/>
                  <a:pt x="16901" y="13101"/>
                  <a:pt x="16901" y="8451"/>
                </a:cubicBezTo>
                <a:cubicBezTo>
                  <a:pt x="16901" y="3770"/>
                  <a:pt x="13101" y="1"/>
                  <a:pt x="845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8"/>
          <p:cNvGrpSpPr/>
          <p:nvPr/>
        </p:nvGrpSpPr>
        <p:grpSpPr>
          <a:xfrm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444" name="Google Shape;444;p8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771818" y="29311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800943" y="30613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227143" y="23196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1547443" y="41111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8"/>
          <p:cNvSpPr/>
          <p:nvPr/>
        </p:nvSpPr>
        <p:spPr>
          <a:xfrm>
            <a:off x="0" y="4960750"/>
            <a:ext cx="9144000" cy="1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8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sp>
          <p:nvSpPr>
            <p:cNvPr id="467" name="Google Shape;467;p8"/>
            <p:cNvSpPr/>
            <p:nvPr/>
          </p:nvSpPr>
          <p:spPr>
            <a:xfrm rot="5400000">
              <a:off x="-2484450" y="2484450"/>
              <a:ext cx="51681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 rot="5400000">
              <a:off x="6460813" y="2484450"/>
              <a:ext cx="51681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0" y="-2275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8"/>
          <p:cNvGrpSpPr/>
          <p:nvPr/>
        </p:nvGrpSpPr>
        <p:grpSpPr>
          <a:xfrm>
            <a:off x="1648027" y="3268135"/>
            <a:ext cx="1006387" cy="729935"/>
            <a:chOff x="1648027" y="3268135"/>
            <a:chExt cx="1006387" cy="729935"/>
          </a:xfrm>
        </p:grpSpPr>
        <p:grpSp>
          <p:nvGrpSpPr>
            <p:cNvPr id="471" name="Google Shape;471;p8"/>
            <p:cNvGrpSpPr/>
            <p:nvPr/>
          </p:nvGrpSpPr>
          <p:grpSpPr>
            <a:xfrm flipH="1">
              <a:off x="1648027" y="3268135"/>
              <a:ext cx="984978" cy="729935"/>
              <a:chOff x="2139694" y="3520906"/>
              <a:chExt cx="1234000" cy="914476"/>
            </a:xfrm>
          </p:grpSpPr>
          <p:grpSp>
            <p:nvGrpSpPr>
              <p:cNvPr id="472" name="Google Shape;472;p8"/>
              <p:cNvGrpSpPr/>
              <p:nvPr/>
            </p:nvGrpSpPr>
            <p:grpSpPr>
              <a:xfrm>
                <a:off x="2333380" y="3520906"/>
                <a:ext cx="924158" cy="878543"/>
                <a:chOff x="4185775" y="1159326"/>
                <a:chExt cx="2673294" cy="2541344"/>
              </a:xfrm>
            </p:grpSpPr>
            <p:sp>
              <p:nvSpPr>
                <p:cNvPr id="473" name="Google Shape;473;p8"/>
                <p:cNvSpPr/>
                <p:nvPr/>
              </p:nvSpPr>
              <p:spPr>
                <a:xfrm>
                  <a:off x="4189747" y="2518602"/>
                  <a:ext cx="558238" cy="539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665" h="374710" extrusionOk="0">
                      <a:moveTo>
                        <a:pt x="313426" y="0"/>
                      </a:moveTo>
                      <a:cubicBezTo>
                        <a:pt x="313426" y="0"/>
                        <a:pt x="1" y="238882"/>
                        <a:pt x="102447" y="349887"/>
                      </a:cubicBezTo>
                      <a:cubicBezTo>
                        <a:pt x="118565" y="367352"/>
                        <a:pt x="136671" y="374710"/>
                        <a:pt x="155741" y="374710"/>
                      </a:cubicBezTo>
                      <a:cubicBezTo>
                        <a:pt x="257880" y="374710"/>
                        <a:pt x="387664" y="163617"/>
                        <a:pt x="387664" y="163617"/>
                      </a:cubicBezTo>
                      <a:lnTo>
                        <a:pt x="31342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8"/>
                <p:cNvSpPr/>
                <p:nvPr/>
              </p:nvSpPr>
              <p:spPr>
                <a:xfrm>
                  <a:off x="4274930" y="2518602"/>
                  <a:ext cx="473082" cy="548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29" h="380890" extrusionOk="0">
                      <a:moveTo>
                        <a:pt x="254271" y="0"/>
                      </a:moveTo>
                      <a:cubicBezTo>
                        <a:pt x="169781" y="63244"/>
                        <a:pt x="45974" y="166945"/>
                        <a:pt x="19060" y="272073"/>
                      </a:cubicBezTo>
                      <a:cubicBezTo>
                        <a:pt x="9625" y="308593"/>
                        <a:pt x="23510" y="348936"/>
                        <a:pt x="56302" y="369136"/>
                      </a:cubicBezTo>
                      <a:cubicBezTo>
                        <a:pt x="68410" y="377466"/>
                        <a:pt x="81898" y="380889"/>
                        <a:pt x="95597" y="380889"/>
                      </a:cubicBezTo>
                      <a:cubicBezTo>
                        <a:pt x="118249" y="380889"/>
                        <a:pt x="141479" y="371530"/>
                        <a:pt x="160004" y="359512"/>
                      </a:cubicBezTo>
                      <a:cubicBezTo>
                        <a:pt x="204380" y="331266"/>
                        <a:pt x="239302" y="290828"/>
                        <a:pt x="271067" y="249819"/>
                      </a:cubicBezTo>
                      <a:cubicBezTo>
                        <a:pt x="291780" y="222087"/>
                        <a:pt x="311372" y="193574"/>
                        <a:pt x="328528" y="163617"/>
                      </a:cubicBezTo>
                      <a:lnTo>
                        <a:pt x="328528" y="163617"/>
                      </a:lnTo>
                      <a:cubicBezTo>
                        <a:pt x="280558" y="230722"/>
                        <a:pt x="191483" y="351523"/>
                        <a:pt x="108305" y="367329"/>
                      </a:cubicBezTo>
                      <a:cubicBezTo>
                        <a:pt x="104636" y="368048"/>
                        <a:pt x="100975" y="368391"/>
                        <a:pt x="97353" y="368391"/>
                      </a:cubicBezTo>
                      <a:cubicBezTo>
                        <a:pt x="69352" y="368391"/>
                        <a:pt x="43639" y="347891"/>
                        <a:pt x="33972" y="322022"/>
                      </a:cubicBezTo>
                      <a:cubicBezTo>
                        <a:pt x="1" y="223114"/>
                        <a:pt x="185168" y="60239"/>
                        <a:pt x="2542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8"/>
                <p:cNvSpPr/>
                <p:nvPr/>
              </p:nvSpPr>
              <p:spPr>
                <a:xfrm>
                  <a:off x="5725230" y="3279165"/>
                  <a:ext cx="1097029" cy="358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26" h="249179" extrusionOk="0">
                      <a:moveTo>
                        <a:pt x="406345" y="0"/>
                      </a:moveTo>
                      <a:cubicBezTo>
                        <a:pt x="222062" y="0"/>
                        <a:pt x="17158" y="60353"/>
                        <a:pt x="17158" y="60353"/>
                      </a:cubicBezTo>
                      <a:lnTo>
                        <a:pt x="1" y="105793"/>
                      </a:lnTo>
                      <a:cubicBezTo>
                        <a:pt x="1" y="105793"/>
                        <a:pt x="213008" y="230222"/>
                        <a:pt x="282979" y="230222"/>
                      </a:cubicBezTo>
                      <a:cubicBezTo>
                        <a:pt x="293770" y="230222"/>
                        <a:pt x="301159" y="227263"/>
                        <a:pt x="303840" y="220431"/>
                      </a:cubicBezTo>
                      <a:cubicBezTo>
                        <a:pt x="312351" y="198712"/>
                        <a:pt x="331615" y="188833"/>
                        <a:pt x="362289" y="188833"/>
                      </a:cubicBezTo>
                      <a:cubicBezTo>
                        <a:pt x="403794" y="188833"/>
                        <a:pt x="466191" y="206921"/>
                        <a:pt x="551111" y="238235"/>
                      </a:cubicBezTo>
                      <a:cubicBezTo>
                        <a:pt x="571565" y="245782"/>
                        <a:pt x="590887" y="249179"/>
                        <a:pt x="608508" y="249179"/>
                      </a:cubicBezTo>
                      <a:cubicBezTo>
                        <a:pt x="718068" y="249179"/>
                        <a:pt x="761826" y="117863"/>
                        <a:pt x="602885" y="36558"/>
                      </a:cubicBezTo>
                      <a:cubicBezTo>
                        <a:pt x="550234" y="9624"/>
                        <a:pt x="479934" y="0"/>
                        <a:pt x="4063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8"/>
                <p:cNvSpPr/>
                <p:nvPr/>
              </p:nvSpPr>
              <p:spPr>
                <a:xfrm>
                  <a:off x="5725230" y="3195899"/>
                  <a:ext cx="1133839" cy="504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88" h="350535" fill="none" extrusionOk="0">
                      <a:moveTo>
                        <a:pt x="17158" y="118177"/>
                      </a:moveTo>
                      <a:cubicBezTo>
                        <a:pt x="17158" y="118177"/>
                        <a:pt x="418383" y="1"/>
                        <a:pt x="602885" y="94382"/>
                      </a:cubicBezTo>
                      <a:cubicBezTo>
                        <a:pt x="787387" y="188763"/>
                        <a:pt x="698750" y="350534"/>
                        <a:pt x="551111" y="296059"/>
                      </a:cubicBezTo>
                      <a:cubicBezTo>
                        <a:pt x="403433" y="241602"/>
                        <a:pt x="323869" y="227147"/>
                        <a:pt x="303840" y="278255"/>
                      </a:cubicBezTo>
                      <a:cubicBezTo>
                        <a:pt x="283773" y="329383"/>
                        <a:pt x="1" y="163617"/>
                        <a:pt x="1" y="163617"/>
                      </a:cubicBezTo>
                    </a:path>
                  </a:pathLst>
                </a:custGeom>
                <a:noFill/>
                <a:ln w="11900" cap="flat" cmpd="sng">
                  <a:solidFill>
                    <a:schemeClr val="lt2"/>
                  </a:solidFill>
                  <a:prstDash val="solid"/>
                  <a:miter lim="1902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8"/>
                <p:cNvSpPr/>
                <p:nvPr/>
              </p:nvSpPr>
              <p:spPr>
                <a:xfrm>
                  <a:off x="4185775" y="3267401"/>
                  <a:ext cx="477272" cy="201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39" h="140231" extrusionOk="0">
                      <a:moveTo>
                        <a:pt x="123382" y="1"/>
                      </a:moveTo>
                      <a:cubicBezTo>
                        <a:pt x="79078" y="1"/>
                        <a:pt x="41073" y="4151"/>
                        <a:pt x="26059" y="16501"/>
                      </a:cubicBezTo>
                      <a:cubicBezTo>
                        <a:pt x="3919" y="34685"/>
                        <a:pt x="1" y="63958"/>
                        <a:pt x="1846" y="89350"/>
                      </a:cubicBezTo>
                      <a:cubicBezTo>
                        <a:pt x="3900" y="117482"/>
                        <a:pt x="27239" y="139299"/>
                        <a:pt x="55466" y="139375"/>
                      </a:cubicBezTo>
                      <a:lnTo>
                        <a:pt x="331077" y="140231"/>
                      </a:lnTo>
                      <a:lnTo>
                        <a:pt x="331439" y="17433"/>
                      </a:lnTo>
                      <a:cubicBezTo>
                        <a:pt x="331439" y="17433"/>
                        <a:pt x="214182" y="1"/>
                        <a:pt x="1233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8"/>
                <p:cNvSpPr/>
                <p:nvPr/>
              </p:nvSpPr>
              <p:spPr>
                <a:xfrm>
                  <a:off x="4185775" y="3236929"/>
                  <a:ext cx="477272" cy="23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39" h="161392" fill="none" extrusionOk="0">
                      <a:moveTo>
                        <a:pt x="331439" y="38594"/>
                      </a:moveTo>
                      <a:cubicBezTo>
                        <a:pt x="331439" y="38594"/>
                        <a:pt x="71843" y="1"/>
                        <a:pt x="26059" y="37662"/>
                      </a:cubicBezTo>
                      <a:cubicBezTo>
                        <a:pt x="3919" y="55846"/>
                        <a:pt x="1" y="85119"/>
                        <a:pt x="1846" y="110511"/>
                      </a:cubicBezTo>
                      <a:cubicBezTo>
                        <a:pt x="3900" y="138643"/>
                        <a:pt x="27239" y="160460"/>
                        <a:pt x="55466" y="160536"/>
                      </a:cubicBezTo>
                      <a:lnTo>
                        <a:pt x="331077" y="161392"/>
                      </a:lnTo>
                    </a:path>
                  </a:pathLst>
                </a:custGeom>
                <a:solidFill>
                  <a:schemeClr val="lt2"/>
                </a:solidFill>
                <a:ln w="11900" cap="flat" cmpd="sng">
                  <a:solidFill>
                    <a:schemeClr val="lt2"/>
                  </a:solidFill>
                  <a:prstDash val="solid"/>
                  <a:miter lim="1902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8"/>
                <p:cNvSpPr/>
                <p:nvPr/>
              </p:nvSpPr>
              <p:spPr>
                <a:xfrm>
                  <a:off x="4338941" y="1269177"/>
                  <a:ext cx="1835624" cy="2303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39" h="1599994" extrusionOk="0">
                      <a:moveTo>
                        <a:pt x="585691" y="0"/>
                      </a:moveTo>
                      <a:cubicBezTo>
                        <a:pt x="430949" y="0"/>
                        <a:pt x="284080" y="32882"/>
                        <a:pt x="198350" y="102298"/>
                      </a:cubicBezTo>
                      <a:cubicBezTo>
                        <a:pt x="0" y="262891"/>
                        <a:pt x="102275" y="1292105"/>
                        <a:pt x="130369" y="1542532"/>
                      </a:cubicBezTo>
                      <a:cubicBezTo>
                        <a:pt x="133869" y="1573821"/>
                        <a:pt x="160308" y="1597483"/>
                        <a:pt x="191787" y="1597578"/>
                      </a:cubicBezTo>
                      <a:lnTo>
                        <a:pt x="979003" y="1599994"/>
                      </a:lnTo>
                      <a:cubicBezTo>
                        <a:pt x="979003" y="1599994"/>
                        <a:pt x="1274739" y="506585"/>
                        <a:pt x="1175279" y="248435"/>
                      </a:cubicBezTo>
                      <a:cubicBezTo>
                        <a:pt x="1113531" y="88155"/>
                        <a:pt x="839059" y="0"/>
                        <a:pt x="5856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8"/>
                <p:cNvSpPr/>
                <p:nvPr/>
              </p:nvSpPr>
              <p:spPr>
                <a:xfrm>
                  <a:off x="5600607" y="1221721"/>
                  <a:ext cx="395924" cy="315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47" h="218775" extrusionOk="0">
                      <a:moveTo>
                        <a:pt x="120026" y="0"/>
                      </a:moveTo>
                      <a:cubicBezTo>
                        <a:pt x="48554" y="0"/>
                        <a:pt x="0" y="74673"/>
                        <a:pt x="0" y="74673"/>
                      </a:cubicBezTo>
                      <a:lnTo>
                        <a:pt x="219501" y="218775"/>
                      </a:lnTo>
                      <a:cubicBezTo>
                        <a:pt x="219501" y="218775"/>
                        <a:pt x="274946" y="69366"/>
                        <a:pt x="174706" y="14758"/>
                      </a:cubicBezTo>
                      <a:cubicBezTo>
                        <a:pt x="155409" y="4245"/>
                        <a:pt x="137066" y="0"/>
                        <a:pt x="1200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8"/>
                <p:cNvSpPr/>
                <p:nvPr/>
              </p:nvSpPr>
              <p:spPr>
                <a:xfrm>
                  <a:off x="5665657" y="1291938"/>
                  <a:ext cx="243498" cy="193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96" h="134539" extrusionOk="0">
                      <a:moveTo>
                        <a:pt x="73816" y="1"/>
                      </a:moveTo>
                      <a:cubicBezTo>
                        <a:pt x="29854" y="1"/>
                        <a:pt x="1" y="45940"/>
                        <a:pt x="1" y="45940"/>
                      </a:cubicBezTo>
                      <a:lnTo>
                        <a:pt x="134991" y="134539"/>
                      </a:lnTo>
                      <a:cubicBezTo>
                        <a:pt x="134991" y="134539"/>
                        <a:pt x="169096" y="42668"/>
                        <a:pt x="107449" y="9078"/>
                      </a:cubicBezTo>
                      <a:cubicBezTo>
                        <a:pt x="95579" y="2612"/>
                        <a:pt x="84297" y="1"/>
                        <a:pt x="7381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8"/>
                <p:cNvSpPr/>
                <p:nvPr/>
              </p:nvSpPr>
              <p:spPr>
                <a:xfrm>
                  <a:off x="5420928" y="1159326"/>
                  <a:ext cx="211726" cy="172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032" h="119906" extrusionOk="0">
                      <a:moveTo>
                        <a:pt x="72720" y="0"/>
                      </a:moveTo>
                      <a:cubicBezTo>
                        <a:pt x="70044" y="0"/>
                        <a:pt x="67279" y="258"/>
                        <a:pt x="64424" y="797"/>
                      </a:cubicBezTo>
                      <a:cubicBezTo>
                        <a:pt x="0" y="12970"/>
                        <a:pt x="147031" y="119905"/>
                        <a:pt x="147031" y="119905"/>
                      </a:cubicBezTo>
                      <a:cubicBezTo>
                        <a:pt x="147031" y="119905"/>
                        <a:pt x="130441" y="0"/>
                        <a:pt x="727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8"/>
                <p:cNvSpPr/>
                <p:nvPr/>
              </p:nvSpPr>
              <p:spPr>
                <a:xfrm>
                  <a:off x="5394333" y="1245281"/>
                  <a:ext cx="197784" cy="78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50" h="54794" extrusionOk="0">
                      <a:moveTo>
                        <a:pt x="41289" y="1"/>
                      </a:moveTo>
                      <a:cubicBezTo>
                        <a:pt x="35215" y="1"/>
                        <a:pt x="29984" y="1701"/>
                        <a:pt x="26078" y="5701"/>
                      </a:cubicBezTo>
                      <a:cubicBezTo>
                        <a:pt x="0" y="32406"/>
                        <a:pt x="137350" y="54793"/>
                        <a:pt x="137350" y="54793"/>
                      </a:cubicBezTo>
                      <a:cubicBezTo>
                        <a:pt x="137350" y="54793"/>
                        <a:pt x="75764" y="1"/>
                        <a:pt x="412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8"/>
                <p:cNvSpPr/>
                <p:nvPr/>
              </p:nvSpPr>
              <p:spPr>
                <a:xfrm>
                  <a:off x="4552308" y="1176391"/>
                  <a:ext cx="403839" cy="305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44" h="212041" extrusionOk="0">
                      <a:moveTo>
                        <a:pt x="153388" y="0"/>
                      </a:moveTo>
                      <a:cubicBezTo>
                        <a:pt x="140857" y="0"/>
                        <a:pt x="127351" y="1885"/>
                        <a:pt x="112851" y="6198"/>
                      </a:cubicBezTo>
                      <a:cubicBezTo>
                        <a:pt x="1" y="39770"/>
                        <a:pt x="13201" y="212041"/>
                        <a:pt x="13201" y="212041"/>
                      </a:cubicBezTo>
                      <a:lnTo>
                        <a:pt x="13201" y="212041"/>
                      </a:lnTo>
                      <a:lnTo>
                        <a:pt x="280444" y="90859"/>
                      </a:lnTo>
                      <a:cubicBezTo>
                        <a:pt x="280444" y="90859"/>
                        <a:pt x="240391" y="0"/>
                        <a:pt x="1533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8"/>
                <p:cNvSpPr/>
                <p:nvPr/>
              </p:nvSpPr>
              <p:spPr>
                <a:xfrm>
                  <a:off x="4602733" y="1249603"/>
                  <a:ext cx="307208" cy="232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39" h="161275" extrusionOk="0">
                      <a:moveTo>
                        <a:pt x="116678" y="0"/>
                      </a:moveTo>
                      <a:cubicBezTo>
                        <a:pt x="107145" y="0"/>
                        <a:pt x="96872" y="1434"/>
                        <a:pt x="85842" y="4715"/>
                      </a:cubicBezTo>
                      <a:cubicBezTo>
                        <a:pt x="1" y="30260"/>
                        <a:pt x="10044" y="161275"/>
                        <a:pt x="10044" y="161275"/>
                      </a:cubicBezTo>
                      <a:lnTo>
                        <a:pt x="213339" y="69119"/>
                      </a:lnTo>
                      <a:cubicBezTo>
                        <a:pt x="213339" y="69119"/>
                        <a:pt x="182863" y="0"/>
                        <a:pt x="116678" y="0"/>
                      </a:cubicBezTo>
                      <a:close/>
                    </a:path>
                  </a:pathLst>
                </a:custGeom>
                <a:solidFill>
                  <a:srgbClr val="CC7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8"/>
                <p:cNvSpPr/>
                <p:nvPr/>
              </p:nvSpPr>
              <p:spPr>
                <a:xfrm>
                  <a:off x="4372555" y="1330241"/>
                  <a:ext cx="210432" cy="176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33" h="122910" extrusionOk="0">
                      <a:moveTo>
                        <a:pt x="61553" y="1"/>
                      </a:moveTo>
                      <a:cubicBezTo>
                        <a:pt x="56451" y="1"/>
                        <a:pt x="51329" y="1733"/>
                        <a:pt x="46255" y="5608"/>
                      </a:cubicBezTo>
                      <a:cubicBezTo>
                        <a:pt x="1" y="40915"/>
                        <a:pt x="130324" y="88679"/>
                        <a:pt x="145047" y="119808"/>
                      </a:cubicBezTo>
                      <a:lnTo>
                        <a:pt x="145047" y="119808"/>
                      </a:lnTo>
                      <a:cubicBezTo>
                        <a:pt x="138238" y="100723"/>
                        <a:pt x="100463" y="1"/>
                        <a:pt x="61553" y="1"/>
                      </a:cubicBezTo>
                      <a:close/>
                      <a:moveTo>
                        <a:pt x="145047" y="119808"/>
                      </a:moveTo>
                      <a:cubicBezTo>
                        <a:pt x="145760" y="121806"/>
                        <a:pt x="146133" y="122909"/>
                        <a:pt x="146133" y="122909"/>
                      </a:cubicBezTo>
                      <a:cubicBezTo>
                        <a:pt x="145911" y="121895"/>
                        <a:pt x="145545" y="120861"/>
                        <a:pt x="145047" y="119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8"/>
                <p:cNvSpPr/>
                <p:nvPr/>
              </p:nvSpPr>
              <p:spPr>
                <a:xfrm>
                  <a:off x="4487186" y="1494608"/>
                  <a:ext cx="86077" cy="32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76" h="22784" extrusionOk="0">
                      <a:moveTo>
                        <a:pt x="23571" y="1"/>
                      </a:moveTo>
                      <a:cubicBezTo>
                        <a:pt x="15344" y="1"/>
                        <a:pt x="7876" y="2843"/>
                        <a:pt x="3949" y="11352"/>
                      </a:cubicBezTo>
                      <a:cubicBezTo>
                        <a:pt x="1" y="19930"/>
                        <a:pt x="4955" y="22784"/>
                        <a:pt x="13293" y="22784"/>
                      </a:cubicBezTo>
                      <a:cubicBezTo>
                        <a:pt x="29857" y="22784"/>
                        <a:pt x="59776" y="11523"/>
                        <a:pt x="59776" y="11523"/>
                      </a:cubicBezTo>
                      <a:cubicBezTo>
                        <a:pt x="59776" y="11523"/>
                        <a:pt x="40135" y="1"/>
                        <a:pt x="235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8"/>
                <p:cNvSpPr/>
                <p:nvPr/>
              </p:nvSpPr>
              <p:spPr>
                <a:xfrm>
                  <a:off x="4456553" y="2545772"/>
                  <a:ext cx="719290" cy="102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07" h="71223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8693" y="276163"/>
                        <a:pt x="36083" y="543957"/>
                        <a:pt x="48675" y="655989"/>
                      </a:cubicBezTo>
                      <a:cubicBezTo>
                        <a:pt x="52194" y="687297"/>
                        <a:pt x="78595" y="710959"/>
                        <a:pt x="110112" y="711054"/>
                      </a:cubicBezTo>
                      <a:lnTo>
                        <a:pt x="498023" y="712233"/>
                      </a:lnTo>
                      <a:lnTo>
                        <a:pt x="498689" y="495834"/>
                      </a:lnTo>
                      <a:cubicBezTo>
                        <a:pt x="499507" y="222829"/>
                        <a:pt x="278903" y="857"/>
                        <a:pt x="5897" y="2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8"/>
                <p:cNvSpPr/>
                <p:nvPr/>
              </p:nvSpPr>
              <p:spPr>
                <a:xfrm>
                  <a:off x="5796719" y="1878444"/>
                  <a:ext cx="357879" cy="1274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527" h="885155" extrusionOk="0">
                      <a:moveTo>
                        <a:pt x="183247" y="1"/>
                      </a:moveTo>
                      <a:lnTo>
                        <a:pt x="106314" y="334827"/>
                      </a:lnTo>
                      <a:lnTo>
                        <a:pt x="106314" y="334827"/>
                      </a:lnTo>
                      <a:cubicBezTo>
                        <a:pt x="100161" y="314919"/>
                        <a:pt x="96704" y="300897"/>
                        <a:pt x="96702" y="300890"/>
                      </a:cubicBezTo>
                      <a:lnTo>
                        <a:pt x="96702" y="300890"/>
                      </a:lnTo>
                      <a:cubicBezTo>
                        <a:pt x="96704" y="300898"/>
                        <a:pt x="99874" y="316357"/>
                        <a:pt x="104776" y="341518"/>
                      </a:cubicBezTo>
                      <a:lnTo>
                        <a:pt x="104776" y="341518"/>
                      </a:lnTo>
                      <a:lnTo>
                        <a:pt x="106314" y="334827"/>
                      </a:lnTo>
                      <a:lnTo>
                        <a:pt x="106314" y="334827"/>
                      </a:lnTo>
                      <a:cubicBezTo>
                        <a:pt x="121382" y="383584"/>
                        <a:pt x="152613" y="467651"/>
                        <a:pt x="188836" y="467651"/>
                      </a:cubicBezTo>
                      <a:cubicBezTo>
                        <a:pt x="190807" y="467651"/>
                        <a:pt x="192793" y="467402"/>
                        <a:pt x="194793" y="466884"/>
                      </a:cubicBezTo>
                      <a:cubicBezTo>
                        <a:pt x="248526" y="452942"/>
                        <a:pt x="183247" y="1"/>
                        <a:pt x="183247" y="1"/>
                      </a:cubicBezTo>
                      <a:close/>
                      <a:moveTo>
                        <a:pt x="104776" y="341518"/>
                      </a:moveTo>
                      <a:lnTo>
                        <a:pt x="0" y="797522"/>
                      </a:lnTo>
                      <a:cubicBezTo>
                        <a:pt x="31499" y="861972"/>
                        <a:pt x="58520" y="885155"/>
                        <a:pt x="76397" y="885155"/>
                      </a:cubicBezTo>
                      <a:cubicBezTo>
                        <a:pt x="96702" y="885155"/>
                        <a:pt x="105211" y="855246"/>
                        <a:pt x="95085" y="821926"/>
                      </a:cubicBezTo>
                      <a:cubicBezTo>
                        <a:pt x="76027" y="759273"/>
                        <a:pt x="70872" y="524949"/>
                        <a:pt x="70872" y="524936"/>
                      </a:cubicBezTo>
                      <a:lnTo>
                        <a:pt x="70872" y="524936"/>
                      </a:lnTo>
                      <a:cubicBezTo>
                        <a:pt x="70875" y="524948"/>
                        <a:pt x="123555" y="748122"/>
                        <a:pt x="148263" y="748122"/>
                      </a:cubicBezTo>
                      <a:cubicBezTo>
                        <a:pt x="150898" y="748122"/>
                        <a:pt x="153214" y="745584"/>
                        <a:pt x="155115" y="739966"/>
                      </a:cubicBezTo>
                      <a:cubicBezTo>
                        <a:pt x="170835" y="693414"/>
                        <a:pt x="124206" y="441251"/>
                        <a:pt x="104776" y="341518"/>
                      </a:cubicBez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8"/>
                <p:cNvSpPr/>
                <p:nvPr/>
              </p:nvSpPr>
              <p:spPr>
                <a:xfrm>
                  <a:off x="4416537" y="1570719"/>
                  <a:ext cx="1433511" cy="200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494" h="1394910" extrusionOk="0">
                      <a:moveTo>
                        <a:pt x="80116" y="0"/>
                      </a:moveTo>
                      <a:lnTo>
                        <a:pt x="80116" y="0"/>
                      </a:lnTo>
                      <a:cubicBezTo>
                        <a:pt x="64804" y="43615"/>
                        <a:pt x="54590" y="88922"/>
                        <a:pt x="47077" y="134553"/>
                      </a:cubicBezTo>
                      <a:cubicBezTo>
                        <a:pt x="0" y="455300"/>
                        <a:pt x="23206" y="781697"/>
                        <a:pt x="47400" y="1103509"/>
                      </a:cubicBezTo>
                      <a:cubicBezTo>
                        <a:pt x="52821" y="1170196"/>
                        <a:pt x="60201" y="1243635"/>
                        <a:pt x="67429" y="1310569"/>
                      </a:cubicBezTo>
                      <a:cubicBezTo>
                        <a:pt x="69084" y="1321202"/>
                        <a:pt x="69122" y="1335487"/>
                        <a:pt x="72565" y="1345986"/>
                      </a:cubicBezTo>
                      <a:cubicBezTo>
                        <a:pt x="80972" y="1375347"/>
                        <a:pt x="109762" y="1394743"/>
                        <a:pt x="139651" y="1394743"/>
                      </a:cubicBezTo>
                      <a:cubicBezTo>
                        <a:pt x="141613" y="1394743"/>
                        <a:pt x="143581" y="1394659"/>
                        <a:pt x="145548" y="1394489"/>
                      </a:cubicBezTo>
                      <a:lnTo>
                        <a:pt x="162895" y="1394527"/>
                      </a:lnTo>
                      <a:cubicBezTo>
                        <a:pt x="207270" y="1394584"/>
                        <a:pt x="324819" y="1394679"/>
                        <a:pt x="370754" y="1394755"/>
                      </a:cubicBezTo>
                      <a:cubicBezTo>
                        <a:pt x="395560" y="1394864"/>
                        <a:pt x="422515" y="1394910"/>
                        <a:pt x="450943" y="1394910"/>
                      </a:cubicBezTo>
                      <a:cubicBezTo>
                        <a:pt x="601128" y="1394910"/>
                        <a:pt x="792419" y="1393630"/>
                        <a:pt x="925117" y="1393614"/>
                      </a:cubicBezTo>
                      <a:lnTo>
                        <a:pt x="927475" y="1393614"/>
                      </a:lnTo>
                      <a:lnTo>
                        <a:pt x="928046" y="1391370"/>
                      </a:lnTo>
                      <a:cubicBezTo>
                        <a:pt x="952069" y="1297464"/>
                        <a:pt x="974571" y="1203273"/>
                        <a:pt x="995494" y="1108626"/>
                      </a:cubicBezTo>
                      <a:lnTo>
                        <a:pt x="995494" y="1108626"/>
                      </a:lnTo>
                      <a:cubicBezTo>
                        <a:pt x="972097" y="1201853"/>
                        <a:pt x="948457" y="1294987"/>
                        <a:pt x="922829" y="1387563"/>
                      </a:cubicBezTo>
                      <a:lnTo>
                        <a:pt x="922829" y="1387563"/>
                      </a:lnTo>
                      <a:lnTo>
                        <a:pt x="647964" y="1384979"/>
                      </a:lnTo>
                      <a:cubicBezTo>
                        <a:pt x="524538" y="1383704"/>
                        <a:pt x="355671" y="1382867"/>
                        <a:pt x="232226" y="1382316"/>
                      </a:cubicBezTo>
                      <a:cubicBezTo>
                        <a:pt x="231503" y="1382320"/>
                        <a:pt x="230601" y="1382322"/>
                        <a:pt x="229540" y="1382322"/>
                      </a:cubicBezTo>
                      <a:cubicBezTo>
                        <a:pt x="214206" y="1382322"/>
                        <a:pt x="165752" y="1381883"/>
                        <a:pt x="149479" y="1381883"/>
                      </a:cubicBezTo>
                      <a:cubicBezTo>
                        <a:pt x="147838" y="1381883"/>
                        <a:pt x="146524" y="1381887"/>
                        <a:pt x="145605" y="1381897"/>
                      </a:cubicBezTo>
                      <a:cubicBezTo>
                        <a:pt x="143687" y="1382083"/>
                        <a:pt x="141781" y="1382175"/>
                        <a:pt x="139892" y="1382175"/>
                      </a:cubicBezTo>
                      <a:cubicBezTo>
                        <a:pt x="109173" y="1382175"/>
                        <a:pt x="82984" y="1358056"/>
                        <a:pt x="82304" y="1326376"/>
                      </a:cubicBezTo>
                      <a:lnTo>
                        <a:pt x="80439" y="1309162"/>
                      </a:lnTo>
                      <a:cubicBezTo>
                        <a:pt x="53430" y="1056870"/>
                        <a:pt x="34124" y="803114"/>
                        <a:pt x="29977" y="549453"/>
                      </a:cubicBezTo>
                      <a:cubicBezTo>
                        <a:pt x="28627" y="411134"/>
                        <a:pt x="30928" y="272226"/>
                        <a:pt x="50234" y="135048"/>
                      </a:cubicBezTo>
                      <a:cubicBezTo>
                        <a:pt x="56968" y="89436"/>
                        <a:pt x="65984" y="44014"/>
                        <a:pt x="801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8"/>
                <p:cNvSpPr/>
                <p:nvPr/>
              </p:nvSpPr>
              <p:spPr>
                <a:xfrm>
                  <a:off x="5796746" y="3026931"/>
                  <a:ext cx="156156" cy="1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42" h="93766" extrusionOk="0">
                      <a:moveTo>
                        <a:pt x="0" y="0"/>
                      </a:moveTo>
                      <a:cubicBezTo>
                        <a:pt x="4717" y="15826"/>
                        <a:pt x="11261" y="31023"/>
                        <a:pt x="19497" y="45460"/>
                      </a:cubicBezTo>
                      <a:cubicBezTo>
                        <a:pt x="30053" y="63073"/>
                        <a:pt x="43444" y="82703"/>
                        <a:pt x="63891" y="91395"/>
                      </a:cubicBezTo>
                      <a:cubicBezTo>
                        <a:pt x="68579" y="93023"/>
                        <a:pt x="72798" y="93766"/>
                        <a:pt x="76571" y="93766"/>
                      </a:cubicBezTo>
                      <a:cubicBezTo>
                        <a:pt x="106404" y="93766"/>
                        <a:pt x="108441" y="47330"/>
                        <a:pt x="95085" y="24366"/>
                      </a:cubicBezTo>
                      <a:lnTo>
                        <a:pt x="95085" y="24366"/>
                      </a:lnTo>
                      <a:cubicBezTo>
                        <a:pt x="98475" y="43492"/>
                        <a:pt x="95718" y="81245"/>
                        <a:pt x="76541" y="81245"/>
                      </a:cubicBezTo>
                      <a:cubicBezTo>
                        <a:pt x="71936" y="81245"/>
                        <a:pt x="66385" y="79068"/>
                        <a:pt x="59745" y="73934"/>
                      </a:cubicBezTo>
                      <a:cubicBezTo>
                        <a:pt x="34808" y="54077"/>
                        <a:pt x="19021" y="2554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8"/>
                <p:cNvSpPr/>
                <p:nvPr/>
              </p:nvSpPr>
              <p:spPr>
                <a:xfrm>
                  <a:off x="5929889" y="2515725"/>
                  <a:ext cx="138979" cy="448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13" h="311413" extrusionOk="0">
                      <a:moveTo>
                        <a:pt x="31138" y="1"/>
                      </a:moveTo>
                      <a:lnTo>
                        <a:pt x="31138" y="1"/>
                      </a:lnTo>
                      <a:cubicBezTo>
                        <a:pt x="39145" y="76826"/>
                        <a:pt x="51167" y="153042"/>
                        <a:pt x="57405" y="229886"/>
                      </a:cubicBezTo>
                      <a:cubicBezTo>
                        <a:pt x="58851" y="248888"/>
                        <a:pt x="60144" y="268289"/>
                        <a:pt x="58376" y="286397"/>
                      </a:cubicBezTo>
                      <a:cubicBezTo>
                        <a:pt x="57909" y="290779"/>
                        <a:pt x="57151" y="295398"/>
                        <a:pt x="55239" y="299073"/>
                      </a:cubicBezTo>
                      <a:lnTo>
                        <a:pt x="55239" y="299073"/>
                      </a:lnTo>
                      <a:cubicBezTo>
                        <a:pt x="49642" y="293884"/>
                        <a:pt x="44286" y="282585"/>
                        <a:pt x="40496" y="274490"/>
                      </a:cubicBezTo>
                      <a:cubicBezTo>
                        <a:pt x="24975" y="239491"/>
                        <a:pt x="12935" y="202515"/>
                        <a:pt x="1" y="166337"/>
                      </a:cubicBezTo>
                      <a:lnTo>
                        <a:pt x="1" y="166337"/>
                      </a:lnTo>
                      <a:cubicBezTo>
                        <a:pt x="4969" y="186829"/>
                        <a:pt x="28777" y="311412"/>
                        <a:pt x="56132" y="311412"/>
                      </a:cubicBezTo>
                      <a:cubicBezTo>
                        <a:pt x="57368" y="311412"/>
                        <a:pt x="58611" y="311158"/>
                        <a:pt x="59859" y="310629"/>
                      </a:cubicBezTo>
                      <a:cubicBezTo>
                        <a:pt x="96512" y="291627"/>
                        <a:pt x="42170" y="41885"/>
                        <a:pt x="3113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8"/>
                <p:cNvSpPr/>
                <p:nvPr/>
              </p:nvSpPr>
              <p:spPr>
                <a:xfrm>
                  <a:off x="5993406" y="1878444"/>
                  <a:ext cx="126215" cy="67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9" h="471172" extrusionOk="0">
                      <a:moveTo>
                        <a:pt x="46659" y="1"/>
                      </a:moveTo>
                      <a:cubicBezTo>
                        <a:pt x="53506" y="81847"/>
                        <a:pt x="64577" y="197341"/>
                        <a:pt x="69541" y="278236"/>
                      </a:cubicBezTo>
                      <a:cubicBezTo>
                        <a:pt x="72394" y="324286"/>
                        <a:pt x="75038" y="370868"/>
                        <a:pt x="71995" y="416860"/>
                      </a:cubicBezTo>
                      <a:cubicBezTo>
                        <a:pt x="69998" y="431981"/>
                        <a:pt x="70074" y="451687"/>
                        <a:pt x="58927" y="462415"/>
                      </a:cubicBezTo>
                      <a:cubicBezTo>
                        <a:pt x="56277" y="463495"/>
                        <a:pt x="53663" y="463978"/>
                        <a:pt x="51102" y="463978"/>
                      </a:cubicBezTo>
                      <a:cubicBezTo>
                        <a:pt x="38556" y="463978"/>
                        <a:pt x="27284" y="452382"/>
                        <a:pt x="19212" y="442557"/>
                      </a:cubicBezTo>
                      <a:cubicBezTo>
                        <a:pt x="12041" y="433560"/>
                        <a:pt x="5878" y="423650"/>
                        <a:pt x="1" y="413588"/>
                      </a:cubicBezTo>
                      <a:lnTo>
                        <a:pt x="1" y="413588"/>
                      </a:lnTo>
                      <a:cubicBezTo>
                        <a:pt x="6963" y="429699"/>
                        <a:pt x="15122" y="445809"/>
                        <a:pt x="27562" y="458572"/>
                      </a:cubicBezTo>
                      <a:cubicBezTo>
                        <a:pt x="33971" y="465229"/>
                        <a:pt x="43220" y="471171"/>
                        <a:pt x="52924" y="471171"/>
                      </a:cubicBezTo>
                      <a:cubicBezTo>
                        <a:pt x="54422" y="471171"/>
                        <a:pt x="55932" y="471029"/>
                        <a:pt x="57444" y="470727"/>
                      </a:cubicBezTo>
                      <a:cubicBezTo>
                        <a:pt x="77606" y="466257"/>
                        <a:pt x="79489" y="434093"/>
                        <a:pt x="82380" y="417887"/>
                      </a:cubicBezTo>
                      <a:cubicBezTo>
                        <a:pt x="87649" y="370849"/>
                        <a:pt x="85500" y="324000"/>
                        <a:pt x="82913" y="277380"/>
                      </a:cubicBezTo>
                      <a:cubicBezTo>
                        <a:pt x="76522" y="184217"/>
                        <a:pt x="64596" y="91624"/>
                        <a:pt x="466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8"/>
                <p:cNvSpPr/>
                <p:nvPr/>
              </p:nvSpPr>
              <p:spPr>
                <a:xfrm>
                  <a:off x="4327738" y="1882553"/>
                  <a:ext cx="148236" cy="456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42" h="317098" extrusionOk="0">
                      <a:moveTo>
                        <a:pt x="99746" y="1"/>
                      </a:moveTo>
                      <a:cubicBezTo>
                        <a:pt x="99746" y="1"/>
                        <a:pt x="1" y="257846"/>
                        <a:pt x="20239" y="300890"/>
                      </a:cubicBezTo>
                      <a:cubicBezTo>
                        <a:pt x="25832" y="312791"/>
                        <a:pt x="34650" y="317098"/>
                        <a:pt x="44484" y="317098"/>
                      </a:cubicBezTo>
                      <a:cubicBezTo>
                        <a:pt x="70232" y="317098"/>
                        <a:pt x="102942" y="287576"/>
                        <a:pt x="102942" y="287576"/>
                      </a:cubicBezTo>
                      <a:lnTo>
                        <a:pt x="99746" y="1"/>
                      </a:ln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8"/>
                <p:cNvSpPr/>
                <p:nvPr/>
              </p:nvSpPr>
              <p:spPr>
                <a:xfrm>
                  <a:off x="4327739" y="1882553"/>
                  <a:ext cx="143634" cy="433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46" h="300891" extrusionOk="0">
                      <a:moveTo>
                        <a:pt x="99745" y="1"/>
                      </a:moveTo>
                      <a:lnTo>
                        <a:pt x="99745" y="1"/>
                      </a:lnTo>
                      <a:cubicBezTo>
                        <a:pt x="99743" y="7"/>
                        <a:pt x="0" y="257847"/>
                        <a:pt x="20238" y="300890"/>
                      </a:cubicBezTo>
                      <a:lnTo>
                        <a:pt x="99745" y="1"/>
                      </a:ln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8"/>
                <p:cNvSpPr/>
                <p:nvPr/>
              </p:nvSpPr>
              <p:spPr>
                <a:xfrm>
                  <a:off x="4766307" y="2066285"/>
                  <a:ext cx="405674" cy="45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718" h="314779" extrusionOk="0">
                      <a:moveTo>
                        <a:pt x="20410" y="0"/>
                      </a:moveTo>
                      <a:lnTo>
                        <a:pt x="6011" y="172785"/>
                      </a:lnTo>
                      <a:cubicBezTo>
                        <a:pt x="0" y="244930"/>
                        <a:pt x="53620" y="308308"/>
                        <a:pt x="125766" y="314318"/>
                      </a:cubicBezTo>
                      <a:cubicBezTo>
                        <a:pt x="129469" y="314627"/>
                        <a:pt x="133148" y="314778"/>
                        <a:pt x="136798" y="314778"/>
                      </a:cubicBezTo>
                      <a:cubicBezTo>
                        <a:pt x="204266" y="314778"/>
                        <a:pt x="261599" y="263025"/>
                        <a:pt x="267319" y="194563"/>
                      </a:cubicBezTo>
                      <a:lnTo>
                        <a:pt x="281718" y="21779"/>
                      </a:lnTo>
                      <a:lnTo>
                        <a:pt x="2041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8"/>
                <p:cNvSpPr/>
                <p:nvPr/>
              </p:nvSpPr>
              <p:spPr>
                <a:xfrm>
                  <a:off x="4766307" y="2066285"/>
                  <a:ext cx="405674" cy="46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718" h="320329" fill="none" extrusionOk="0">
                      <a:moveTo>
                        <a:pt x="125766" y="314318"/>
                      </a:moveTo>
                      <a:lnTo>
                        <a:pt x="125766" y="314318"/>
                      </a:lnTo>
                      <a:cubicBezTo>
                        <a:pt x="53620" y="308308"/>
                        <a:pt x="0" y="244930"/>
                        <a:pt x="6011" y="172785"/>
                      </a:cubicBezTo>
                      <a:lnTo>
                        <a:pt x="20410" y="0"/>
                      </a:lnTo>
                      <a:lnTo>
                        <a:pt x="281718" y="21779"/>
                      </a:lnTo>
                      <a:lnTo>
                        <a:pt x="267319" y="194563"/>
                      </a:lnTo>
                      <a:cubicBezTo>
                        <a:pt x="261290" y="266728"/>
                        <a:pt x="197912" y="320329"/>
                        <a:pt x="125766" y="314318"/>
                      </a:cubicBezTo>
                      <a:close/>
                    </a:path>
                  </a:pathLst>
                </a:custGeom>
                <a:noFill/>
                <a:ln w="6175" cap="flat" cmpd="sng">
                  <a:solidFill>
                    <a:schemeClr val="accent3"/>
                  </a:solidFill>
                  <a:prstDash val="solid"/>
                  <a:miter lim="1902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8"/>
                <p:cNvSpPr/>
                <p:nvPr/>
              </p:nvSpPr>
              <p:spPr>
                <a:xfrm>
                  <a:off x="4775099" y="2066312"/>
                  <a:ext cx="396881" cy="33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12" h="231654" extrusionOk="0">
                      <a:moveTo>
                        <a:pt x="14323" y="0"/>
                      </a:moveTo>
                      <a:lnTo>
                        <a:pt x="0" y="171834"/>
                      </a:lnTo>
                      <a:cubicBezTo>
                        <a:pt x="23548" y="168144"/>
                        <a:pt x="46753" y="163122"/>
                        <a:pt x="68837" y="155038"/>
                      </a:cubicBezTo>
                      <a:cubicBezTo>
                        <a:pt x="79651" y="151076"/>
                        <a:pt x="90854" y="149165"/>
                        <a:pt x="101986" y="149165"/>
                      </a:cubicBezTo>
                      <a:cubicBezTo>
                        <a:pt x="126018" y="149165"/>
                        <a:pt x="149716" y="158072"/>
                        <a:pt x="168449" y="174478"/>
                      </a:cubicBezTo>
                      <a:cubicBezTo>
                        <a:pt x="193708" y="196580"/>
                        <a:pt x="222430" y="215505"/>
                        <a:pt x="252578" y="231654"/>
                      </a:cubicBezTo>
                      <a:cubicBezTo>
                        <a:pt x="257124" y="220051"/>
                        <a:pt x="260110" y="207612"/>
                        <a:pt x="261213" y="194563"/>
                      </a:cubicBezTo>
                      <a:lnTo>
                        <a:pt x="275612" y="21779"/>
                      </a:lnTo>
                      <a:lnTo>
                        <a:pt x="1432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8"/>
                <p:cNvSpPr/>
                <p:nvPr/>
              </p:nvSpPr>
              <p:spPr>
                <a:xfrm>
                  <a:off x="4947410" y="2051384"/>
                  <a:ext cx="38976" cy="467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7" h="324667" fill="none" extrusionOk="0">
                      <a:moveTo>
                        <a:pt x="0" y="324666"/>
                      </a:moveTo>
                      <a:lnTo>
                        <a:pt x="27067" y="1"/>
                      </a:lnTo>
                    </a:path>
                  </a:pathLst>
                </a:custGeom>
                <a:noFill/>
                <a:ln w="6175" cap="flat" cmpd="sng">
                  <a:solidFill>
                    <a:schemeClr val="accent3"/>
                  </a:solidFill>
                  <a:prstDash val="solid"/>
                  <a:miter lim="1902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8"/>
                <p:cNvSpPr/>
                <p:nvPr/>
              </p:nvSpPr>
              <p:spPr>
                <a:xfrm>
                  <a:off x="4984523" y="2059544"/>
                  <a:ext cx="304109" cy="244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87" h="169458" extrusionOk="0">
                      <a:moveTo>
                        <a:pt x="62225" y="0"/>
                      </a:moveTo>
                      <a:cubicBezTo>
                        <a:pt x="43837" y="0"/>
                        <a:pt x="23187" y="2922"/>
                        <a:pt x="0" y="9531"/>
                      </a:cubicBezTo>
                      <a:cubicBezTo>
                        <a:pt x="0" y="9531"/>
                        <a:pt x="23472" y="146690"/>
                        <a:pt x="211170" y="169458"/>
                      </a:cubicBezTo>
                      <a:cubicBezTo>
                        <a:pt x="211187" y="169441"/>
                        <a:pt x="202271" y="0"/>
                        <a:pt x="62225" y="0"/>
                      </a:cubicBez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8"/>
                <p:cNvSpPr/>
                <p:nvPr/>
              </p:nvSpPr>
              <p:spPr>
                <a:xfrm>
                  <a:off x="4646531" y="2041703"/>
                  <a:ext cx="337994" cy="208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18" h="145090" extrusionOk="0">
                      <a:moveTo>
                        <a:pt x="149129" y="0"/>
                      </a:moveTo>
                      <a:cubicBezTo>
                        <a:pt x="32182" y="0"/>
                        <a:pt x="0" y="144681"/>
                        <a:pt x="0" y="144681"/>
                      </a:cubicBezTo>
                      <a:cubicBezTo>
                        <a:pt x="6009" y="144956"/>
                        <a:pt x="11874" y="145089"/>
                        <a:pt x="17596" y="145089"/>
                      </a:cubicBezTo>
                      <a:cubicBezTo>
                        <a:pt x="191748" y="145089"/>
                        <a:pt x="234717" y="21921"/>
                        <a:pt x="234717" y="21921"/>
                      </a:cubicBezTo>
                      <a:cubicBezTo>
                        <a:pt x="202107" y="6408"/>
                        <a:pt x="173741" y="0"/>
                        <a:pt x="149129" y="0"/>
                      </a:cubicBez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8"/>
                <p:cNvSpPr/>
                <p:nvPr/>
              </p:nvSpPr>
              <p:spPr>
                <a:xfrm>
                  <a:off x="4984523" y="2073269"/>
                  <a:ext cx="304112" cy="230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89" h="159889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497" y="48028"/>
                        <a:pt x="36977" y="90577"/>
                        <a:pt x="75627" y="118462"/>
                      </a:cubicBezTo>
                      <a:cubicBezTo>
                        <a:pt x="105623" y="138966"/>
                        <a:pt x="140070" y="151482"/>
                        <a:pt x="175696" y="157169"/>
                      </a:cubicBezTo>
                      <a:cubicBezTo>
                        <a:pt x="187527" y="158500"/>
                        <a:pt x="199415" y="159375"/>
                        <a:pt x="211189" y="159889"/>
                      </a:cubicBezTo>
                      <a:cubicBezTo>
                        <a:pt x="199776" y="156446"/>
                        <a:pt x="188345" y="153859"/>
                        <a:pt x="177084" y="150759"/>
                      </a:cubicBezTo>
                      <a:cubicBezTo>
                        <a:pt x="98395" y="128314"/>
                        <a:pt x="28437" y="7973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8"/>
                <p:cNvSpPr/>
                <p:nvPr/>
              </p:nvSpPr>
              <p:spPr>
                <a:xfrm>
                  <a:off x="4646531" y="2073269"/>
                  <a:ext cx="337994" cy="181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18" h="125946" extrusionOk="0">
                      <a:moveTo>
                        <a:pt x="234717" y="0"/>
                      </a:moveTo>
                      <a:lnTo>
                        <a:pt x="234717" y="0"/>
                      </a:lnTo>
                      <a:cubicBezTo>
                        <a:pt x="193518" y="73896"/>
                        <a:pt x="116446" y="110264"/>
                        <a:pt x="35132" y="119413"/>
                      </a:cubicBezTo>
                      <a:cubicBezTo>
                        <a:pt x="23529" y="120592"/>
                        <a:pt x="11831" y="121258"/>
                        <a:pt x="0" y="122779"/>
                      </a:cubicBezTo>
                      <a:cubicBezTo>
                        <a:pt x="11698" y="124206"/>
                        <a:pt x="23548" y="125309"/>
                        <a:pt x="35455" y="125937"/>
                      </a:cubicBezTo>
                      <a:cubicBezTo>
                        <a:pt x="36198" y="125943"/>
                        <a:pt x="36941" y="125946"/>
                        <a:pt x="37685" y="125946"/>
                      </a:cubicBezTo>
                      <a:cubicBezTo>
                        <a:pt x="73004" y="125946"/>
                        <a:pt x="108280" y="119288"/>
                        <a:pt x="140545" y="104329"/>
                      </a:cubicBezTo>
                      <a:cubicBezTo>
                        <a:pt x="183266" y="83216"/>
                        <a:pt x="221384" y="46487"/>
                        <a:pt x="2347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8"/>
                <p:cNvSpPr/>
                <p:nvPr/>
              </p:nvSpPr>
              <p:spPr>
                <a:xfrm>
                  <a:off x="4895724" y="1884150"/>
                  <a:ext cx="221093" cy="19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37" h="138088" extrusionOk="0">
                      <a:moveTo>
                        <a:pt x="57268" y="1"/>
                      </a:moveTo>
                      <a:cubicBezTo>
                        <a:pt x="38973" y="1"/>
                        <a:pt x="20220" y="4884"/>
                        <a:pt x="3139" y="18236"/>
                      </a:cubicBezTo>
                      <a:cubicBezTo>
                        <a:pt x="3139" y="18236"/>
                        <a:pt x="1" y="121424"/>
                        <a:pt x="59232" y="137230"/>
                      </a:cubicBezTo>
                      <a:cubicBezTo>
                        <a:pt x="61398" y="137806"/>
                        <a:pt x="63752" y="138088"/>
                        <a:pt x="66254" y="138088"/>
                      </a:cubicBezTo>
                      <a:cubicBezTo>
                        <a:pt x="96544" y="138088"/>
                        <a:pt x="148565" y="96774"/>
                        <a:pt x="153537" y="36229"/>
                      </a:cubicBezTo>
                      <a:cubicBezTo>
                        <a:pt x="153537" y="36229"/>
                        <a:pt x="107101" y="1"/>
                        <a:pt x="57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8"/>
                <p:cNvSpPr/>
                <p:nvPr/>
              </p:nvSpPr>
              <p:spPr>
                <a:xfrm>
                  <a:off x="4804571" y="3369812"/>
                  <a:ext cx="477272" cy="201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39" h="140231" extrusionOk="0">
                      <a:moveTo>
                        <a:pt x="123390" y="0"/>
                      </a:moveTo>
                      <a:cubicBezTo>
                        <a:pt x="79086" y="0"/>
                        <a:pt x="41079" y="4151"/>
                        <a:pt x="26059" y="16500"/>
                      </a:cubicBezTo>
                      <a:cubicBezTo>
                        <a:pt x="3938" y="34684"/>
                        <a:pt x="1" y="63957"/>
                        <a:pt x="1827" y="89350"/>
                      </a:cubicBezTo>
                      <a:cubicBezTo>
                        <a:pt x="3881" y="117482"/>
                        <a:pt x="27219" y="139299"/>
                        <a:pt x="55446" y="139375"/>
                      </a:cubicBezTo>
                      <a:lnTo>
                        <a:pt x="331058" y="140231"/>
                      </a:lnTo>
                      <a:lnTo>
                        <a:pt x="331439" y="17433"/>
                      </a:lnTo>
                      <a:cubicBezTo>
                        <a:pt x="331439" y="17433"/>
                        <a:pt x="214191" y="0"/>
                        <a:pt x="1233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8"/>
                <p:cNvSpPr/>
                <p:nvPr/>
              </p:nvSpPr>
              <p:spPr>
                <a:xfrm>
                  <a:off x="4781810" y="3361302"/>
                  <a:ext cx="500033" cy="218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45" h="151796" extrusionOk="0">
                      <a:moveTo>
                        <a:pt x="134792" y="1"/>
                      </a:moveTo>
                      <a:cubicBezTo>
                        <a:pt x="98700" y="1"/>
                        <a:pt x="66301" y="3605"/>
                        <a:pt x="43957" y="13357"/>
                      </a:cubicBezTo>
                      <a:cubicBezTo>
                        <a:pt x="8826" y="33937"/>
                        <a:pt x="0" y="95279"/>
                        <a:pt x="22711" y="127196"/>
                      </a:cubicBezTo>
                      <a:cubicBezTo>
                        <a:pt x="34250" y="143319"/>
                        <a:pt x="53844" y="151795"/>
                        <a:pt x="73294" y="151795"/>
                      </a:cubicBezTo>
                      <a:cubicBezTo>
                        <a:pt x="75230" y="151795"/>
                        <a:pt x="77164" y="151711"/>
                        <a:pt x="79089" y="151542"/>
                      </a:cubicBezTo>
                      <a:cubicBezTo>
                        <a:pt x="86526" y="151485"/>
                        <a:pt x="106308" y="151352"/>
                        <a:pt x="114011" y="151295"/>
                      </a:cubicBezTo>
                      <a:cubicBezTo>
                        <a:pt x="191160" y="150649"/>
                        <a:pt x="269830" y="149260"/>
                        <a:pt x="346845" y="146160"/>
                      </a:cubicBezTo>
                      <a:cubicBezTo>
                        <a:pt x="284761" y="143383"/>
                        <a:pt x="222696" y="141461"/>
                        <a:pt x="160612" y="140377"/>
                      </a:cubicBezTo>
                      <a:lnTo>
                        <a:pt x="67924" y="138818"/>
                      </a:lnTo>
                      <a:cubicBezTo>
                        <a:pt x="54210" y="137867"/>
                        <a:pt x="41294" y="130429"/>
                        <a:pt x="33211" y="119435"/>
                      </a:cubicBezTo>
                      <a:cubicBezTo>
                        <a:pt x="24537" y="107795"/>
                        <a:pt x="23320" y="93681"/>
                        <a:pt x="24043" y="79264"/>
                      </a:cubicBezTo>
                      <a:cubicBezTo>
                        <a:pt x="24518" y="49534"/>
                        <a:pt x="39354" y="21935"/>
                        <a:pt x="70396" y="17598"/>
                      </a:cubicBezTo>
                      <a:cubicBezTo>
                        <a:pt x="98425" y="11731"/>
                        <a:pt x="128170" y="11415"/>
                        <a:pt x="157579" y="11415"/>
                      </a:cubicBezTo>
                      <a:cubicBezTo>
                        <a:pt x="158965" y="11415"/>
                        <a:pt x="160350" y="11416"/>
                        <a:pt x="161734" y="11416"/>
                      </a:cubicBezTo>
                      <a:cubicBezTo>
                        <a:pt x="223628" y="12406"/>
                        <a:pt x="285560" y="17408"/>
                        <a:pt x="347245" y="23343"/>
                      </a:cubicBezTo>
                      <a:cubicBezTo>
                        <a:pt x="296819" y="14902"/>
                        <a:pt x="208173" y="1"/>
                        <a:pt x="1347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8"/>
                <p:cNvSpPr/>
                <p:nvPr/>
              </p:nvSpPr>
              <p:spPr>
                <a:xfrm>
                  <a:off x="4468002" y="1863162"/>
                  <a:ext cx="357085" cy="35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76" h="247993" extrusionOk="0">
                      <a:moveTo>
                        <a:pt x="123978" y="0"/>
                      </a:moveTo>
                      <a:cubicBezTo>
                        <a:pt x="91091" y="0"/>
                        <a:pt x="59555" y="13067"/>
                        <a:pt x="36311" y="36330"/>
                      </a:cubicBezTo>
                      <a:cubicBezTo>
                        <a:pt x="13049" y="59573"/>
                        <a:pt x="0" y="91109"/>
                        <a:pt x="0" y="123996"/>
                      </a:cubicBezTo>
                      <a:cubicBezTo>
                        <a:pt x="0" y="156883"/>
                        <a:pt x="13049" y="188420"/>
                        <a:pt x="36311" y="211663"/>
                      </a:cubicBezTo>
                      <a:cubicBezTo>
                        <a:pt x="59555" y="234926"/>
                        <a:pt x="91091" y="247993"/>
                        <a:pt x="123978" y="247993"/>
                      </a:cubicBezTo>
                      <a:cubicBezTo>
                        <a:pt x="156865" y="247993"/>
                        <a:pt x="188402" y="234926"/>
                        <a:pt x="211664" y="211663"/>
                      </a:cubicBezTo>
                      <a:cubicBezTo>
                        <a:pt x="234908" y="188420"/>
                        <a:pt x="247975" y="156883"/>
                        <a:pt x="247975" y="123996"/>
                      </a:cubicBezTo>
                      <a:cubicBezTo>
                        <a:pt x="247975" y="91109"/>
                        <a:pt x="234908" y="59573"/>
                        <a:pt x="211664" y="36330"/>
                      </a:cubicBezTo>
                      <a:cubicBezTo>
                        <a:pt x="188402" y="13067"/>
                        <a:pt x="156865" y="0"/>
                        <a:pt x="1239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8"/>
                <p:cNvSpPr/>
                <p:nvPr/>
              </p:nvSpPr>
              <p:spPr>
                <a:xfrm>
                  <a:off x="5380308" y="1281344"/>
                  <a:ext cx="630053" cy="30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37" h="209972" extrusionOk="0">
                      <a:moveTo>
                        <a:pt x="0" y="1"/>
                      </a:moveTo>
                      <a:lnTo>
                        <a:pt x="437537" y="209971"/>
                      </a:lnTo>
                      <a:cubicBezTo>
                        <a:pt x="371344" y="105452"/>
                        <a:pt x="166680" y="12821"/>
                        <a:pt x="0" y="1"/>
                      </a:cubicBez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8"/>
                <p:cNvSpPr/>
                <p:nvPr/>
              </p:nvSpPr>
              <p:spPr>
                <a:xfrm>
                  <a:off x="5380281" y="1281344"/>
                  <a:ext cx="630081" cy="302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556" h="209972" extrusionOk="0">
                      <a:moveTo>
                        <a:pt x="0" y="1"/>
                      </a:moveTo>
                      <a:cubicBezTo>
                        <a:pt x="41219" y="5840"/>
                        <a:pt x="81581" y="15294"/>
                        <a:pt x="121201" y="26820"/>
                      </a:cubicBezTo>
                      <a:cubicBezTo>
                        <a:pt x="231750" y="60810"/>
                        <a:pt x="364744" y="117302"/>
                        <a:pt x="437556" y="209971"/>
                      </a:cubicBezTo>
                      <a:cubicBezTo>
                        <a:pt x="360065" y="80934"/>
                        <a:pt x="145129" y="2436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8"/>
                <p:cNvSpPr/>
                <p:nvPr/>
              </p:nvSpPr>
              <p:spPr>
                <a:xfrm>
                  <a:off x="4540230" y="1272525"/>
                  <a:ext cx="540844" cy="275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586" h="191216" extrusionOk="0">
                      <a:moveTo>
                        <a:pt x="375586" y="0"/>
                      </a:moveTo>
                      <a:cubicBezTo>
                        <a:pt x="375581" y="0"/>
                        <a:pt x="49759" y="17634"/>
                        <a:pt x="0" y="191216"/>
                      </a:cubicBezTo>
                      <a:lnTo>
                        <a:pt x="0" y="191216"/>
                      </a:lnTo>
                      <a:lnTo>
                        <a:pt x="375586" y="0"/>
                      </a:ln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8"/>
                <p:cNvSpPr/>
                <p:nvPr/>
              </p:nvSpPr>
              <p:spPr>
                <a:xfrm>
                  <a:off x="4540230" y="1272525"/>
                  <a:ext cx="540844" cy="275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586" h="191216" extrusionOk="0">
                      <a:moveTo>
                        <a:pt x="375586" y="0"/>
                      </a:moveTo>
                      <a:lnTo>
                        <a:pt x="375586" y="0"/>
                      </a:lnTo>
                      <a:cubicBezTo>
                        <a:pt x="247366" y="1179"/>
                        <a:pt x="34523" y="46886"/>
                        <a:pt x="0" y="191216"/>
                      </a:cubicBezTo>
                      <a:cubicBezTo>
                        <a:pt x="50919" y="58033"/>
                        <a:pt x="249839" y="20390"/>
                        <a:pt x="37558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8"/>
                <p:cNvSpPr/>
                <p:nvPr/>
              </p:nvSpPr>
              <p:spPr>
                <a:xfrm>
                  <a:off x="4327792" y="1853793"/>
                  <a:ext cx="153167" cy="485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366" h="337089" extrusionOk="0">
                      <a:moveTo>
                        <a:pt x="106365" y="1"/>
                      </a:moveTo>
                      <a:cubicBezTo>
                        <a:pt x="106364" y="5"/>
                        <a:pt x="1" y="277838"/>
                        <a:pt x="20220" y="320881"/>
                      </a:cubicBezTo>
                      <a:cubicBezTo>
                        <a:pt x="25813" y="332782"/>
                        <a:pt x="34632" y="337089"/>
                        <a:pt x="44465" y="337089"/>
                      </a:cubicBezTo>
                      <a:cubicBezTo>
                        <a:pt x="70213" y="337089"/>
                        <a:pt x="102923" y="307567"/>
                        <a:pt x="102923" y="307567"/>
                      </a:cubicBezTo>
                      <a:lnTo>
                        <a:pt x="106365" y="1"/>
                      </a:lnTo>
                      <a:close/>
                    </a:path>
                  </a:pathLst>
                </a:custGeom>
                <a:solidFill>
                  <a:srgbClr val="E58C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8"/>
                <p:cNvSpPr/>
                <p:nvPr/>
              </p:nvSpPr>
              <p:spPr>
                <a:xfrm>
                  <a:off x="4343186" y="1853793"/>
                  <a:ext cx="137773" cy="490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76" h="340765" extrusionOk="0">
                      <a:moveTo>
                        <a:pt x="95675" y="1"/>
                      </a:moveTo>
                      <a:lnTo>
                        <a:pt x="95675" y="1"/>
                      </a:lnTo>
                      <a:cubicBezTo>
                        <a:pt x="65413" y="65680"/>
                        <a:pt x="40401" y="133508"/>
                        <a:pt x="20258" y="203010"/>
                      </a:cubicBezTo>
                      <a:cubicBezTo>
                        <a:pt x="11204" y="238407"/>
                        <a:pt x="1" y="274090"/>
                        <a:pt x="1903" y="311181"/>
                      </a:cubicBezTo>
                      <a:cubicBezTo>
                        <a:pt x="5312" y="332646"/>
                        <a:pt x="17623" y="340765"/>
                        <a:pt x="32189" y="340765"/>
                      </a:cubicBezTo>
                      <a:cubicBezTo>
                        <a:pt x="45089" y="340765"/>
                        <a:pt x="59757" y="334397"/>
                        <a:pt x="71576" y="325294"/>
                      </a:cubicBezTo>
                      <a:cubicBezTo>
                        <a:pt x="78994" y="319968"/>
                        <a:pt x="85899" y="314034"/>
                        <a:pt x="92233" y="307548"/>
                      </a:cubicBezTo>
                      <a:lnTo>
                        <a:pt x="92233" y="307548"/>
                      </a:lnTo>
                      <a:cubicBezTo>
                        <a:pt x="84948" y="312912"/>
                        <a:pt x="77339" y="317762"/>
                        <a:pt x="69522" y="322004"/>
                      </a:cubicBezTo>
                      <a:cubicBezTo>
                        <a:pt x="60150" y="327460"/>
                        <a:pt x="46958" y="332942"/>
                        <a:pt x="35552" y="332942"/>
                      </a:cubicBezTo>
                      <a:cubicBezTo>
                        <a:pt x="25406" y="332942"/>
                        <a:pt x="16672" y="328604"/>
                        <a:pt x="13296" y="316050"/>
                      </a:cubicBezTo>
                      <a:cubicBezTo>
                        <a:pt x="10329" y="279758"/>
                        <a:pt x="24328" y="242059"/>
                        <a:pt x="33059" y="206624"/>
                      </a:cubicBezTo>
                      <a:cubicBezTo>
                        <a:pt x="52536" y="137388"/>
                        <a:pt x="75323" y="69103"/>
                        <a:pt x="956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8"/>
                <p:cNvSpPr/>
                <p:nvPr/>
              </p:nvSpPr>
              <p:spPr>
                <a:xfrm>
                  <a:off x="4262200" y="2928295"/>
                  <a:ext cx="95996" cy="148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64" h="103437" extrusionOk="0">
                      <a:moveTo>
                        <a:pt x="53258" y="1"/>
                      </a:moveTo>
                      <a:cubicBezTo>
                        <a:pt x="36617" y="1"/>
                        <a:pt x="1" y="31444"/>
                        <a:pt x="1955" y="72986"/>
                      </a:cubicBezTo>
                      <a:cubicBezTo>
                        <a:pt x="3018" y="95602"/>
                        <a:pt x="12826" y="103436"/>
                        <a:pt x="21387" y="103436"/>
                      </a:cubicBezTo>
                      <a:cubicBezTo>
                        <a:pt x="29977" y="103436"/>
                        <a:pt x="37312" y="95550"/>
                        <a:pt x="33301" y="86795"/>
                      </a:cubicBezTo>
                      <a:cubicBezTo>
                        <a:pt x="27025" y="73081"/>
                        <a:pt x="45817" y="38483"/>
                        <a:pt x="54148" y="24293"/>
                      </a:cubicBezTo>
                      <a:cubicBezTo>
                        <a:pt x="56012" y="21136"/>
                        <a:pt x="58219" y="18207"/>
                        <a:pt x="60520" y="15353"/>
                      </a:cubicBezTo>
                      <a:cubicBezTo>
                        <a:pt x="63449" y="11682"/>
                        <a:pt x="66664" y="5177"/>
                        <a:pt x="57230" y="784"/>
                      </a:cubicBezTo>
                      <a:cubicBezTo>
                        <a:pt x="56097" y="256"/>
                        <a:pt x="54758" y="1"/>
                        <a:pt x="532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8"/>
                <p:cNvSpPr/>
                <p:nvPr/>
              </p:nvSpPr>
              <p:spPr>
                <a:xfrm>
                  <a:off x="4312165" y="2980242"/>
                  <a:ext cx="84433" cy="156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34" h="108944" extrusionOk="0">
                      <a:moveTo>
                        <a:pt x="47010" y="1"/>
                      </a:moveTo>
                      <a:cubicBezTo>
                        <a:pt x="31537" y="1"/>
                        <a:pt x="1" y="41885"/>
                        <a:pt x="12983" y="83894"/>
                      </a:cubicBezTo>
                      <a:cubicBezTo>
                        <a:pt x="18768" y="102579"/>
                        <a:pt x="28112" y="108944"/>
                        <a:pt x="35893" y="108944"/>
                      </a:cubicBezTo>
                      <a:cubicBezTo>
                        <a:pt x="46148" y="108944"/>
                        <a:pt x="53691" y="97888"/>
                        <a:pt x="46802" y="89410"/>
                      </a:cubicBezTo>
                      <a:cubicBezTo>
                        <a:pt x="37254" y="77693"/>
                        <a:pt x="46802" y="39499"/>
                        <a:pt x="51310" y="23674"/>
                      </a:cubicBezTo>
                      <a:cubicBezTo>
                        <a:pt x="52318" y="20155"/>
                        <a:pt x="53745" y="16769"/>
                        <a:pt x="55247" y="13422"/>
                      </a:cubicBezTo>
                      <a:cubicBezTo>
                        <a:pt x="57169" y="9161"/>
                        <a:pt x="58633" y="2047"/>
                        <a:pt x="48419" y="126"/>
                      </a:cubicBezTo>
                      <a:cubicBezTo>
                        <a:pt x="47966" y="42"/>
                        <a:pt x="47496" y="1"/>
                        <a:pt x="4701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8"/>
                <p:cNvSpPr/>
                <p:nvPr/>
              </p:nvSpPr>
              <p:spPr>
                <a:xfrm>
                  <a:off x="5797842" y="2331031"/>
                  <a:ext cx="95728" cy="22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8" h="158030" extrusionOk="0">
                      <a:moveTo>
                        <a:pt x="47748" y="0"/>
                      </a:moveTo>
                      <a:cubicBezTo>
                        <a:pt x="46679" y="0"/>
                        <a:pt x="45641" y="880"/>
                        <a:pt x="45935" y="2305"/>
                      </a:cubicBezTo>
                      <a:cubicBezTo>
                        <a:pt x="48596" y="15041"/>
                        <a:pt x="60023" y="133652"/>
                        <a:pt x="34329" y="133652"/>
                      </a:cubicBezTo>
                      <a:cubicBezTo>
                        <a:pt x="32470" y="133652"/>
                        <a:pt x="30416" y="133031"/>
                        <a:pt x="28151" y="131704"/>
                      </a:cubicBezTo>
                      <a:cubicBezTo>
                        <a:pt x="19611" y="126682"/>
                        <a:pt x="20448" y="80271"/>
                        <a:pt x="20067" y="70362"/>
                      </a:cubicBezTo>
                      <a:cubicBezTo>
                        <a:pt x="19211" y="49077"/>
                        <a:pt x="21437" y="27755"/>
                        <a:pt x="20448" y="6547"/>
                      </a:cubicBezTo>
                      <a:cubicBezTo>
                        <a:pt x="20277" y="2873"/>
                        <a:pt x="17215" y="737"/>
                        <a:pt x="14229" y="737"/>
                      </a:cubicBezTo>
                      <a:cubicBezTo>
                        <a:pt x="11881" y="737"/>
                        <a:pt x="9581" y="2057"/>
                        <a:pt x="8769" y="4987"/>
                      </a:cubicBezTo>
                      <a:cubicBezTo>
                        <a:pt x="0" y="36752"/>
                        <a:pt x="3120" y="71940"/>
                        <a:pt x="8369" y="104123"/>
                      </a:cubicBezTo>
                      <a:cubicBezTo>
                        <a:pt x="10709" y="118408"/>
                        <a:pt x="13790" y="157001"/>
                        <a:pt x="35702" y="158009"/>
                      </a:cubicBezTo>
                      <a:cubicBezTo>
                        <a:pt x="35992" y="158023"/>
                        <a:pt x="36278" y="158029"/>
                        <a:pt x="36560" y="158029"/>
                      </a:cubicBezTo>
                      <a:cubicBezTo>
                        <a:pt x="57031" y="158029"/>
                        <a:pt x="58632" y="123736"/>
                        <a:pt x="60715" y="110115"/>
                      </a:cubicBezTo>
                      <a:cubicBezTo>
                        <a:pt x="66478" y="72530"/>
                        <a:pt x="62788" y="36847"/>
                        <a:pt x="49568" y="1335"/>
                      </a:cubicBezTo>
                      <a:cubicBezTo>
                        <a:pt x="49221" y="410"/>
                        <a:pt x="48477" y="0"/>
                        <a:pt x="477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8"/>
                <p:cNvSpPr/>
                <p:nvPr/>
              </p:nvSpPr>
              <p:spPr>
                <a:xfrm>
                  <a:off x="5753853" y="2678960"/>
                  <a:ext cx="124380" cy="219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5" h="152578" extrusionOk="0">
                      <a:moveTo>
                        <a:pt x="48713" y="1"/>
                      </a:moveTo>
                      <a:cubicBezTo>
                        <a:pt x="47146" y="1"/>
                        <a:pt x="45497" y="1338"/>
                        <a:pt x="46164" y="3126"/>
                      </a:cubicBezTo>
                      <a:cubicBezTo>
                        <a:pt x="53202" y="21709"/>
                        <a:pt x="58433" y="40445"/>
                        <a:pt x="61856" y="60036"/>
                      </a:cubicBezTo>
                      <a:cubicBezTo>
                        <a:pt x="64025" y="72400"/>
                        <a:pt x="65927" y="84915"/>
                        <a:pt x="66726" y="97431"/>
                      </a:cubicBezTo>
                      <a:cubicBezTo>
                        <a:pt x="66992" y="101330"/>
                        <a:pt x="69560" y="123908"/>
                        <a:pt x="66954" y="127065"/>
                      </a:cubicBezTo>
                      <a:lnTo>
                        <a:pt x="46183" y="127275"/>
                      </a:lnTo>
                      <a:cubicBezTo>
                        <a:pt x="43121" y="122139"/>
                        <a:pt x="40363" y="116832"/>
                        <a:pt x="37947" y="111354"/>
                      </a:cubicBezTo>
                      <a:cubicBezTo>
                        <a:pt x="32678" y="99904"/>
                        <a:pt x="28589" y="87768"/>
                        <a:pt x="25489" y="75557"/>
                      </a:cubicBezTo>
                      <a:cubicBezTo>
                        <a:pt x="19801" y="53246"/>
                        <a:pt x="19915" y="31029"/>
                        <a:pt x="18032" y="8281"/>
                      </a:cubicBezTo>
                      <a:cubicBezTo>
                        <a:pt x="17726" y="4553"/>
                        <a:pt x="14141" y="2101"/>
                        <a:pt x="10901" y="2101"/>
                      </a:cubicBezTo>
                      <a:cubicBezTo>
                        <a:pt x="8503" y="2101"/>
                        <a:pt x="6295" y="3444"/>
                        <a:pt x="5745" y="6607"/>
                      </a:cubicBezTo>
                      <a:cubicBezTo>
                        <a:pt x="1" y="40083"/>
                        <a:pt x="7571" y="76851"/>
                        <a:pt x="19896" y="108121"/>
                      </a:cubicBezTo>
                      <a:cubicBezTo>
                        <a:pt x="26417" y="124638"/>
                        <a:pt x="37072" y="152578"/>
                        <a:pt x="58662" y="152578"/>
                      </a:cubicBezTo>
                      <a:cubicBezTo>
                        <a:pt x="59995" y="152578"/>
                        <a:pt x="61370" y="152471"/>
                        <a:pt x="62788" y="152249"/>
                      </a:cubicBezTo>
                      <a:cubicBezTo>
                        <a:pt x="86374" y="148559"/>
                        <a:pt x="82228" y="119666"/>
                        <a:pt x="81048" y="102338"/>
                      </a:cubicBezTo>
                      <a:cubicBezTo>
                        <a:pt x="78519" y="66104"/>
                        <a:pt x="67677" y="33122"/>
                        <a:pt x="50729" y="1167"/>
                      </a:cubicBezTo>
                      <a:cubicBezTo>
                        <a:pt x="50292" y="350"/>
                        <a:pt x="49513" y="1"/>
                        <a:pt x="487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8"/>
                <p:cNvSpPr/>
                <p:nvPr/>
              </p:nvSpPr>
              <p:spPr>
                <a:xfrm>
                  <a:off x="5666945" y="2681908"/>
                  <a:ext cx="112108" cy="18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53" h="125764" extrusionOk="0">
                      <a:moveTo>
                        <a:pt x="37118" y="1"/>
                      </a:moveTo>
                      <a:cubicBezTo>
                        <a:pt x="34754" y="1"/>
                        <a:pt x="32414" y="1113"/>
                        <a:pt x="30890" y="3799"/>
                      </a:cubicBezTo>
                      <a:cubicBezTo>
                        <a:pt x="16282" y="29477"/>
                        <a:pt x="6468" y="56867"/>
                        <a:pt x="2720" y="86254"/>
                      </a:cubicBezTo>
                      <a:cubicBezTo>
                        <a:pt x="1123" y="98675"/>
                        <a:pt x="1" y="119388"/>
                        <a:pt x="14932" y="124771"/>
                      </a:cubicBezTo>
                      <a:cubicBezTo>
                        <a:pt x="16813" y="125452"/>
                        <a:pt x="18685" y="125764"/>
                        <a:pt x="20539" y="125764"/>
                      </a:cubicBezTo>
                      <a:cubicBezTo>
                        <a:pt x="35140" y="125764"/>
                        <a:pt x="48552" y="106437"/>
                        <a:pt x="55522" y="96411"/>
                      </a:cubicBezTo>
                      <a:cubicBezTo>
                        <a:pt x="68571" y="77600"/>
                        <a:pt x="77853" y="51104"/>
                        <a:pt x="74867" y="28108"/>
                      </a:cubicBezTo>
                      <a:cubicBezTo>
                        <a:pt x="74737" y="26935"/>
                        <a:pt x="73812" y="26237"/>
                        <a:pt x="72904" y="26237"/>
                      </a:cubicBezTo>
                      <a:cubicBezTo>
                        <a:pt x="72207" y="26237"/>
                        <a:pt x="71520" y="26649"/>
                        <a:pt x="71215" y="27575"/>
                      </a:cubicBezTo>
                      <a:cubicBezTo>
                        <a:pt x="65782" y="43836"/>
                        <a:pt x="50197" y="102860"/>
                        <a:pt x="26913" y="102860"/>
                      </a:cubicBezTo>
                      <a:cubicBezTo>
                        <a:pt x="25821" y="102860"/>
                        <a:pt x="24712" y="102730"/>
                        <a:pt x="23586" y="102460"/>
                      </a:cubicBezTo>
                      <a:cubicBezTo>
                        <a:pt x="22354" y="102696"/>
                        <a:pt x="21267" y="102814"/>
                        <a:pt x="20325" y="102814"/>
                      </a:cubicBezTo>
                      <a:cubicBezTo>
                        <a:pt x="16178" y="102814"/>
                        <a:pt x="14841" y="100527"/>
                        <a:pt x="16282" y="95955"/>
                      </a:cubicBezTo>
                      <a:cubicBezTo>
                        <a:pt x="16891" y="91466"/>
                        <a:pt x="17481" y="86958"/>
                        <a:pt x="18051" y="82450"/>
                      </a:cubicBezTo>
                      <a:cubicBezTo>
                        <a:pt x="19326" y="74784"/>
                        <a:pt x="21114" y="67138"/>
                        <a:pt x="23282" y="59682"/>
                      </a:cubicBezTo>
                      <a:cubicBezTo>
                        <a:pt x="28170" y="42696"/>
                        <a:pt x="35531" y="26909"/>
                        <a:pt x="44395" y="11693"/>
                      </a:cubicBezTo>
                      <a:cubicBezTo>
                        <a:pt x="47915" y="5669"/>
                        <a:pt x="42454" y="1"/>
                        <a:pt x="3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8"/>
                <p:cNvSpPr/>
                <p:nvPr/>
              </p:nvSpPr>
              <p:spPr>
                <a:xfrm>
                  <a:off x="5684583" y="2393051"/>
                  <a:ext cx="99170" cy="19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68" h="132639" extrusionOk="0">
                      <a:moveTo>
                        <a:pt x="17610" y="0"/>
                      </a:moveTo>
                      <a:cubicBezTo>
                        <a:pt x="15560" y="0"/>
                        <a:pt x="13531" y="915"/>
                        <a:pt x="12555" y="2850"/>
                      </a:cubicBezTo>
                      <a:cubicBezTo>
                        <a:pt x="933" y="26036"/>
                        <a:pt x="3558" y="58448"/>
                        <a:pt x="3273" y="83935"/>
                      </a:cubicBezTo>
                      <a:cubicBezTo>
                        <a:pt x="3120" y="99437"/>
                        <a:pt x="1" y="126352"/>
                        <a:pt x="19821" y="131887"/>
                      </a:cubicBezTo>
                      <a:cubicBezTo>
                        <a:pt x="21660" y="132401"/>
                        <a:pt x="23379" y="132639"/>
                        <a:pt x="24989" y="132639"/>
                      </a:cubicBezTo>
                      <a:cubicBezTo>
                        <a:pt x="38518" y="132639"/>
                        <a:pt x="44374" y="115838"/>
                        <a:pt x="49303" y="104687"/>
                      </a:cubicBezTo>
                      <a:cubicBezTo>
                        <a:pt x="60107" y="80322"/>
                        <a:pt x="65623" y="55062"/>
                        <a:pt x="68742" y="28642"/>
                      </a:cubicBezTo>
                      <a:cubicBezTo>
                        <a:pt x="68868" y="27460"/>
                        <a:pt x="67900" y="26824"/>
                        <a:pt x="66911" y="26824"/>
                      </a:cubicBezTo>
                      <a:cubicBezTo>
                        <a:pt x="66103" y="26824"/>
                        <a:pt x="65281" y="27249"/>
                        <a:pt x="65033" y="28148"/>
                      </a:cubicBezTo>
                      <a:cubicBezTo>
                        <a:pt x="60392" y="44715"/>
                        <a:pt x="54496" y="60445"/>
                        <a:pt x="47857" y="76327"/>
                      </a:cubicBezTo>
                      <a:cubicBezTo>
                        <a:pt x="45042" y="83099"/>
                        <a:pt x="39964" y="99399"/>
                        <a:pt x="34600" y="105904"/>
                      </a:cubicBezTo>
                      <a:cubicBezTo>
                        <a:pt x="33868" y="110958"/>
                        <a:pt x="32306" y="113479"/>
                        <a:pt x="29913" y="113479"/>
                      </a:cubicBezTo>
                      <a:cubicBezTo>
                        <a:pt x="28389" y="113479"/>
                        <a:pt x="26527" y="112455"/>
                        <a:pt x="24329" y="110412"/>
                      </a:cubicBezTo>
                      <a:cubicBezTo>
                        <a:pt x="18337" y="109861"/>
                        <a:pt x="16207" y="106855"/>
                        <a:pt x="17995" y="101358"/>
                      </a:cubicBezTo>
                      <a:cubicBezTo>
                        <a:pt x="13753" y="87930"/>
                        <a:pt x="19592" y="63203"/>
                        <a:pt x="20943" y="49146"/>
                      </a:cubicBezTo>
                      <a:cubicBezTo>
                        <a:pt x="22427" y="33930"/>
                        <a:pt x="26250" y="19379"/>
                        <a:pt x="23416" y="4276"/>
                      </a:cubicBezTo>
                      <a:cubicBezTo>
                        <a:pt x="22892" y="1500"/>
                        <a:pt x="20234" y="0"/>
                        <a:pt x="176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8"/>
                <p:cNvSpPr/>
                <p:nvPr/>
              </p:nvSpPr>
              <p:spPr>
                <a:xfrm>
                  <a:off x="5429967" y="2807647"/>
                  <a:ext cx="96551" cy="18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9" h="125398" extrusionOk="0">
                      <a:moveTo>
                        <a:pt x="61364" y="0"/>
                      </a:moveTo>
                      <a:cubicBezTo>
                        <a:pt x="59992" y="0"/>
                        <a:pt x="58632" y="904"/>
                        <a:pt x="58584" y="2720"/>
                      </a:cubicBezTo>
                      <a:cubicBezTo>
                        <a:pt x="57805" y="30643"/>
                        <a:pt x="58775" y="77719"/>
                        <a:pt x="36159" y="98566"/>
                      </a:cubicBezTo>
                      <a:cubicBezTo>
                        <a:pt x="32086" y="102323"/>
                        <a:pt x="28499" y="104063"/>
                        <a:pt x="25625" y="104063"/>
                      </a:cubicBezTo>
                      <a:cubicBezTo>
                        <a:pt x="20701" y="104063"/>
                        <a:pt x="17871" y="98956"/>
                        <a:pt x="18279" y="90140"/>
                      </a:cubicBezTo>
                      <a:cubicBezTo>
                        <a:pt x="18717" y="80591"/>
                        <a:pt x="20048" y="71214"/>
                        <a:pt x="22236" y="61913"/>
                      </a:cubicBezTo>
                      <a:cubicBezTo>
                        <a:pt x="26572" y="43501"/>
                        <a:pt x="35341" y="28037"/>
                        <a:pt x="43025" y="10975"/>
                      </a:cubicBezTo>
                      <a:cubicBezTo>
                        <a:pt x="43011" y="10973"/>
                        <a:pt x="42997" y="10971"/>
                        <a:pt x="42983" y="10969"/>
                      </a:cubicBezTo>
                      <a:lnTo>
                        <a:pt x="42983" y="10969"/>
                      </a:lnTo>
                      <a:lnTo>
                        <a:pt x="43006" y="10937"/>
                      </a:lnTo>
                      <a:cubicBezTo>
                        <a:pt x="46223" y="6506"/>
                        <a:pt x="41489" y="1096"/>
                        <a:pt x="36960" y="1096"/>
                      </a:cubicBezTo>
                      <a:cubicBezTo>
                        <a:pt x="35463" y="1096"/>
                        <a:pt x="33988" y="1688"/>
                        <a:pt x="32830" y="3101"/>
                      </a:cubicBezTo>
                      <a:cubicBezTo>
                        <a:pt x="15883" y="23814"/>
                        <a:pt x="7609" y="52402"/>
                        <a:pt x="4984" y="78727"/>
                      </a:cubicBezTo>
                      <a:cubicBezTo>
                        <a:pt x="3652" y="92099"/>
                        <a:pt x="0" y="121885"/>
                        <a:pt x="19478" y="125157"/>
                      </a:cubicBezTo>
                      <a:cubicBezTo>
                        <a:pt x="20443" y="125320"/>
                        <a:pt x="21397" y="125398"/>
                        <a:pt x="22340" y="125398"/>
                      </a:cubicBezTo>
                      <a:cubicBezTo>
                        <a:pt x="39353" y="125398"/>
                        <a:pt x="52497" y="99932"/>
                        <a:pt x="57291" y="86830"/>
                      </a:cubicBezTo>
                      <a:cubicBezTo>
                        <a:pt x="67049" y="60182"/>
                        <a:pt x="65755" y="30509"/>
                        <a:pt x="64215" y="2701"/>
                      </a:cubicBezTo>
                      <a:cubicBezTo>
                        <a:pt x="64119" y="904"/>
                        <a:pt x="62736" y="0"/>
                        <a:pt x="613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8"/>
                <p:cNvSpPr/>
                <p:nvPr/>
              </p:nvSpPr>
              <p:spPr>
                <a:xfrm>
                  <a:off x="5619455" y="3141638"/>
                  <a:ext cx="150340" cy="213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3" h="148098" extrusionOk="0">
                      <a:moveTo>
                        <a:pt x="44934" y="1"/>
                      </a:moveTo>
                      <a:cubicBezTo>
                        <a:pt x="43457" y="1"/>
                        <a:pt x="42082" y="1446"/>
                        <a:pt x="43023" y="3197"/>
                      </a:cubicBezTo>
                      <a:cubicBezTo>
                        <a:pt x="60027" y="34657"/>
                        <a:pt x="75054" y="70378"/>
                        <a:pt x="81635" y="105757"/>
                      </a:cubicBezTo>
                      <a:cubicBezTo>
                        <a:pt x="82871" y="110683"/>
                        <a:pt x="83499" y="115686"/>
                        <a:pt x="83575" y="120783"/>
                      </a:cubicBezTo>
                      <a:cubicBezTo>
                        <a:pt x="74692" y="121107"/>
                        <a:pt x="65771" y="121430"/>
                        <a:pt x="56870" y="121734"/>
                      </a:cubicBezTo>
                      <a:cubicBezTo>
                        <a:pt x="49604" y="118919"/>
                        <a:pt x="40264" y="102124"/>
                        <a:pt x="36156" y="95828"/>
                      </a:cubicBezTo>
                      <a:cubicBezTo>
                        <a:pt x="25048" y="78747"/>
                        <a:pt x="19437" y="60145"/>
                        <a:pt x="12779" y="41181"/>
                      </a:cubicBezTo>
                      <a:cubicBezTo>
                        <a:pt x="11777" y="38333"/>
                        <a:pt x="8881" y="36882"/>
                        <a:pt x="6146" y="36882"/>
                      </a:cubicBezTo>
                      <a:cubicBezTo>
                        <a:pt x="2964" y="36882"/>
                        <a:pt x="1" y="38846"/>
                        <a:pt x="492" y="42855"/>
                      </a:cubicBezTo>
                      <a:cubicBezTo>
                        <a:pt x="3358" y="66203"/>
                        <a:pt x="36112" y="148098"/>
                        <a:pt x="72158" y="148098"/>
                      </a:cubicBezTo>
                      <a:cubicBezTo>
                        <a:pt x="77255" y="148098"/>
                        <a:pt x="82417" y="146461"/>
                        <a:pt x="87569" y="142790"/>
                      </a:cubicBezTo>
                      <a:cubicBezTo>
                        <a:pt x="104403" y="130807"/>
                        <a:pt x="95710" y="105015"/>
                        <a:pt x="91164" y="89304"/>
                      </a:cubicBezTo>
                      <a:cubicBezTo>
                        <a:pt x="81730" y="56759"/>
                        <a:pt x="66722" y="28342"/>
                        <a:pt x="46808" y="1010"/>
                      </a:cubicBezTo>
                      <a:cubicBezTo>
                        <a:pt x="46301" y="301"/>
                        <a:pt x="45607" y="1"/>
                        <a:pt x="449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8"/>
                <p:cNvSpPr/>
                <p:nvPr/>
              </p:nvSpPr>
              <p:spPr>
                <a:xfrm>
                  <a:off x="5181321" y="1917941"/>
                  <a:ext cx="357084" cy="357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75" h="247975" extrusionOk="0">
                      <a:moveTo>
                        <a:pt x="123997" y="1"/>
                      </a:moveTo>
                      <a:cubicBezTo>
                        <a:pt x="91110" y="1"/>
                        <a:pt x="59573" y="13068"/>
                        <a:pt x="36311" y="36311"/>
                      </a:cubicBezTo>
                      <a:cubicBezTo>
                        <a:pt x="13067" y="59574"/>
                        <a:pt x="0" y="91110"/>
                        <a:pt x="0" y="123997"/>
                      </a:cubicBezTo>
                      <a:cubicBezTo>
                        <a:pt x="0" y="156884"/>
                        <a:pt x="13067" y="188420"/>
                        <a:pt x="36311" y="211664"/>
                      </a:cubicBezTo>
                      <a:cubicBezTo>
                        <a:pt x="59573" y="234926"/>
                        <a:pt x="91110" y="247974"/>
                        <a:pt x="123997" y="247974"/>
                      </a:cubicBezTo>
                      <a:cubicBezTo>
                        <a:pt x="156865" y="247974"/>
                        <a:pt x="188421" y="234926"/>
                        <a:pt x="211664" y="211664"/>
                      </a:cubicBezTo>
                      <a:cubicBezTo>
                        <a:pt x="234907" y="188420"/>
                        <a:pt x="247975" y="156884"/>
                        <a:pt x="247975" y="123997"/>
                      </a:cubicBezTo>
                      <a:cubicBezTo>
                        <a:pt x="247975" y="91110"/>
                        <a:pt x="234907" y="59574"/>
                        <a:pt x="211664" y="36311"/>
                      </a:cubicBezTo>
                      <a:cubicBezTo>
                        <a:pt x="188421" y="13068"/>
                        <a:pt x="156865" y="1"/>
                        <a:pt x="12399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8"/>
                <p:cNvSpPr/>
                <p:nvPr/>
              </p:nvSpPr>
              <p:spPr>
                <a:xfrm>
                  <a:off x="5237414" y="1804399"/>
                  <a:ext cx="138348" cy="1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75" h="109092" extrusionOk="0">
                      <a:moveTo>
                        <a:pt x="48149" y="0"/>
                      </a:moveTo>
                      <a:cubicBezTo>
                        <a:pt x="36631" y="0"/>
                        <a:pt x="24908" y="5290"/>
                        <a:pt x="18204" y="14577"/>
                      </a:cubicBezTo>
                      <a:cubicBezTo>
                        <a:pt x="1" y="40674"/>
                        <a:pt x="2493" y="72876"/>
                        <a:pt x="5555" y="102073"/>
                      </a:cubicBezTo>
                      <a:cubicBezTo>
                        <a:pt x="14515" y="79757"/>
                        <a:pt x="19281" y="19966"/>
                        <a:pt x="48095" y="19966"/>
                      </a:cubicBezTo>
                      <a:cubicBezTo>
                        <a:pt x="48579" y="19966"/>
                        <a:pt x="49071" y="19983"/>
                        <a:pt x="49569" y="20017"/>
                      </a:cubicBezTo>
                      <a:cubicBezTo>
                        <a:pt x="75704" y="24582"/>
                        <a:pt x="80193" y="86019"/>
                        <a:pt x="84206" y="109092"/>
                      </a:cubicBezTo>
                      <a:cubicBezTo>
                        <a:pt x="92841" y="77403"/>
                        <a:pt x="96075" y="32438"/>
                        <a:pt x="69484" y="7540"/>
                      </a:cubicBezTo>
                      <a:cubicBezTo>
                        <a:pt x="63518" y="2383"/>
                        <a:pt x="55879" y="0"/>
                        <a:pt x="481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8"/>
                <p:cNvSpPr/>
                <p:nvPr/>
              </p:nvSpPr>
              <p:spPr>
                <a:xfrm>
                  <a:off x="4677810" y="1749027"/>
                  <a:ext cx="140046" cy="136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4" h="94629" extrusionOk="0">
                      <a:moveTo>
                        <a:pt x="51109" y="0"/>
                      </a:moveTo>
                      <a:cubicBezTo>
                        <a:pt x="6049" y="704"/>
                        <a:pt x="0" y="57101"/>
                        <a:pt x="5954" y="90863"/>
                      </a:cubicBezTo>
                      <a:cubicBezTo>
                        <a:pt x="15236" y="67759"/>
                        <a:pt x="20953" y="20185"/>
                        <a:pt x="50790" y="20185"/>
                      </a:cubicBezTo>
                      <a:cubicBezTo>
                        <a:pt x="51461" y="20185"/>
                        <a:pt x="52144" y="20209"/>
                        <a:pt x="52840" y="20258"/>
                      </a:cubicBezTo>
                      <a:cubicBezTo>
                        <a:pt x="63206" y="24975"/>
                        <a:pt x="68190" y="37129"/>
                        <a:pt x="73249" y="47552"/>
                      </a:cubicBezTo>
                      <a:cubicBezTo>
                        <a:pt x="79469" y="62046"/>
                        <a:pt x="83825" y="77700"/>
                        <a:pt x="86735" y="94629"/>
                      </a:cubicBezTo>
                      <a:cubicBezTo>
                        <a:pt x="97254" y="66174"/>
                        <a:pt x="89360" y="3139"/>
                        <a:pt x="51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8"/>
                <p:cNvSpPr/>
                <p:nvPr/>
              </p:nvSpPr>
              <p:spPr>
                <a:xfrm>
                  <a:off x="5354947" y="1903626"/>
                  <a:ext cx="88305" cy="43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3" h="30126" extrusionOk="0">
                      <a:moveTo>
                        <a:pt x="25978" y="0"/>
                      </a:moveTo>
                      <a:cubicBezTo>
                        <a:pt x="17196" y="0"/>
                        <a:pt x="8779" y="2846"/>
                        <a:pt x="2928" y="10018"/>
                      </a:cubicBezTo>
                      <a:cubicBezTo>
                        <a:pt x="1" y="13617"/>
                        <a:pt x="2141" y="19088"/>
                        <a:pt x="6652" y="19088"/>
                      </a:cubicBezTo>
                      <a:cubicBezTo>
                        <a:pt x="7123" y="19088"/>
                        <a:pt x="7620" y="19028"/>
                        <a:pt x="8140" y="18900"/>
                      </a:cubicBezTo>
                      <a:cubicBezTo>
                        <a:pt x="12145" y="17904"/>
                        <a:pt x="16467" y="17152"/>
                        <a:pt x="20732" y="17152"/>
                      </a:cubicBezTo>
                      <a:cubicBezTo>
                        <a:pt x="24286" y="17152"/>
                        <a:pt x="27801" y="17674"/>
                        <a:pt x="31060" y="19014"/>
                      </a:cubicBezTo>
                      <a:cubicBezTo>
                        <a:pt x="38440" y="22058"/>
                        <a:pt x="42187" y="29343"/>
                        <a:pt x="50557" y="30104"/>
                      </a:cubicBezTo>
                      <a:cubicBezTo>
                        <a:pt x="50713" y="30118"/>
                        <a:pt x="50870" y="30125"/>
                        <a:pt x="51028" y="30125"/>
                      </a:cubicBezTo>
                      <a:cubicBezTo>
                        <a:pt x="54157" y="30125"/>
                        <a:pt x="57364" y="27311"/>
                        <a:pt x="58089" y="24359"/>
                      </a:cubicBezTo>
                      <a:cubicBezTo>
                        <a:pt x="61322" y="11159"/>
                        <a:pt x="45763" y="3113"/>
                        <a:pt x="34959" y="926"/>
                      </a:cubicBezTo>
                      <a:cubicBezTo>
                        <a:pt x="31981" y="328"/>
                        <a:pt x="28959" y="0"/>
                        <a:pt x="25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8"/>
                <p:cNvSpPr/>
                <p:nvPr/>
              </p:nvSpPr>
              <p:spPr>
                <a:xfrm>
                  <a:off x="5360464" y="1849316"/>
                  <a:ext cx="78836" cy="3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47" h="27042" extrusionOk="0">
                      <a:moveTo>
                        <a:pt x="34742" y="1"/>
                      </a:moveTo>
                      <a:cubicBezTo>
                        <a:pt x="19108" y="1"/>
                        <a:pt x="4249" y="8237"/>
                        <a:pt x="315" y="24679"/>
                      </a:cubicBezTo>
                      <a:cubicBezTo>
                        <a:pt x="0" y="25979"/>
                        <a:pt x="1052" y="27042"/>
                        <a:pt x="2178" y="27042"/>
                      </a:cubicBezTo>
                      <a:cubicBezTo>
                        <a:pt x="2617" y="27042"/>
                        <a:pt x="3068" y="26880"/>
                        <a:pt x="3453" y="26505"/>
                      </a:cubicBezTo>
                      <a:cubicBezTo>
                        <a:pt x="10727" y="19344"/>
                        <a:pt x="21010" y="14544"/>
                        <a:pt x="31212" y="14544"/>
                      </a:cubicBezTo>
                      <a:cubicBezTo>
                        <a:pt x="34776" y="14544"/>
                        <a:pt x="38330" y="15130"/>
                        <a:pt x="41742" y="16405"/>
                      </a:cubicBezTo>
                      <a:cubicBezTo>
                        <a:pt x="42649" y="16745"/>
                        <a:pt x="43511" y="16899"/>
                        <a:pt x="44321" y="16899"/>
                      </a:cubicBezTo>
                      <a:cubicBezTo>
                        <a:pt x="51814" y="16899"/>
                        <a:pt x="54747" y="3664"/>
                        <a:pt x="45889" y="1398"/>
                      </a:cubicBezTo>
                      <a:cubicBezTo>
                        <a:pt x="42220" y="466"/>
                        <a:pt x="38459" y="1"/>
                        <a:pt x="347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8"/>
                <p:cNvSpPr/>
                <p:nvPr/>
              </p:nvSpPr>
              <p:spPr>
                <a:xfrm>
                  <a:off x="4602530" y="1826010"/>
                  <a:ext cx="81465" cy="3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73" h="21109" extrusionOk="0">
                      <a:moveTo>
                        <a:pt x="25752" y="0"/>
                      </a:moveTo>
                      <a:cubicBezTo>
                        <a:pt x="19603" y="0"/>
                        <a:pt x="13617" y="1039"/>
                        <a:pt x="8968" y="2823"/>
                      </a:cubicBezTo>
                      <a:cubicBezTo>
                        <a:pt x="0" y="6277"/>
                        <a:pt x="2541" y="19702"/>
                        <a:pt x="10462" y="19702"/>
                      </a:cubicBezTo>
                      <a:cubicBezTo>
                        <a:pt x="11395" y="19702"/>
                        <a:pt x="12403" y="19516"/>
                        <a:pt x="13476" y="19105"/>
                      </a:cubicBezTo>
                      <a:cubicBezTo>
                        <a:pt x="18566" y="17154"/>
                        <a:pt x="23929" y="16254"/>
                        <a:pt x="29340" y="16254"/>
                      </a:cubicBezTo>
                      <a:cubicBezTo>
                        <a:pt x="31632" y="16254"/>
                        <a:pt x="33932" y="16416"/>
                        <a:pt x="36225" y="16727"/>
                      </a:cubicBezTo>
                      <a:cubicBezTo>
                        <a:pt x="42825" y="17621"/>
                        <a:pt x="48569" y="20398"/>
                        <a:pt x="55264" y="21102"/>
                      </a:cubicBezTo>
                      <a:cubicBezTo>
                        <a:pt x="55306" y="21106"/>
                        <a:pt x="55347" y="21108"/>
                        <a:pt x="55387" y="21108"/>
                      </a:cubicBezTo>
                      <a:cubicBezTo>
                        <a:pt x="56213" y="21108"/>
                        <a:pt x="56572" y="20195"/>
                        <a:pt x="56482" y="19523"/>
                      </a:cubicBezTo>
                      <a:cubicBezTo>
                        <a:pt x="54553" y="5363"/>
                        <a:pt x="39728" y="0"/>
                        <a:pt x="257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8"/>
                <p:cNvSpPr/>
                <p:nvPr/>
              </p:nvSpPr>
              <p:spPr>
                <a:xfrm>
                  <a:off x="4622278" y="1770151"/>
                  <a:ext cx="74022" cy="5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04" h="38936" extrusionOk="0">
                      <a:moveTo>
                        <a:pt x="12038" y="0"/>
                      </a:moveTo>
                      <a:cubicBezTo>
                        <a:pt x="3081" y="0"/>
                        <a:pt x="0" y="12544"/>
                        <a:pt x="9424" y="15841"/>
                      </a:cubicBezTo>
                      <a:cubicBezTo>
                        <a:pt x="16576" y="18333"/>
                        <a:pt x="23404" y="20273"/>
                        <a:pt x="29662" y="24762"/>
                      </a:cubicBezTo>
                      <a:cubicBezTo>
                        <a:pt x="35559" y="28965"/>
                        <a:pt x="38983" y="35508"/>
                        <a:pt x="45469" y="38590"/>
                      </a:cubicBezTo>
                      <a:cubicBezTo>
                        <a:pt x="45949" y="38816"/>
                        <a:pt x="46522" y="38936"/>
                        <a:pt x="47099" y="38936"/>
                      </a:cubicBezTo>
                      <a:cubicBezTo>
                        <a:pt x="48463" y="38936"/>
                        <a:pt x="49850" y="38263"/>
                        <a:pt x="50091" y="36726"/>
                      </a:cubicBezTo>
                      <a:cubicBezTo>
                        <a:pt x="51403" y="27824"/>
                        <a:pt x="44974" y="20577"/>
                        <a:pt x="38868" y="14566"/>
                      </a:cubicBezTo>
                      <a:cubicBezTo>
                        <a:pt x="32116" y="7928"/>
                        <a:pt x="23214" y="1746"/>
                        <a:pt x="13761" y="149"/>
                      </a:cubicBezTo>
                      <a:cubicBezTo>
                        <a:pt x="13165" y="48"/>
                        <a:pt x="12590" y="0"/>
                        <a:pt x="120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9" name="Google Shape;529;p8"/>
              <p:cNvGrpSpPr/>
              <p:nvPr/>
            </p:nvGrpSpPr>
            <p:grpSpPr>
              <a:xfrm>
                <a:off x="2139694" y="4134940"/>
                <a:ext cx="1234000" cy="300443"/>
                <a:chOff x="2564761" y="3032170"/>
                <a:chExt cx="2922784" cy="711612"/>
              </a:xfrm>
            </p:grpSpPr>
            <p:sp>
              <p:nvSpPr>
                <p:cNvPr id="530" name="Google Shape;530;p8"/>
                <p:cNvSpPr/>
                <p:nvPr/>
              </p:nvSpPr>
              <p:spPr>
                <a:xfrm>
                  <a:off x="2564761" y="3036569"/>
                  <a:ext cx="2922784" cy="70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1937" h="801374" extrusionOk="0">
                      <a:moveTo>
                        <a:pt x="2247908" y="0"/>
                      </a:moveTo>
                      <a:cubicBezTo>
                        <a:pt x="2246024" y="0"/>
                        <a:pt x="2244128" y="157"/>
                        <a:pt x="2242238" y="477"/>
                      </a:cubicBezTo>
                      <a:lnTo>
                        <a:pt x="2022582" y="37595"/>
                      </a:lnTo>
                      <a:cubicBezTo>
                        <a:pt x="2020742" y="37902"/>
                        <a:pt x="2018903" y="38069"/>
                        <a:pt x="2017077" y="38069"/>
                      </a:cubicBezTo>
                      <a:cubicBezTo>
                        <a:pt x="2016784" y="38069"/>
                        <a:pt x="2016492" y="38064"/>
                        <a:pt x="2016200" y="38056"/>
                      </a:cubicBezTo>
                      <a:lnTo>
                        <a:pt x="1766811" y="32574"/>
                      </a:lnTo>
                      <a:cubicBezTo>
                        <a:pt x="1766533" y="32567"/>
                        <a:pt x="1766254" y="32563"/>
                        <a:pt x="1765975" y="32563"/>
                      </a:cubicBezTo>
                      <a:cubicBezTo>
                        <a:pt x="1759589" y="32563"/>
                        <a:pt x="1753332" y="34396"/>
                        <a:pt x="1747959" y="37804"/>
                      </a:cubicBezTo>
                      <a:lnTo>
                        <a:pt x="1605511" y="127839"/>
                      </a:lnTo>
                      <a:cubicBezTo>
                        <a:pt x="1599940" y="131365"/>
                        <a:pt x="1593655" y="133090"/>
                        <a:pt x="1587408" y="133090"/>
                      </a:cubicBezTo>
                      <a:cubicBezTo>
                        <a:pt x="1578829" y="133090"/>
                        <a:pt x="1570321" y="129837"/>
                        <a:pt x="1563832" y="123529"/>
                      </a:cubicBezTo>
                      <a:lnTo>
                        <a:pt x="1517486" y="78647"/>
                      </a:lnTo>
                      <a:cubicBezTo>
                        <a:pt x="1513510" y="74797"/>
                        <a:pt x="1508635" y="71973"/>
                        <a:pt x="1503299" y="70445"/>
                      </a:cubicBezTo>
                      <a:lnTo>
                        <a:pt x="1396903" y="39709"/>
                      </a:lnTo>
                      <a:cubicBezTo>
                        <a:pt x="1393861" y="38824"/>
                        <a:pt x="1390714" y="38388"/>
                        <a:pt x="1387552" y="38388"/>
                      </a:cubicBezTo>
                      <a:cubicBezTo>
                        <a:pt x="1386973" y="38388"/>
                        <a:pt x="1386393" y="38403"/>
                        <a:pt x="1385813" y="38432"/>
                      </a:cubicBezTo>
                      <a:lnTo>
                        <a:pt x="592390" y="77936"/>
                      </a:lnTo>
                      <a:cubicBezTo>
                        <a:pt x="584313" y="78334"/>
                        <a:pt x="576655" y="81619"/>
                        <a:pt x="570755" y="87205"/>
                      </a:cubicBezTo>
                      <a:lnTo>
                        <a:pt x="362670" y="284347"/>
                      </a:lnTo>
                      <a:cubicBezTo>
                        <a:pt x="361163" y="285791"/>
                        <a:pt x="359782" y="287381"/>
                        <a:pt x="358527" y="289076"/>
                      </a:cubicBezTo>
                      <a:lnTo>
                        <a:pt x="137092" y="595042"/>
                      </a:lnTo>
                      <a:cubicBezTo>
                        <a:pt x="132782" y="601005"/>
                        <a:pt x="126630" y="605399"/>
                        <a:pt x="119600" y="607575"/>
                      </a:cubicBezTo>
                      <a:lnTo>
                        <a:pt x="32600" y="634358"/>
                      </a:lnTo>
                      <a:cubicBezTo>
                        <a:pt x="4834" y="642895"/>
                        <a:pt x="1" y="680180"/>
                        <a:pt x="24649" y="695538"/>
                      </a:cubicBezTo>
                      <a:lnTo>
                        <a:pt x="120353" y="755129"/>
                      </a:lnTo>
                      <a:cubicBezTo>
                        <a:pt x="125763" y="758504"/>
                        <a:pt x="131970" y="760259"/>
                        <a:pt x="138263" y="760259"/>
                      </a:cubicBezTo>
                      <a:cubicBezTo>
                        <a:pt x="140124" y="760259"/>
                        <a:pt x="141993" y="760105"/>
                        <a:pt x="143850" y="759795"/>
                      </a:cubicBezTo>
                      <a:lnTo>
                        <a:pt x="388468" y="719077"/>
                      </a:lnTo>
                      <a:cubicBezTo>
                        <a:pt x="390310" y="718776"/>
                        <a:pt x="392176" y="718607"/>
                        <a:pt x="394039" y="718607"/>
                      </a:cubicBezTo>
                      <a:cubicBezTo>
                        <a:pt x="394631" y="718607"/>
                        <a:pt x="395222" y="718624"/>
                        <a:pt x="395813" y="718659"/>
                      </a:cubicBezTo>
                      <a:lnTo>
                        <a:pt x="855504" y="742930"/>
                      </a:lnTo>
                      <a:lnTo>
                        <a:pt x="1656963" y="761887"/>
                      </a:lnTo>
                      <a:lnTo>
                        <a:pt x="2283520" y="801307"/>
                      </a:lnTo>
                      <a:cubicBezTo>
                        <a:pt x="2284220" y="801351"/>
                        <a:pt x="2284919" y="801373"/>
                        <a:pt x="2285617" y="801373"/>
                      </a:cubicBezTo>
                      <a:cubicBezTo>
                        <a:pt x="2288549" y="801373"/>
                        <a:pt x="2291456" y="800988"/>
                        <a:pt x="2294296" y="800261"/>
                      </a:cubicBezTo>
                      <a:lnTo>
                        <a:pt x="2785938" y="670556"/>
                      </a:lnTo>
                      <a:cubicBezTo>
                        <a:pt x="2788512" y="669865"/>
                        <a:pt x="2791148" y="669509"/>
                        <a:pt x="2793784" y="669447"/>
                      </a:cubicBezTo>
                      <a:lnTo>
                        <a:pt x="3267265" y="658252"/>
                      </a:lnTo>
                      <a:cubicBezTo>
                        <a:pt x="3297918" y="657499"/>
                        <a:pt x="3311937" y="619711"/>
                        <a:pt x="3289193" y="599185"/>
                      </a:cubicBezTo>
                      <a:lnTo>
                        <a:pt x="2747606" y="110430"/>
                      </a:lnTo>
                      <a:cubicBezTo>
                        <a:pt x="2741371" y="104802"/>
                        <a:pt x="2733273" y="101684"/>
                        <a:pt x="2724904" y="101684"/>
                      </a:cubicBezTo>
                      <a:lnTo>
                        <a:pt x="2384100" y="101684"/>
                      </a:lnTo>
                      <a:cubicBezTo>
                        <a:pt x="2375563" y="101684"/>
                        <a:pt x="2367319" y="98483"/>
                        <a:pt x="2361063" y="92645"/>
                      </a:cubicBezTo>
                      <a:lnTo>
                        <a:pt x="2270945" y="9055"/>
                      </a:lnTo>
                      <a:cubicBezTo>
                        <a:pt x="2264628" y="3183"/>
                        <a:pt x="2256391" y="0"/>
                        <a:pt x="22479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8"/>
                <p:cNvSpPr/>
                <p:nvPr/>
              </p:nvSpPr>
              <p:spPr>
                <a:xfrm>
                  <a:off x="4555760" y="3032170"/>
                  <a:ext cx="493424" cy="467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121" h="530185" extrusionOk="0">
                      <a:moveTo>
                        <a:pt x="5189" y="1"/>
                      </a:moveTo>
                      <a:lnTo>
                        <a:pt x="0" y="5483"/>
                      </a:lnTo>
                      <a:lnTo>
                        <a:pt x="553932" y="530184"/>
                      </a:lnTo>
                      <a:lnTo>
                        <a:pt x="559121" y="524702"/>
                      </a:lnTo>
                      <a:lnTo>
                        <a:pt x="5189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8"/>
                <p:cNvSpPr/>
                <p:nvPr/>
              </p:nvSpPr>
              <p:spPr>
                <a:xfrm>
                  <a:off x="4111637" y="3064429"/>
                  <a:ext cx="591400" cy="540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142" h="612288" extrusionOk="0">
                      <a:moveTo>
                        <a:pt x="7386" y="0"/>
                      </a:moveTo>
                      <a:lnTo>
                        <a:pt x="0" y="1653"/>
                      </a:lnTo>
                      <a:lnTo>
                        <a:pt x="60240" y="272781"/>
                      </a:lnTo>
                      <a:lnTo>
                        <a:pt x="314796" y="311093"/>
                      </a:lnTo>
                      <a:lnTo>
                        <a:pt x="665204" y="612288"/>
                      </a:lnTo>
                      <a:lnTo>
                        <a:pt x="670142" y="606555"/>
                      </a:lnTo>
                      <a:lnTo>
                        <a:pt x="318918" y="304627"/>
                      </a:lnTo>
                      <a:lnTo>
                        <a:pt x="318102" y="303916"/>
                      </a:lnTo>
                      <a:lnTo>
                        <a:pt x="66496" y="266065"/>
                      </a:lnTo>
                      <a:lnTo>
                        <a:pt x="738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8"/>
                <p:cNvSpPr/>
                <p:nvPr/>
              </p:nvSpPr>
              <p:spPr>
                <a:xfrm>
                  <a:off x="3958358" y="3161647"/>
                  <a:ext cx="102464" cy="441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106" h="500410" extrusionOk="0">
                      <a:moveTo>
                        <a:pt x="7533" y="0"/>
                      </a:moveTo>
                      <a:lnTo>
                        <a:pt x="1" y="795"/>
                      </a:lnTo>
                      <a:lnTo>
                        <a:pt x="25716" y="247317"/>
                      </a:lnTo>
                      <a:lnTo>
                        <a:pt x="108908" y="500409"/>
                      </a:lnTo>
                      <a:lnTo>
                        <a:pt x="116106" y="498066"/>
                      </a:lnTo>
                      <a:lnTo>
                        <a:pt x="33185" y="246125"/>
                      </a:lnTo>
                      <a:lnTo>
                        <a:pt x="75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8"/>
                <p:cNvSpPr/>
                <p:nvPr/>
              </p:nvSpPr>
              <p:spPr>
                <a:xfrm>
                  <a:off x="3383743" y="3090667"/>
                  <a:ext cx="485208" cy="491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811" h="556527" extrusionOk="0">
                      <a:moveTo>
                        <a:pt x="542383" y="1"/>
                      </a:moveTo>
                      <a:lnTo>
                        <a:pt x="497313" y="217146"/>
                      </a:lnTo>
                      <a:lnTo>
                        <a:pt x="1" y="550250"/>
                      </a:lnTo>
                      <a:lnTo>
                        <a:pt x="4206" y="556527"/>
                      </a:lnTo>
                      <a:lnTo>
                        <a:pt x="504071" y="221686"/>
                      </a:lnTo>
                      <a:lnTo>
                        <a:pt x="549810" y="1528"/>
                      </a:lnTo>
                      <a:lnTo>
                        <a:pt x="54238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8"/>
              <p:cNvGrpSpPr/>
              <p:nvPr/>
            </p:nvGrpSpPr>
            <p:grpSpPr>
              <a:xfrm>
                <a:off x="2519886" y="4024147"/>
                <a:ext cx="192992" cy="213599"/>
                <a:chOff x="4725277" y="2615042"/>
                <a:chExt cx="558264" cy="617874"/>
              </a:xfrm>
            </p:grpSpPr>
            <p:sp>
              <p:nvSpPr>
                <p:cNvPr id="536" name="Google Shape;536;p8"/>
                <p:cNvSpPr/>
                <p:nvPr/>
              </p:nvSpPr>
              <p:spPr>
                <a:xfrm>
                  <a:off x="4725277" y="2615042"/>
                  <a:ext cx="558264" cy="539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683" h="374710" extrusionOk="0">
                      <a:moveTo>
                        <a:pt x="313445" y="0"/>
                      </a:moveTo>
                      <a:cubicBezTo>
                        <a:pt x="313445" y="0"/>
                        <a:pt x="0" y="238882"/>
                        <a:pt x="102465" y="349887"/>
                      </a:cubicBezTo>
                      <a:cubicBezTo>
                        <a:pt x="118583" y="367352"/>
                        <a:pt x="136689" y="374710"/>
                        <a:pt x="155759" y="374710"/>
                      </a:cubicBezTo>
                      <a:cubicBezTo>
                        <a:pt x="257898" y="374710"/>
                        <a:pt x="387683" y="163617"/>
                        <a:pt x="387683" y="163617"/>
                      </a:cubicBezTo>
                      <a:lnTo>
                        <a:pt x="31344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8"/>
                <p:cNvSpPr/>
                <p:nvPr/>
              </p:nvSpPr>
              <p:spPr>
                <a:xfrm>
                  <a:off x="4810431" y="2615042"/>
                  <a:ext cx="473109" cy="548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48" h="380890" extrusionOk="0">
                      <a:moveTo>
                        <a:pt x="254310" y="0"/>
                      </a:moveTo>
                      <a:cubicBezTo>
                        <a:pt x="169781" y="63244"/>
                        <a:pt x="46012" y="166964"/>
                        <a:pt x="19098" y="272073"/>
                      </a:cubicBezTo>
                      <a:cubicBezTo>
                        <a:pt x="9626" y="308593"/>
                        <a:pt x="23511" y="348936"/>
                        <a:pt x="56303" y="369136"/>
                      </a:cubicBezTo>
                      <a:cubicBezTo>
                        <a:pt x="68410" y="377466"/>
                        <a:pt x="81898" y="380890"/>
                        <a:pt x="95599" y="380890"/>
                      </a:cubicBezTo>
                      <a:cubicBezTo>
                        <a:pt x="118252" y="380890"/>
                        <a:pt x="141486" y="371530"/>
                        <a:pt x="160023" y="359512"/>
                      </a:cubicBezTo>
                      <a:cubicBezTo>
                        <a:pt x="204380" y="331266"/>
                        <a:pt x="239283" y="290828"/>
                        <a:pt x="271067" y="249819"/>
                      </a:cubicBezTo>
                      <a:cubicBezTo>
                        <a:pt x="291781" y="222087"/>
                        <a:pt x="311372" y="193594"/>
                        <a:pt x="328548" y="163636"/>
                      </a:cubicBezTo>
                      <a:lnTo>
                        <a:pt x="328548" y="163636"/>
                      </a:lnTo>
                      <a:cubicBezTo>
                        <a:pt x="280539" y="230722"/>
                        <a:pt x="191503" y="351523"/>
                        <a:pt x="108306" y="367348"/>
                      </a:cubicBezTo>
                      <a:cubicBezTo>
                        <a:pt x="104639" y="368067"/>
                        <a:pt x="100980" y="368410"/>
                        <a:pt x="97360" y="368410"/>
                      </a:cubicBezTo>
                      <a:cubicBezTo>
                        <a:pt x="69357" y="368410"/>
                        <a:pt x="43640" y="347893"/>
                        <a:pt x="33972" y="322022"/>
                      </a:cubicBezTo>
                      <a:cubicBezTo>
                        <a:pt x="1" y="223114"/>
                        <a:pt x="185169" y="60220"/>
                        <a:pt x="25431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8"/>
                <p:cNvSpPr/>
                <p:nvPr/>
              </p:nvSpPr>
              <p:spPr>
                <a:xfrm>
                  <a:off x="4798605" y="3024045"/>
                  <a:ext cx="95943" cy="148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27" h="103448" extrusionOk="0">
                      <a:moveTo>
                        <a:pt x="53231" y="0"/>
                      </a:moveTo>
                      <a:cubicBezTo>
                        <a:pt x="36588" y="0"/>
                        <a:pt x="1" y="31456"/>
                        <a:pt x="1937" y="72990"/>
                      </a:cubicBezTo>
                      <a:cubicBezTo>
                        <a:pt x="2991" y="95612"/>
                        <a:pt x="12796" y="103447"/>
                        <a:pt x="21358" y="103447"/>
                      </a:cubicBezTo>
                      <a:cubicBezTo>
                        <a:pt x="29952" y="103447"/>
                        <a:pt x="37295" y="95555"/>
                        <a:pt x="33283" y="86799"/>
                      </a:cubicBezTo>
                      <a:cubicBezTo>
                        <a:pt x="26969" y="73085"/>
                        <a:pt x="45780" y="38486"/>
                        <a:pt x="54130" y="24297"/>
                      </a:cubicBezTo>
                      <a:cubicBezTo>
                        <a:pt x="55975" y="21139"/>
                        <a:pt x="58201" y="18210"/>
                        <a:pt x="60502" y="15357"/>
                      </a:cubicBezTo>
                      <a:cubicBezTo>
                        <a:pt x="63431" y="11724"/>
                        <a:pt x="66627" y="5200"/>
                        <a:pt x="57212" y="787"/>
                      </a:cubicBezTo>
                      <a:cubicBezTo>
                        <a:pt x="56076" y="257"/>
                        <a:pt x="54735" y="0"/>
                        <a:pt x="532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8"/>
                <p:cNvSpPr/>
                <p:nvPr/>
              </p:nvSpPr>
              <p:spPr>
                <a:xfrm>
                  <a:off x="4848571" y="3076052"/>
                  <a:ext cx="84433" cy="156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34" h="108933" extrusionOk="0">
                      <a:moveTo>
                        <a:pt x="47008" y="0"/>
                      </a:moveTo>
                      <a:cubicBezTo>
                        <a:pt x="31520" y="0"/>
                        <a:pt x="1" y="41884"/>
                        <a:pt x="12983" y="83874"/>
                      </a:cubicBezTo>
                      <a:cubicBezTo>
                        <a:pt x="18768" y="102566"/>
                        <a:pt x="28110" y="108932"/>
                        <a:pt x="35891" y="108932"/>
                      </a:cubicBezTo>
                      <a:cubicBezTo>
                        <a:pt x="46147" y="108932"/>
                        <a:pt x="53692" y="97870"/>
                        <a:pt x="46802" y="89390"/>
                      </a:cubicBezTo>
                      <a:cubicBezTo>
                        <a:pt x="37254" y="77674"/>
                        <a:pt x="46802" y="39480"/>
                        <a:pt x="51310" y="23655"/>
                      </a:cubicBezTo>
                      <a:cubicBezTo>
                        <a:pt x="52318" y="20136"/>
                        <a:pt x="53745" y="16769"/>
                        <a:pt x="55228" y="13402"/>
                      </a:cubicBezTo>
                      <a:cubicBezTo>
                        <a:pt x="57169" y="9123"/>
                        <a:pt x="58633" y="2028"/>
                        <a:pt x="48419" y="126"/>
                      </a:cubicBezTo>
                      <a:cubicBezTo>
                        <a:pt x="47966" y="42"/>
                        <a:pt x="47495" y="0"/>
                        <a:pt x="47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40" name="Google Shape;540;p8"/>
            <p:cNvSpPr/>
            <p:nvPr/>
          </p:nvSpPr>
          <p:spPr>
            <a:xfrm>
              <a:off x="2488076" y="3777556"/>
              <a:ext cx="166338" cy="157730"/>
            </a:xfrm>
            <a:custGeom>
              <a:avLst/>
              <a:gdLst/>
              <a:ahLst/>
              <a:cxnLst/>
              <a:rect l="l" t="t" r="r" b="b"/>
              <a:pathLst>
                <a:path w="559121" h="530185" extrusionOk="0">
                  <a:moveTo>
                    <a:pt x="5189" y="1"/>
                  </a:moveTo>
                  <a:lnTo>
                    <a:pt x="0" y="5483"/>
                  </a:lnTo>
                  <a:lnTo>
                    <a:pt x="553932" y="530184"/>
                  </a:lnTo>
                  <a:lnTo>
                    <a:pt x="559121" y="524702"/>
                  </a:lnTo>
                  <a:lnTo>
                    <a:pt x="5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8"/>
          <p:cNvSpPr txBox="1">
            <a:spLocks noGrp="1"/>
          </p:cNvSpPr>
          <p:nvPr>
            <p:ph type="title"/>
          </p:nvPr>
        </p:nvSpPr>
        <p:spPr>
          <a:xfrm>
            <a:off x="2145063" y="1949425"/>
            <a:ext cx="4853700" cy="95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dk2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7"/>
          <p:cNvGrpSpPr/>
          <p:nvPr/>
        </p:nvGrpSpPr>
        <p:grpSpPr>
          <a:xfrm>
            <a:off x="86825" y="2498308"/>
            <a:ext cx="855930" cy="1101382"/>
            <a:chOff x="7838946" y="2070735"/>
            <a:chExt cx="924230" cy="1189141"/>
          </a:xfrm>
        </p:grpSpPr>
        <p:sp>
          <p:nvSpPr>
            <p:cNvPr id="973" name="Google Shape;973;p17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7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7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7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7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7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7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7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17"/>
          <p:cNvSpPr/>
          <p:nvPr/>
        </p:nvSpPr>
        <p:spPr>
          <a:xfrm>
            <a:off x="0" y="3586373"/>
            <a:ext cx="9130118" cy="1572630"/>
          </a:xfrm>
          <a:custGeom>
            <a:avLst/>
            <a:gdLst/>
            <a:ahLst/>
            <a:cxnLst/>
            <a:rect l="l" t="t" r="r" b="b"/>
            <a:pathLst>
              <a:path w="284960" h="62190" extrusionOk="0">
                <a:moveTo>
                  <a:pt x="0" y="0"/>
                </a:moveTo>
                <a:lnTo>
                  <a:pt x="0" y="62190"/>
                </a:lnTo>
                <a:lnTo>
                  <a:pt x="284960" y="62190"/>
                </a:lnTo>
                <a:lnTo>
                  <a:pt x="28496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17"/>
          <p:cNvGrpSpPr/>
          <p:nvPr/>
        </p:nvGrpSpPr>
        <p:grpSpPr>
          <a:xfrm>
            <a:off x="8001624" y="2271341"/>
            <a:ext cx="1101313" cy="1416980"/>
            <a:chOff x="7838946" y="2070735"/>
            <a:chExt cx="924230" cy="1189141"/>
          </a:xfrm>
        </p:grpSpPr>
        <p:sp>
          <p:nvSpPr>
            <p:cNvPr id="989" name="Google Shape;989;p17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7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7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7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17"/>
          <p:cNvSpPr/>
          <p:nvPr/>
        </p:nvSpPr>
        <p:spPr>
          <a:xfrm>
            <a:off x="7009867" y="3922648"/>
            <a:ext cx="2280864" cy="1245459"/>
          </a:xfrm>
          <a:custGeom>
            <a:avLst/>
            <a:gdLst/>
            <a:ahLst/>
            <a:cxnLst/>
            <a:rect l="l" t="t" r="r" b="b"/>
            <a:pathLst>
              <a:path w="71188" h="38872" extrusionOk="0">
                <a:moveTo>
                  <a:pt x="63970" y="0"/>
                </a:moveTo>
                <a:cubicBezTo>
                  <a:pt x="63602" y="0"/>
                  <a:pt x="63222" y="18"/>
                  <a:pt x="62829" y="56"/>
                </a:cubicBezTo>
                <a:cubicBezTo>
                  <a:pt x="55504" y="725"/>
                  <a:pt x="52312" y="9236"/>
                  <a:pt x="52312" y="9236"/>
                </a:cubicBezTo>
                <a:cubicBezTo>
                  <a:pt x="52312" y="9236"/>
                  <a:pt x="50183" y="7736"/>
                  <a:pt x="48386" y="7736"/>
                </a:cubicBezTo>
                <a:cubicBezTo>
                  <a:pt x="48169" y="7736"/>
                  <a:pt x="47956" y="7758"/>
                  <a:pt x="47753" y="7807"/>
                </a:cubicBezTo>
                <a:cubicBezTo>
                  <a:pt x="45838" y="8263"/>
                  <a:pt x="45747" y="12823"/>
                  <a:pt x="45747" y="12823"/>
                </a:cubicBezTo>
                <a:cubicBezTo>
                  <a:pt x="45747" y="12823"/>
                  <a:pt x="42869" y="11256"/>
                  <a:pt x="38843" y="11256"/>
                </a:cubicBezTo>
                <a:cubicBezTo>
                  <a:pt x="36830" y="11256"/>
                  <a:pt x="34531" y="11647"/>
                  <a:pt x="32160" y="12823"/>
                </a:cubicBezTo>
                <a:cubicBezTo>
                  <a:pt x="25047" y="16348"/>
                  <a:pt x="25229" y="22823"/>
                  <a:pt x="25229" y="22823"/>
                </a:cubicBezTo>
                <a:cubicBezTo>
                  <a:pt x="25229" y="22823"/>
                  <a:pt x="23394" y="20812"/>
                  <a:pt x="21297" y="20812"/>
                </a:cubicBezTo>
                <a:cubicBezTo>
                  <a:pt x="20921" y="20812"/>
                  <a:pt x="20537" y="20877"/>
                  <a:pt x="20153" y="21029"/>
                </a:cubicBezTo>
                <a:cubicBezTo>
                  <a:pt x="17630" y="22063"/>
                  <a:pt x="19302" y="25194"/>
                  <a:pt x="19302" y="25194"/>
                </a:cubicBezTo>
                <a:cubicBezTo>
                  <a:pt x="19302" y="25194"/>
                  <a:pt x="17096" y="24427"/>
                  <a:pt x="14117" y="24427"/>
                </a:cubicBezTo>
                <a:cubicBezTo>
                  <a:pt x="11469" y="24427"/>
                  <a:pt x="8211" y="25033"/>
                  <a:pt x="5351" y="27321"/>
                </a:cubicBezTo>
                <a:cubicBezTo>
                  <a:pt x="791" y="30969"/>
                  <a:pt x="1" y="35589"/>
                  <a:pt x="487" y="38872"/>
                </a:cubicBezTo>
                <a:lnTo>
                  <a:pt x="71188" y="38872"/>
                </a:lnTo>
                <a:lnTo>
                  <a:pt x="71188" y="3066"/>
                </a:lnTo>
                <a:cubicBezTo>
                  <a:pt x="69760" y="1583"/>
                  <a:pt x="67413" y="0"/>
                  <a:pt x="63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4" name="Google Shape;1004;p17"/>
          <p:cNvGrpSpPr/>
          <p:nvPr/>
        </p:nvGrpSpPr>
        <p:grpSpPr>
          <a:xfrm>
            <a:off x="120843" y="360336"/>
            <a:ext cx="8781444" cy="4439068"/>
            <a:chOff x="120843" y="360336"/>
            <a:chExt cx="8781444" cy="4439068"/>
          </a:xfrm>
        </p:grpSpPr>
        <p:sp>
          <p:nvSpPr>
            <p:cNvPr id="1005" name="Google Shape;1005;p17"/>
            <p:cNvSpPr/>
            <p:nvPr/>
          </p:nvSpPr>
          <p:spPr>
            <a:xfrm>
              <a:off x="2589268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7"/>
            <p:cNvSpPr/>
            <p:nvPr/>
          </p:nvSpPr>
          <p:spPr>
            <a:xfrm>
              <a:off x="2771818" y="29311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7"/>
            <p:cNvSpPr/>
            <p:nvPr/>
          </p:nvSpPr>
          <p:spPr>
            <a:xfrm>
              <a:off x="4387868" y="5147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7"/>
            <p:cNvSpPr/>
            <p:nvPr/>
          </p:nvSpPr>
          <p:spPr>
            <a:xfrm>
              <a:off x="409018" y="7808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7"/>
            <p:cNvSpPr/>
            <p:nvPr/>
          </p:nvSpPr>
          <p:spPr>
            <a:xfrm>
              <a:off x="1276668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7"/>
            <p:cNvSpPr/>
            <p:nvPr/>
          </p:nvSpPr>
          <p:spPr>
            <a:xfrm>
              <a:off x="8791443" y="15664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7"/>
            <p:cNvSpPr/>
            <p:nvPr/>
          </p:nvSpPr>
          <p:spPr>
            <a:xfrm>
              <a:off x="4387868" y="26394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7"/>
            <p:cNvSpPr/>
            <p:nvPr/>
          </p:nvSpPr>
          <p:spPr>
            <a:xfrm>
              <a:off x="800943" y="3061349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7"/>
            <p:cNvSpPr/>
            <p:nvPr/>
          </p:nvSpPr>
          <p:spPr>
            <a:xfrm>
              <a:off x="8350256" y="40977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7"/>
            <p:cNvSpPr/>
            <p:nvPr/>
          </p:nvSpPr>
          <p:spPr>
            <a:xfrm>
              <a:off x="8631743" y="3375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7"/>
            <p:cNvSpPr/>
            <p:nvPr/>
          </p:nvSpPr>
          <p:spPr>
            <a:xfrm>
              <a:off x="7896393" y="46944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7"/>
            <p:cNvSpPr/>
            <p:nvPr/>
          </p:nvSpPr>
          <p:spPr>
            <a:xfrm>
              <a:off x="6771068" y="43754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7"/>
            <p:cNvSpPr/>
            <p:nvPr/>
          </p:nvSpPr>
          <p:spPr>
            <a:xfrm>
              <a:off x="120843" y="3880836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7"/>
            <p:cNvSpPr/>
            <p:nvPr/>
          </p:nvSpPr>
          <p:spPr>
            <a:xfrm>
              <a:off x="8852768" y="427888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7"/>
            <p:cNvSpPr/>
            <p:nvPr/>
          </p:nvSpPr>
          <p:spPr>
            <a:xfrm>
              <a:off x="5469756" y="487011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688455" y="360336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8730605" y="75276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1227143" y="23196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8504143" y="4604011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436830" y="2001398"/>
              <a:ext cx="49520" cy="49432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1547443" y="4111124"/>
              <a:ext cx="105166" cy="104980"/>
            </a:xfrm>
            <a:custGeom>
              <a:avLst/>
              <a:gdLst/>
              <a:ahLst/>
              <a:cxnLst/>
              <a:rect l="l" t="t" r="r" b="b"/>
              <a:pathLst>
                <a:path w="16901" h="16871" extrusionOk="0">
                  <a:moveTo>
                    <a:pt x="8451" y="1"/>
                  </a:moveTo>
                  <a:cubicBezTo>
                    <a:pt x="3800" y="1"/>
                    <a:pt x="1" y="3770"/>
                    <a:pt x="1" y="8451"/>
                  </a:cubicBezTo>
                  <a:cubicBezTo>
                    <a:pt x="1" y="13101"/>
                    <a:pt x="3800" y="16870"/>
                    <a:pt x="8451" y="16870"/>
                  </a:cubicBezTo>
                  <a:cubicBezTo>
                    <a:pt x="13101" y="16870"/>
                    <a:pt x="16901" y="13101"/>
                    <a:pt x="16901" y="8451"/>
                  </a:cubicBezTo>
                  <a:cubicBezTo>
                    <a:pt x="16901" y="3770"/>
                    <a:pt x="13101" y="1"/>
                    <a:pt x="84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17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grpSp>
          <p:nvGrpSpPr>
            <p:cNvPr id="1027" name="Google Shape;1027;p17"/>
            <p:cNvGrpSpPr/>
            <p:nvPr/>
          </p:nvGrpSpPr>
          <p:grpSpPr>
            <a:xfrm>
              <a:off x="0" y="-2275"/>
              <a:ext cx="9144463" cy="5170375"/>
              <a:chOff x="0" y="-2275"/>
              <a:chExt cx="9144463" cy="5170375"/>
            </a:xfrm>
          </p:grpSpPr>
          <p:sp>
            <p:nvSpPr>
              <p:cNvPr id="1028" name="Google Shape;1028;p17"/>
              <p:cNvSpPr/>
              <p:nvPr/>
            </p:nvSpPr>
            <p:spPr>
              <a:xfrm rot="5400000">
                <a:off x="-2484450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7"/>
              <p:cNvSpPr/>
              <p:nvPr/>
            </p:nvSpPr>
            <p:spPr>
              <a:xfrm rot="5400000">
                <a:off x="6460813" y="2484450"/>
                <a:ext cx="51681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7"/>
              <p:cNvSpPr/>
              <p:nvPr/>
            </p:nvSpPr>
            <p:spPr>
              <a:xfrm>
                <a:off x="0" y="-2275"/>
                <a:ext cx="9144000" cy="19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1" name="Google Shape;1031;p17"/>
            <p:cNvSpPr/>
            <p:nvPr/>
          </p:nvSpPr>
          <p:spPr>
            <a:xfrm>
              <a:off x="0" y="4960750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17"/>
          <p:cNvSpPr/>
          <p:nvPr/>
        </p:nvSpPr>
        <p:spPr>
          <a:xfrm rot="10800000">
            <a:off x="8078092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7"/>
          <p:cNvSpPr/>
          <p:nvPr/>
        </p:nvSpPr>
        <p:spPr>
          <a:xfrm rot="10800000" flipH="1">
            <a:off x="360525" y="283613"/>
            <a:ext cx="705383" cy="708447"/>
          </a:xfrm>
          <a:custGeom>
            <a:avLst/>
            <a:gdLst/>
            <a:ahLst/>
            <a:cxnLst/>
            <a:rect l="l" t="t" r="r" b="b"/>
            <a:pathLst>
              <a:path w="18247" h="21113" extrusionOk="0">
                <a:moveTo>
                  <a:pt x="16509" y="0"/>
                </a:moveTo>
                <a:lnTo>
                  <a:pt x="1842" y="126"/>
                </a:lnTo>
                <a:cubicBezTo>
                  <a:pt x="733" y="126"/>
                  <a:pt x="1" y="1276"/>
                  <a:pt x="440" y="2302"/>
                </a:cubicBezTo>
                <a:lnTo>
                  <a:pt x="3788" y="10002"/>
                </a:lnTo>
                <a:cubicBezTo>
                  <a:pt x="3934" y="10357"/>
                  <a:pt x="3934" y="10797"/>
                  <a:pt x="3788" y="11194"/>
                </a:cubicBezTo>
                <a:lnTo>
                  <a:pt x="566" y="18957"/>
                </a:lnTo>
                <a:cubicBezTo>
                  <a:pt x="126" y="19982"/>
                  <a:pt x="879" y="21112"/>
                  <a:pt x="2009" y="21112"/>
                </a:cubicBezTo>
                <a:lnTo>
                  <a:pt x="16677" y="20987"/>
                </a:lnTo>
                <a:cubicBezTo>
                  <a:pt x="17535" y="20987"/>
                  <a:pt x="18225" y="20275"/>
                  <a:pt x="18246" y="19438"/>
                </a:cubicBezTo>
                <a:lnTo>
                  <a:pt x="18079" y="1548"/>
                </a:lnTo>
                <a:cubicBezTo>
                  <a:pt x="18079" y="691"/>
                  <a:pt x="17388" y="0"/>
                  <a:pt x="165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7"/>
          <p:cNvSpPr/>
          <p:nvPr/>
        </p:nvSpPr>
        <p:spPr>
          <a:xfrm>
            <a:off x="709992" y="360049"/>
            <a:ext cx="7713994" cy="731019"/>
          </a:xfrm>
          <a:custGeom>
            <a:avLst/>
            <a:gdLst/>
            <a:ahLst/>
            <a:cxnLst/>
            <a:rect l="l" t="t" r="r" b="b"/>
            <a:pathLst>
              <a:path w="66077" h="21615" extrusionOk="0">
                <a:moveTo>
                  <a:pt x="64842" y="0"/>
                </a:moveTo>
                <a:lnTo>
                  <a:pt x="1025" y="586"/>
                </a:lnTo>
                <a:cubicBezTo>
                  <a:pt x="440" y="607"/>
                  <a:pt x="0" y="1067"/>
                  <a:pt x="0" y="1632"/>
                </a:cubicBezTo>
                <a:lnTo>
                  <a:pt x="188" y="20589"/>
                </a:lnTo>
                <a:cubicBezTo>
                  <a:pt x="209" y="21175"/>
                  <a:pt x="649" y="21614"/>
                  <a:pt x="1235" y="21614"/>
                </a:cubicBezTo>
                <a:lnTo>
                  <a:pt x="65052" y="21049"/>
                </a:lnTo>
                <a:cubicBezTo>
                  <a:pt x="65596" y="21049"/>
                  <a:pt x="66077" y="20568"/>
                  <a:pt x="66077" y="19982"/>
                </a:cubicBezTo>
                <a:lnTo>
                  <a:pt x="65889" y="1025"/>
                </a:lnTo>
                <a:cubicBezTo>
                  <a:pt x="65868" y="460"/>
                  <a:pt x="65407" y="0"/>
                  <a:pt x="648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7"/>
          <p:cNvSpPr txBox="1">
            <a:spLocks noGrp="1"/>
          </p:cNvSpPr>
          <p:nvPr>
            <p:ph type="title"/>
          </p:nvPr>
        </p:nvSpPr>
        <p:spPr>
          <a:xfrm>
            <a:off x="720000" y="164217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6" name="Google Shape;1036;p17"/>
          <p:cNvSpPr txBox="1">
            <a:spLocks noGrp="1"/>
          </p:cNvSpPr>
          <p:nvPr>
            <p:ph type="subTitle" idx="1"/>
          </p:nvPr>
        </p:nvSpPr>
        <p:spPr>
          <a:xfrm>
            <a:off x="1077450" y="22287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7"/>
          <p:cNvSpPr txBox="1">
            <a:spLocks noGrp="1"/>
          </p:cNvSpPr>
          <p:nvPr>
            <p:ph type="title" idx="2"/>
          </p:nvPr>
        </p:nvSpPr>
        <p:spPr>
          <a:xfrm>
            <a:off x="4809401" y="1642175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38" name="Google Shape;1038;p17"/>
          <p:cNvSpPr txBox="1">
            <a:spLocks noGrp="1"/>
          </p:cNvSpPr>
          <p:nvPr>
            <p:ph type="subTitle" idx="3"/>
          </p:nvPr>
        </p:nvSpPr>
        <p:spPr>
          <a:xfrm>
            <a:off x="5179601" y="22287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7"/>
          <p:cNvSpPr txBox="1">
            <a:spLocks noGrp="1"/>
          </p:cNvSpPr>
          <p:nvPr>
            <p:ph type="title" idx="4"/>
          </p:nvPr>
        </p:nvSpPr>
        <p:spPr>
          <a:xfrm>
            <a:off x="720000" y="354083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0" name="Google Shape;1040;p17"/>
          <p:cNvSpPr txBox="1">
            <a:spLocks noGrp="1"/>
          </p:cNvSpPr>
          <p:nvPr>
            <p:ph type="subTitle" idx="5"/>
          </p:nvPr>
        </p:nvSpPr>
        <p:spPr>
          <a:xfrm>
            <a:off x="1077450" y="4127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1" name="Google Shape;1041;p17"/>
          <p:cNvSpPr txBox="1">
            <a:spLocks noGrp="1"/>
          </p:cNvSpPr>
          <p:nvPr>
            <p:ph type="title" idx="6"/>
          </p:nvPr>
        </p:nvSpPr>
        <p:spPr>
          <a:xfrm>
            <a:off x="4822151" y="354083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2" name="Google Shape;1042;p17"/>
          <p:cNvSpPr txBox="1">
            <a:spLocks noGrp="1"/>
          </p:cNvSpPr>
          <p:nvPr>
            <p:ph type="subTitle" idx="7"/>
          </p:nvPr>
        </p:nvSpPr>
        <p:spPr>
          <a:xfrm>
            <a:off x="5179601" y="4127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●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○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■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●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○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■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●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"/>
              <a:buChar char="○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llota"/>
              <a:buChar char="■"/>
              <a:defRPr>
                <a:solidFill>
                  <a:schemeClr val="dk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63" r:id="rId9"/>
    <p:sldLayoutId id="2147483665" r:id="rId10"/>
    <p:sldLayoutId id="2147483668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5KH8V8coqz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27"/>
          <p:cNvGrpSpPr/>
          <p:nvPr/>
        </p:nvGrpSpPr>
        <p:grpSpPr>
          <a:xfrm>
            <a:off x="514181" y="752759"/>
            <a:ext cx="8116117" cy="1992615"/>
            <a:chOff x="1858662" y="1112860"/>
            <a:chExt cx="5426663" cy="1306204"/>
          </a:xfrm>
        </p:grpSpPr>
        <p:sp>
          <p:nvSpPr>
            <p:cNvPr id="1396" name="Google Shape;1396;p27"/>
            <p:cNvSpPr/>
            <p:nvPr/>
          </p:nvSpPr>
          <p:spPr>
            <a:xfrm>
              <a:off x="1858662" y="1272945"/>
              <a:ext cx="990538" cy="114611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6294788" y="1236366"/>
              <a:ext cx="990538" cy="1147492"/>
            </a:xfrm>
            <a:custGeom>
              <a:avLst/>
              <a:gdLst/>
              <a:ahLst/>
              <a:cxnLst/>
              <a:rect l="l" t="t" r="r" b="b"/>
              <a:pathLst>
                <a:path w="18226" h="21113" extrusionOk="0">
                  <a:moveTo>
                    <a:pt x="16216" y="0"/>
                  </a:moveTo>
                  <a:lnTo>
                    <a:pt x="1549" y="126"/>
                  </a:lnTo>
                  <a:cubicBezTo>
                    <a:pt x="670" y="126"/>
                    <a:pt x="1" y="837"/>
                    <a:pt x="1" y="1695"/>
                  </a:cubicBezTo>
                  <a:lnTo>
                    <a:pt x="147" y="19585"/>
                  </a:lnTo>
                  <a:cubicBezTo>
                    <a:pt x="126" y="20422"/>
                    <a:pt x="838" y="21112"/>
                    <a:pt x="1695" y="21112"/>
                  </a:cubicBezTo>
                  <a:lnTo>
                    <a:pt x="16363" y="20966"/>
                  </a:lnTo>
                  <a:cubicBezTo>
                    <a:pt x="17493" y="20966"/>
                    <a:pt x="18225" y="19815"/>
                    <a:pt x="17786" y="18810"/>
                  </a:cubicBezTo>
                  <a:lnTo>
                    <a:pt x="14438" y="11111"/>
                  </a:lnTo>
                  <a:cubicBezTo>
                    <a:pt x="14270" y="10713"/>
                    <a:pt x="14250" y="10274"/>
                    <a:pt x="14438" y="9918"/>
                  </a:cubicBezTo>
                  <a:lnTo>
                    <a:pt x="17660" y="2134"/>
                  </a:lnTo>
                  <a:cubicBezTo>
                    <a:pt x="18079" y="1130"/>
                    <a:pt x="17304" y="0"/>
                    <a:pt x="16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2346907" y="1112860"/>
              <a:ext cx="4443183" cy="114613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-551606" y="1403770"/>
            <a:ext cx="2529667" cy="3039060"/>
            <a:chOff x="-837740" y="1723846"/>
            <a:chExt cx="2905325" cy="3490364"/>
          </a:xfrm>
        </p:grpSpPr>
        <p:sp>
          <p:nvSpPr>
            <p:cNvPr id="1400" name="Google Shape;1400;p27"/>
            <p:cNvSpPr/>
            <p:nvPr/>
          </p:nvSpPr>
          <p:spPr>
            <a:xfrm>
              <a:off x="-837740" y="2020858"/>
              <a:ext cx="2000354" cy="3099081"/>
            </a:xfrm>
            <a:custGeom>
              <a:avLst/>
              <a:gdLst/>
              <a:ahLst/>
              <a:cxnLst/>
              <a:rect l="l" t="t" r="r" b="b"/>
              <a:pathLst>
                <a:path w="61005" h="94513" extrusionOk="0">
                  <a:moveTo>
                    <a:pt x="30548" y="1"/>
                  </a:moveTo>
                  <a:cubicBezTo>
                    <a:pt x="30548" y="1"/>
                    <a:pt x="27265" y="5502"/>
                    <a:pt x="22128" y="8815"/>
                  </a:cubicBezTo>
                  <a:cubicBezTo>
                    <a:pt x="16991" y="12128"/>
                    <a:pt x="15836" y="13739"/>
                    <a:pt x="16171" y="15958"/>
                  </a:cubicBezTo>
                  <a:cubicBezTo>
                    <a:pt x="16365" y="17264"/>
                    <a:pt x="18179" y="18284"/>
                    <a:pt x="20874" y="18284"/>
                  </a:cubicBezTo>
                  <a:cubicBezTo>
                    <a:pt x="22820" y="18284"/>
                    <a:pt x="25225" y="17752"/>
                    <a:pt x="27812" y="16414"/>
                  </a:cubicBezTo>
                  <a:lnTo>
                    <a:pt x="27812" y="16414"/>
                  </a:lnTo>
                  <a:cubicBezTo>
                    <a:pt x="27812" y="16414"/>
                    <a:pt x="23557" y="22159"/>
                    <a:pt x="18450" y="25594"/>
                  </a:cubicBezTo>
                  <a:cubicBezTo>
                    <a:pt x="13344" y="29059"/>
                    <a:pt x="7751" y="33071"/>
                    <a:pt x="9788" y="37539"/>
                  </a:cubicBezTo>
                  <a:cubicBezTo>
                    <a:pt x="11070" y="40349"/>
                    <a:pt x="13465" y="41536"/>
                    <a:pt x="16360" y="41536"/>
                  </a:cubicBezTo>
                  <a:cubicBezTo>
                    <a:pt x="19916" y="41536"/>
                    <a:pt x="24225" y="39743"/>
                    <a:pt x="28147" y="36962"/>
                  </a:cubicBezTo>
                  <a:lnTo>
                    <a:pt x="28147" y="36962"/>
                  </a:lnTo>
                  <a:cubicBezTo>
                    <a:pt x="28147" y="36962"/>
                    <a:pt x="21429" y="45351"/>
                    <a:pt x="14560" y="49940"/>
                  </a:cubicBezTo>
                  <a:cubicBezTo>
                    <a:pt x="7721" y="54561"/>
                    <a:pt x="5867" y="56688"/>
                    <a:pt x="7417" y="61278"/>
                  </a:cubicBezTo>
                  <a:cubicBezTo>
                    <a:pt x="8315" y="63989"/>
                    <a:pt x="11896" y="65884"/>
                    <a:pt x="16219" y="65884"/>
                  </a:cubicBezTo>
                  <a:cubicBezTo>
                    <a:pt x="19213" y="65884"/>
                    <a:pt x="22564" y="64975"/>
                    <a:pt x="25624" y="62798"/>
                  </a:cubicBezTo>
                  <a:lnTo>
                    <a:pt x="25624" y="62798"/>
                  </a:lnTo>
                  <a:cubicBezTo>
                    <a:pt x="25624" y="62798"/>
                    <a:pt x="16140" y="73072"/>
                    <a:pt x="8237" y="77661"/>
                  </a:cubicBezTo>
                  <a:cubicBezTo>
                    <a:pt x="122" y="82373"/>
                    <a:pt x="0" y="92555"/>
                    <a:pt x="9909" y="94288"/>
                  </a:cubicBezTo>
                  <a:cubicBezTo>
                    <a:pt x="10768" y="94441"/>
                    <a:pt x="11683" y="94513"/>
                    <a:pt x="12634" y="94513"/>
                  </a:cubicBezTo>
                  <a:cubicBezTo>
                    <a:pt x="19762" y="94513"/>
                    <a:pt x="28855" y="90504"/>
                    <a:pt x="30518" y="87205"/>
                  </a:cubicBezTo>
                  <a:cubicBezTo>
                    <a:pt x="32207" y="90504"/>
                    <a:pt x="41256" y="94513"/>
                    <a:pt x="48373" y="94513"/>
                  </a:cubicBezTo>
                  <a:cubicBezTo>
                    <a:pt x="49322" y="94513"/>
                    <a:pt x="50237" y="94441"/>
                    <a:pt x="51095" y="94288"/>
                  </a:cubicBezTo>
                  <a:cubicBezTo>
                    <a:pt x="61004" y="92585"/>
                    <a:pt x="60852" y="82403"/>
                    <a:pt x="52767" y="77692"/>
                  </a:cubicBezTo>
                  <a:cubicBezTo>
                    <a:pt x="44864" y="73102"/>
                    <a:pt x="35472" y="62828"/>
                    <a:pt x="35472" y="62828"/>
                  </a:cubicBezTo>
                  <a:lnTo>
                    <a:pt x="35472" y="62828"/>
                  </a:lnTo>
                  <a:cubicBezTo>
                    <a:pt x="38539" y="65010"/>
                    <a:pt x="41897" y="65923"/>
                    <a:pt x="44896" y="65923"/>
                  </a:cubicBezTo>
                  <a:cubicBezTo>
                    <a:pt x="49210" y="65923"/>
                    <a:pt x="52783" y="64034"/>
                    <a:pt x="53679" y="61308"/>
                  </a:cubicBezTo>
                  <a:cubicBezTo>
                    <a:pt x="55199" y="56719"/>
                    <a:pt x="53375" y="54591"/>
                    <a:pt x="46536" y="50001"/>
                  </a:cubicBezTo>
                  <a:cubicBezTo>
                    <a:pt x="39697" y="45381"/>
                    <a:pt x="32949" y="36992"/>
                    <a:pt x="32949" y="36992"/>
                  </a:cubicBezTo>
                  <a:lnTo>
                    <a:pt x="32949" y="36992"/>
                  </a:lnTo>
                  <a:cubicBezTo>
                    <a:pt x="36865" y="39787"/>
                    <a:pt x="41168" y="41577"/>
                    <a:pt x="44721" y="41577"/>
                  </a:cubicBezTo>
                  <a:cubicBezTo>
                    <a:pt x="47622" y="41577"/>
                    <a:pt x="50024" y="40384"/>
                    <a:pt x="51308" y="37569"/>
                  </a:cubicBezTo>
                  <a:cubicBezTo>
                    <a:pt x="53314" y="33132"/>
                    <a:pt x="47691" y="29089"/>
                    <a:pt x="42645" y="25654"/>
                  </a:cubicBezTo>
                  <a:cubicBezTo>
                    <a:pt x="37539" y="22159"/>
                    <a:pt x="33284" y="16414"/>
                    <a:pt x="33284" y="16414"/>
                  </a:cubicBezTo>
                  <a:lnTo>
                    <a:pt x="33284" y="16414"/>
                  </a:lnTo>
                  <a:cubicBezTo>
                    <a:pt x="35839" y="17742"/>
                    <a:pt x="38215" y="18265"/>
                    <a:pt x="40145" y="18265"/>
                  </a:cubicBezTo>
                  <a:cubicBezTo>
                    <a:pt x="42852" y="18265"/>
                    <a:pt x="44682" y="17236"/>
                    <a:pt x="44895" y="15958"/>
                  </a:cubicBezTo>
                  <a:cubicBezTo>
                    <a:pt x="45229" y="13709"/>
                    <a:pt x="44104" y="12159"/>
                    <a:pt x="38937" y="8815"/>
                  </a:cubicBezTo>
                  <a:cubicBezTo>
                    <a:pt x="33800" y="5472"/>
                    <a:pt x="30548" y="1"/>
                    <a:pt x="30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-632442" y="2019875"/>
              <a:ext cx="1589725" cy="3042781"/>
            </a:xfrm>
            <a:custGeom>
              <a:avLst/>
              <a:gdLst/>
              <a:ahLst/>
              <a:cxnLst/>
              <a:rect l="l" t="t" r="r" b="b"/>
              <a:pathLst>
                <a:path w="48482" h="92796" extrusionOk="0">
                  <a:moveTo>
                    <a:pt x="24226" y="0"/>
                  </a:moveTo>
                  <a:cubicBezTo>
                    <a:pt x="24226" y="0"/>
                    <a:pt x="21703" y="5380"/>
                    <a:pt x="17600" y="8693"/>
                  </a:cubicBezTo>
                  <a:cubicBezTo>
                    <a:pt x="13527" y="11946"/>
                    <a:pt x="12554" y="13526"/>
                    <a:pt x="12858" y="15684"/>
                  </a:cubicBezTo>
                  <a:cubicBezTo>
                    <a:pt x="13035" y="16943"/>
                    <a:pt x="14484" y="17943"/>
                    <a:pt x="16632" y="17943"/>
                  </a:cubicBezTo>
                  <a:cubicBezTo>
                    <a:pt x="18167" y="17943"/>
                    <a:pt x="20059" y="17432"/>
                    <a:pt x="22098" y="16140"/>
                  </a:cubicBezTo>
                  <a:lnTo>
                    <a:pt x="22098" y="16140"/>
                  </a:lnTo>
                  <a:cubicBezTo>
                    <a:pt x="22098" y="16140"/>
                    <a:pt x="18724" y="21763"/>
                    <a:pt x="14712" y="25168"/>
                  </a:cubicBezTo>
                  <a:cubicBezTo>
                    <a:pt x="10670" y="28542"/>
                    <a:pt x="6201" y="32523"/>
                    <a:pt x="7782" y="36870"/>
                  </a:cubicBezTo>
                  <a:cubicBezTo>
                    <a:pt x="8806" y="39642"/>
                    <a:pt x="10713" y="40813"/>
                    <a:pt x="13016" y="40813"/>
                  </a:cubicBezTo>
                  <a:cubicBezTo>
                    <a:pt x="15840" y="40813"/>
                    <a:pt x="19258" y="39052"/>
                    <a:pt x="22372" y="36323"/>
                  </a:cubicBezTo>
                  <a:lnTo>
                    <a:pt x="22372" y="36323"/>
                  </a:lnTo>
                  <a:cubicBezTo>
                    <a:pt x="22372" y="36323"/>
                    <a:pt x="17022" y="44560"/>
                    <a:pt x="11582" y="49028"/>
                  </a:cubicBezTo>
                  <a:cubicBezTo>
                    <a:pt x="6141" y="53527"/>
                    <a:pt x="4682" y="55654"/>
                    <a:pt x="5867" y="60123"/>
                  </a:cubicBezTo>
                  <a:cubicBezTo>
                    <a:pt x="6586" y="62801"/>
                    <a:pt x="9453" y="64671"/>
                    <a:pt x="12901" y="64671"/>
                  </a:cubicBezTo>
                  <a:cubicBezTo>
                    <a:pt x="15284" y="64671"/>
                    <a:pt x="17944" y="63779"/>
                    <a:pt x="20366" y="61642"/>
                  </a:cubicBezTo>
                  <a:lnTo>
                    <a:pt x="20366" y="61642"/>
                  </a:lnTo>
                  <a:cubicBezTo>
                    <a:pt x="20366" y="61643"/>
                    <a:pt x="12797" y="71734"/>
                    <a:pt x="6536" y="76232"/>
                  </a:cubicBezTo>
                  <a:cubicBezTo>
                    <a:pt x="122" y="80883"/>
                    <a:pt x="1" y="90883"/>
                    <a:pt x="7873" y="92585"/>
                  </a:cubicBezTo>
                  <a:cubicBezTo>
                    <a:pt x="8544" y="92729"/>
                    <a:pt x="9259" y="92796"/>
                    <a:pt x="10001" y="92796"/>
                  </a:cubicBezTo>
                  <a:cubicBezTo>
                    <a:pt x="15678" y="92796"/>
                    <a:pt x="22943" y="88877"/>
                    <a:pt x="24287" y="85624"/>
                  </a:cubicBezTo>
                  <a:cubicBezTo>
                    <a:pt x="25631" y="88877"/>
                    <a:pt x="32824" y="92796"/>
                    <a:pt x="38485" y="92796"/>
                  </a:cubicBezTo>
                  <a:cubicBezTo>
                    <a:pt x="39225" y="92796"/>
                    <a:pt x="39939" y="92729"/>
                    <a:pt x="40609" y="92585"/>
                  </a:cubicBezTo>
                  <a:cubicBezTo>
                    <a:pt x="48482" y="90883"/>
                    <a:pt x="48360" y="80883"/>
                    <a:pt x="41947" y="76232"/>
                  </a:cubicBezTo>
                  <a:cubicBezTo>
                    <a:pt x="35685" y="71734"/>
                    <a:pt x="28178" y="61643"/>
                    <a:pt x="28178" y="61642"/>
                  </a:cubicBezTo>
                  <a:lnTo>
                    <a:pt x="28178" y="61642"/>
                  </a:lnTo>
                  <a:cubicBezTo>
                    <a:pt x="30624" y="63779"/>
                    <a:pt x="33289" y="64671"/>
                    <a:pt x="35666" y="64671"/>
                  </a:cubicBezTo>
                  <a:cubicBezTo>
                    <a:pt x="39107" y="64671"/>
                    <a:pt x="41945" y="62801"/>
                    <a:pt x="42646" y="60123"/>
                  </a:cubicBezTo>
                  <a:cubicBezTo>
                    <a:pt x="43862" y="55624"/>
                    <a:pt x="42433" y="53527"/>
                    <a:pt x="36962" y="49028"/>
                  </a:cubicBezTo>
                  <a:cubicBezTo>
                    <a:pt x="31521" y="44530"/>
                    <a:pt x="26172" y="36323"/>
                    <a:pt x="26171" y="36323"/>
                  </a:cubicBezTo>
                  <a:lnTo>
                    <a:pt x="26171" y="36323"/>
                  </a:lnTo>
                  <a:cubicBezTo>
                    <a:pt x="29290" y="39039"/>
                    <a:pt x="32723" y="40802"/>
                    <a:pt x="35552" y="40802"/>
                  </a:cubicBezTo>
                  <a:cubicBezTo>
                    <a:pt x="37852" y="40802"/>
                    <a:pt x="39753" y="39637"/>
                    <a:pt x="40761" y="36870"/>
                  </a:cubicBezTo>
                  <a:cubicBezTo>
                    <a:pt x="42342" y="32523"/>
                    <a:pt x="37904" y="28572"/>
                    <a:pt x="33831" y="25168"/>
                  </a:cubicBezTo>
                  <a:cubicBezTo>
                    <a:pt x="29819" y="21794"/>
                    <a:pt x="26445" y="16140"/>
                    <a:pt x="26445" y="16140"/>
                  </a:cubicBezTo>
                  <a:lnTo>
                    <a:pt x="26445" y="16140"/>
                  </a:lnTo>
                  <a:cubicBezTo>
                    <a:pt x="28492" y="17437"/>
                    <a:pt x="30386" y="17952"/>
                    <a:pt x="31917" y="17952"/>
                  </a:cubicBezTo>
                  <a:cubicBezTo>
                    <a:pt x="34047" y="17952"/>
                    <a:pt x="35478" y="16957"/>
                    <a:pt x="35655" y="15684"/>
                  </a:cubicBezTo>
                  <a:cubicBezTo>
                    <a:pt x="35959" y="13526"/>
                    <a:pt x="35017" y="11915"/>
                    <a:pt x="30913" y="8663"/>
                  </a:cubicBezTo>
                  <a:cubicBezTo>
                    <a:pt x="26810" y="5380"/>
                    <a:pt x="24226" y="0"/>
                    <a:pt x="24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5167" y="2161396"/>
              <a:ext cx="156507" cy="3037862"/>
            </a:xfrm>
            <a:custGeom>
              <a:avLst/>
              <a:gdLst/>
              <a:ahLst/>
              <a:cxnLst/>
              <a:rect l="l" t="t" r="r" b="b"/>
              <a:pathLst>
                <a:path w="4773" h="92646" extrusionOk="0">
                  <a:moveTo>
                    <a:pt x="2402" y="0"/>
                  </a:moveTo>
                  <a:lnTo>
                    <a:pt x="1" y="92646"/>
                  </a:lnTo>
                  <a:lnTo>
                    <a:pt x="4773" y="92646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-176956" y="2265045"/>
              <a:ext cx="687737" cy="239236"/>
            </a:xfrm>
            <a:custGeom>
              <a:avLst/>
              <a:gdLst/>
              <a:ahLst/>
              <a:cxnLst/>
              <a:rect l="l" t="t" r="r" b="b"/>
              <a:pathLst>
                <a:path w="20974" h="7296" extrusionOk="0">
                  <a:moveTo>
                    <a:pt x="10487" y="0"/>
                  </a:moveTo>
                  <a:lnTo>
                    <a:pt x="10183" y="426"/>
                  </a:lnTo>
                  <a:cubicBezTo>
                    <a:pt x="7721" y="3800"/>
                    <a:pt x="3922" y="5897"/>
                    <a:pt x="1" y="7295"/>
                  </a:cubicBezTo>
                  <a:cubicBezTo>
                    <a:pt x="4031" y="6478"/>
                    <a:pt x="7949" y="4453"/>
                    <a:pt x="10488" y="1222"/>
                  </a:cubicBezTo>
                  <a:lnTo>
                    <a:pt x="10488" y="1222"/>
                  </a:lnTo>
                  <a:cubicBezTo>
                    <a:pt x="13053" y="4480"/>
                    <a:pt x="16971" y="6477"/>
                    <a:pt x="20974" y="7295"/>
                  </a:cubicBezTo>
                  <a:cubicBezTo>
                    <a:pt x="17083" y="5928"/>
                    <a:pt x="13284" y="3800"/>
                    <a:pt x="10791" y="426"/>
                  </a:cubicBezTo>
                  <a:lnTo>
                    <a:pt x="104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-297558" y="2829165"/>
              <a:ext cx="929924" cy="316981"/>
            </a:xfrm>
            <a:custGeom>
              <a:avLst/>
              <a:gdLst/>
              <a:ahLst/>
              <a:cxnLst/>
              <a:rect l="l" t="t" r="r" b="b"/>
              <a:pathLst>
                <a:path w="28360" h="9667" extrusionOk="0">
                  <a:moveTo>
                    <a:pt x="14135" y="0"/>
                  </a:moveTo>
                  <a:cubicBezTo>
                    <a:pt x="12433" y="2432"/>
                    <a:pt x="10214" y="4468"/>
                    <a:pt x="7660" y="6049"/>
                  </a:cubicBezTo>
                  <a:cubicBezTo>
                    <a:pt x="5290" y="7569"/>
                    <a:pt x="2706" y="8785"/>
                    <a:pt x="1" y="9636"/>
                  </a:cubicBezTo>
                  <a:cubicBezTo>
                    <a:pt x="1399" y="9393"/>
                    <a:pt x="2767" y="8937"/>
                    <a:pt x="4104" y="8420"/>
                  </a:cubicBezTo>
                  <a:cubicBezTo>
                    <a:pt x="7630" y="7052"/>
                    <a:pt x="10943" y="5016"/>
                    <a:pt x="13466" y="2158"/>
                  </a:cubicBezTo>
                  <a:cubicBezTo>
                    <a:pt x="13628" y="1956"/>
                    <a:pt x="13924" y="1593"/>
                    <a:pt x="14166" y="1283"/>
                  </a:cubicBezTo>
                  <a:lnTo>
                    <a:pt x="14166" y="1283"/>
                  </a:lnTo>
                  <a:cubicBezTo>
                    <a:pt x="17641" y="5728"/>
                    <a:pt x="22929" y="8485"/>
                    <a:pt x="28360" y="9666"/>
                  </a:cubicBezTo>
                  <a:cubicBezTo>
                    <a:pt x="22889" y="7842"/>
                    <a:pt x="17569" y="4833"/>
                    <a:pt x="14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-409175" y="3599598"/>
              <a:ext cx="1153192" cy="379741"/>
            </a:xfrm>
            <a:custGeom>
              <a:avLst/>
              <a:gdLst/>
              <a:ahLst/>
              <a:cxnLst/>
              <a:rect l="l" t="t" r="r" b="b"/>
              <a:pathLst>
                <a:path w="35169" h="11581" extrusionOk="0">
                  <a:moveTo>
                    <a:pt x="16809" y="0"/>
                  </a:moveTo>
                  <a:lnTo>
                    <a:pt x="17104" y="393"/>
                  </a:lnTo>
                  <a:lnTo>
                    <a:pt x="17104" y="393"/>
                  </a:lnTo>
                  <a:cubicBezTo>
                    <a:pt x="16363" y="1352"/>
                    <a:pt x="15592" y="2281"/>
                    <a:pt x="14742" y="3131"/>
                  </a:cubicBezTo>
                  <a:cubicBezTo>
                    <a:pt x="10639" y="7143"/>
                    <a:pt x="5411" y="9818"/>
                    <a:pt x="0" y="11581"/>
                  </a:cubicBezTo>
                  <a:cubicBezTo>
                    <a:pt x="851" y="11398"/>
                    <a:pt x="1733" y="11155"/>
                    <a:pt x="2584" y="10882"/>
                  </a:cubicBezTo>
                  <a:cubicBezTo>
                    <a:pt x="5107" y="10091"/>
                    <a:pt x="7599" y="8997"/>
                    <a:pt x="9909" y="7660"/>
                  </a:cubicBezTo>
                  <a:cubicBezTo>
                    <a:pt x="12615" y="6110"/>
                    <a:pt x="15107" y="4073"/>
                    <a:pt x="17083" y="1672"/>
                  </a:cubicBezTo>
                  <a:cubicBezTo>
                    <a:pt x="17192" y="1514"/>
                    <a:pt x="17375" y="1273"/>
                    <a:pt x="17574" y="1017"/>
                  </a:cubicBezTo>
                  <a:lnTo>
                    <a:pt x="17574" y="1017"/>
                  </a:lnTo>
                  <a:cubicBezTo>
                    <a:pt x="21842" y="6553"/>
                    <a:pt x="28433" y="10008"/>
                    <a:pt x="35168" y="11581"/>
                  </a:cubicBezTo>
                  <a:cubicBezTo>
                    <a:pt x="30153" y="9939"/>
                    <a:pt x="25381" y="7508"/>
                    <a:pt x="21369" y="4043"/>
                  </a:cubicBezTo>
                  <a:cubicBezTo>
                    <a:pt x="20135" y="2981"/>
                    <a:pt x="19037" y="1731"/>
                    <a:pt x="18049" y="418"/>
                  </a:cubicBezTo>
                  <a:lnTo>
                    <a:pt x="18049" y="418"/>
                  </a:lnTo>
                  <a:cubicBezTo>
                    <a:pt x="18183" y="251"/>
                    <a:pt x="18304" y="104"/>
                    <a:pt x="18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-464984" y="4408888"/>
              <a:ext cx="1266809" cy="424598"/>
            </a:xfrm>
            <a:custGeom>
              <a:avLst/>
              <a:gdLst/>
              <a:ahLst/>
              <a:cxnLst/>
              <a:rect l="l" t="t" r="r" b="b"/>
              <a:pathLst>
                <a:path w="38634" h="12949" extrusionOk="0">
                  <a:moveTo>
                    <a:pt x="19332" y="0"/>
                  </a:moveTo>
                  <a:lnTo>
                    <a:pt x="19028" y="426"/>
                  </a:lnTo>
                  <a:cubicBezTo>
                    <a:pt x="14408" y="6687"/>
                    <a:pt x="7265" y="10608"/>
                    <a:pt x="0" y="12918"/>
                  </a:cubicBezTo>
                  <a:cubicBezTo>
                    <a:pt x="4772" y="11855"/>
                    <a:pt x="9332" y="9848"/>
                    <a:pt x="13314" y="7022"/>
                  </a:cubicBezTo>
                  <a:cubicBezTo>
                    <a:pt x="15137" y="5775"/>
                    <a:pt x="16809" y="4256"/>
                    <a:pt x="18268" y="2614"/>
                  </a:cubicBezTo>
                  <a:cubicBezTo>
                    <a:pt x="18497" y="2317"/>
                    <a:pt x="18951" y="1725"/>
                    <a:pt x="19316" y="1270"/>
                  </a:cubicBezTo>
                  <a:lnTo>
                    <a:pt x="19316" y="1270"/>
                  </a:lnTo>
                  <a:lnTo>
                    <a:pt x="19909" y="2067"/>
                  </a:lnTo>
                  <a:cubicBezTo>
                    <a:pt x="24590" y="7751"/>
                    <a:pt x="31551" y="11277"/>
                    <a:pt x="38633" y="12949"/>
                  </a:cubicBezTo>
                  <a:cubicBezTo>
                    <a:pt x="31794" y="10791"/>
                    <a:pt x="25107" y="7234"/>
                    <a:pt x="20487" y="1520"/>
                  </a:cubicBezTo>
                  <a:cubicBezTo>
                    <a:pt x="20305" y="1247"/>
                    <a:pt x="19514" y="274"/>
                    <a:pt x="19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-128132" y="1723846"/>
              <a:ext cx="2195717" cy="3404487"/>
            </a:xfrm>
            <a:custGeom>
              <a:avLst/>
              <a:gdLst/>
              <a:ahLst/>
              <a:cxnLst/>
              <a:rect l="l" t="t" r="r" b="b"/>
              <a:pathLst>
                <a:path w="66963" h="103827" extrusionOk="0">
                  <a:moveTo>
                    <a:pt x="33467" y="1"/>
                  </a:moveTo>
                  <a:cubicBezTo>
                    <a:pt x="33467" y="1"/>
                    <a:pt x="29910" y="6049"/>
                    <a:pt x="24257" y="9697"/>
                  </a:cubicBezTo>
                  <a:cubicBezTo>
                    <a:pt x="18634" y="13344"/>
                    <a:pt x="17327" y="15107"/>
                    <a:pt x="17722" y="17569"/>
                  </a:cubicBezTo>
                  <a:cubicBezTo>
                    <a:pt x="17934" y="18984"/>
                    <a:pt x="19927" y="20111"/>
                    <a:pt x="22886" y="20111"/>
                  </a:cubicBezTo>
                  <a:cubicBezTo>
                    <a:pt x="25012" y="20111"/>
                    <a:pt x="27636" y="19530"/>
                    <a:pt x="30457" y="18056"/>
                  </a:cubicBezTo>
                  <a:lnTo>
                    <a:pt x="30457" y="18056"/>
                  </a:lnTo>
                  <a:cubicBezTo>
                    <a:pt x="30457" y="18056"/>
                    <a:pt x="25807" y="24378"/>
                    <a:pt x="20214" y="28177"/>
                  </a:cubicBezTo>
                  <a:cubicBezTo>
                    <a:pt x="14621" y="31977"/>
                    <a:pt x="8481" y="36384"/>
                    <a:pt x="10670" y="41278"/>
                  </a:cubicBezTo>
                  <a:cubicBezTo>
                    <a:pt x="12075" y="44362"/>
                    <a:pt x="14706" y="45663"/>
                    <a:pt x="17885" y="45663"/>
                  </a:cubicBezTo>
                  <a:cubicBezTo>
                    <a:pt x="21788" y="45663"/>
                    <a:pt x="26517" y="43702"/>
                    <a:pt x="30822" y="40670"/>
                  </a:cubicBezTo>
                  <a:lnTo>
                    <a:pt x="30822" y="40670"/>
                  </a:lnTo>
                  <a:cubicBezTo>
                    <a:pt x="30822" y="40670"/>
                    <a:pt x="23436" y="49849"/>
                    <a:pt x="15928" y="54925"/>
                  </a:cubicBezTo>
                  <a:cubicBezTo>
                    <a:pt x="8390" y="59971"/>
                    <a:pt x="6384" y="62281"/>
                    <a:pt x="8056" y="67327"/>
                  </a:cubicBezTo>
                  <a:cubicBezTo>
                    <a:pt x="9043" y="70323"/>
                    <a:pt x="12962" y="72408"/>
                    <a:pt x="17702" y="72408"/>
                  </a:cubicBezTo>
                  <a:cubicBezTo>
                    <a:pt x="20994" y="72408"/>
                    <a:pt x="24681" y="71403"/>
                    <a:pt x="28056" y="68999"/>
                  </a:cubicBezTo>
                  <a:lnTo>
                    <a:pt x="28056" y="68999"/>
                  </a:lnTo>
                  <a:cubicBezTo>
                    <a:pt x="28056" y="68999"/>
                    <a:pt x="17600" y="80306"/>
                    <a:pt x="8937" y="85321"/>
                  </a:cubicBezTo>
                  <a:cubicBezTo>
                    <a:pt x="153" y="90488"/>
                    <a:pt x="1" y="101674"/>
                    <a:pt x="10883" y="103589"/>
                  </a:cubicBezTo>
                  <a:cubicBezTo>
                    <a:pt x="11812" y="103751"/>
                    <a:pt x="12802" y="103827"/>
                    <a:pt x="13830" y="103827"/>
                  </a:cubicBezTo>
                  <a:cubicBezTo>
                    <a:pt x="21653" y="103827"/>
                    <a:pt x="31674" y="99461"/>
                    <a:pt x="33527" y="95807"/>
                  </a:cubicBezTo>
                  <a:cubicBezTo>
                    <a:pt x="35354" y="99461"/>
                    <a:pt x="45301" y="103827"/>
                    <a:pt x="53127" y="103827"/>
                  </a:cubicBezTo>
                  <a:cubicBezTo>
                    <a:pt x="54156" y="103827"/>
                    <a:pt x="55149" y="103751"/>
                    <a:pt x="56081" y="103589"/>
                  </a:cubicBezTo>
                  <a:cubicBezTo>
                    <a:pt x="66963" y="101674"/>
                    <a:pt x="66811" y="90488"/>
                    <a:pt x="57905" y="85321"/>
                  </a:cubicBezTo>
                  <a:cubicBezTo>
                    <a:pt x="49242" y="80245"/>
                    <a:pt x="38908" y="68999"/>
                    <a:pt x="38907" y="68999"/>
                  </a:cubicBezTo>
                  <a:lnTo>
                    <a:pt x="38907" y="68999"/>
                  </a:lnTo>
                  <a:cubicBezTo>
                    <a:pt x="42271" y="71403"/>
                    <a:pt x="45955" y="72408"/>
                    <a:pt x="49249" y="72408"/>
                  </a:cubicBezTo>
                  <a:cubicBezTo>
                    <a:pt x="53991" y="72408"/>
                    <a:pt x="57921" y="70323"/>
                    <a:pt x="58908" y="67327"/>
                  </a:cubicBezTo>
                  <a:cubicBezTo>
                    <a:pt x="60580" y="62281"/>
                    <a:pt x="58543" y="59971"/>
                    <a:pt x="51035" y="54925"/>
                  </a:cubicBezTo>
                  <a:cubicBezTo>
                    <a:pt x="43497" y="49849"/>
                    <a:pt x="36142" y="40670"/>
                    <a:pt x="36141" y="40670"/>
                  </a:cubicBezTo>
                  <a:lnTo>
                    <a:pt x="36141" y="40670"/>
                  </a:lnTo>
                  <a:cubicBezTo>
                    <a:pt x="40445" y="43717"/>
                    <a:pt x="45172" y="45685"/>
                    <a:pt x="49069" y="45685"/>
                  </a:cubicBezTo>
                  <a:cubicBezTo>
                    <a:pt x="52246" y="45685"/>
                    <a:pt x="54871" y="44377"/>
                    <a:pt x="56263" y="41278"/>
                  </a:cubicBezTo>
                  <a:cubicBezTo>
                    <a:pt x="58482" y="36415"/>
                    <a:pt x="52312" y="31977"/>
                    <a:pt x="46750" y="28177"/>
                  </a:cubicBezTo>
                  <a:cubicBezTo>
                    <a:pt x="41157" y="24378"/>
                    <a:pt x="36476" y="18056"/>
                    <a:pt x="36476" y="18056"/>
                  </a:cubicBezTo>
                  <a:lnTo>
                    <a:pt x="36476" y="18056"/>
                  </a:lnTo>
                  <a:cubicBezTo>
                    <a:pt x="39314" y="19519"/>
                    <a:pt x="41939" y="20098"/>
                    <a:pt x="44063" y="20098"/>
                  </a:cubicBezTo>
                  <a:cubicBezTo>
                    <a:pt x="47012" y="20098"/>
                    <a:pt x="48995" y="18983"/>
                    <a:pt x="49242" y="17569"/>
                  </a:cubicBezTo>
                  <a:cubicBezTo>
                    <a:pt x="49637" y="15138"/>
                    <a:pt x="48361" y="13375"/>
                    <a:pt x="42707" y="9697"/>
                  </a:cubicBezTo>
                  <a:cubicBezTo>
                    <a:pt x="37084" y="6049"/>
                    <a:pt x="33467" y="1"/>
                    <a:pt x="33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96152" y="1724863"/>
              <a:ext cx="1747182" cy="3339793"/>
            </a:xfrm>
            <a:custGeom>
              <a:avLst/>
              <a:gdLst/>
              <a:ahLst/>
              <a:cxnLst/>
              <a:rect l="l" t="t" r="r" b="b"/>
              <a:pathLst>
                <a:path w="53284" h="101854" extrusionOk="0">
                  <a:moveTo>
                    <a:pt x="26718" y="0"/>
                  </a:moveTo>
                  <a:cubicBezTo>
                    <a:pt x="26718" y="0"/>
                    <a:pt x="23861" y="5927"/>
                    <a:pt x="19362" y="9514"/>
                  </a:cubicBezTo>
                  <a:cubicBezTo>
                    <a:pt x="14894" y="13131"/>
                    <a:pt x="13860" y="14833"/>
                    <a:pt x="14164" y="17234"/>
                  </a:cubicBezTo>
                  <a:cubicBezTo>
                    <a:pt x="14342" y="18618"/>
                    <a:pt x="15947" y="19732"/>
                    <a:pt x="18316" y="19732"/>
                  </a:cubicBezTo>
                  <a:cubicBezTo>
                    <a:pt x="20008" y="19732"/>
                    <a:pt x="22088" y="19164"/>
                    <a:pt x="24317" y="17721"/>
                  </a:cubicBezTo>
                  <a:lnTo>
                    <a:pt x="24317" y="17721"/>
                  </a:lnTo>
                  <a:cubicBezTo>
                    <a:pt x="24316" y="17721"/>
                    <a:pt x="20578" y="23921"/>
                    <a:pt x="16171" y="27630"/>
                  </a:cubicBezTo>
                  <a:cubicBezTo>
                    <a:pt x="11702" y="31338"/>
                    <a:pt x="6809" y="35654"/>
                    <a:pt x="8541" y="40457"/>
                  </a:cubicBezTo>
                  <a:cubicBezTo>
                    <a:pt x="9672" y="43481"/>
                    <a:pt x="11761" y="44759"/>
                    <a:pt x="14283" y="44759"/>
                  </a:cubicBezTo>
                  <a:cubicBezTo>
                    <a:pt x="17389" y="44759"/>
                    <a:pt x="21152" y="42821"/>
                    <a:pt x="24590" y="39818"/>
                  </a:cubicBezTo>
                  <a:lnTo>
                    <a:pt x="24590" y="39818"/>
                  </a:lnTo>
                  <a:cubicBezTo>
                    <a:pt x="24590" y="39819"/>
                    <a:pt x="18693" y="48876"/>
                    <a:pt x="12736" y="53831"/>
                  </a:cubicBezTo>
                  <a:cubicBezTo>
                    <a:pt x="6748" y="58755"/>
                    <a:pt x="5137" y="61065"/>
                    <a:pt x="6505" y="66019"/>
                  </a:cubicBezTo>
                  <a:cubicBezTo>
                    <a:pt x="7278" y="68931"/>
                    <a:pt x="10410" y="70971"/>
                    <a:pt x="14185" y="70971"/>
                  </a:cubicBezTo>
                  <a:cubicBezTo>
                    <a:pt x="16795" y="70971"/>
                    <a:pt x="19713" y="69996"/>
                    <a:pt x="22371" y="67661"/>
                  </a:cubicBezTo>
                  <a:lnTo>
                    <a:pt x="22371" y="67661"/>
                  </a:lnTo>
                  <a:cubicBezTo>
                    <a:pt x="22371" y="67661"/>
                    <a:pt x="14043" y="78694"/>
                    <a:pt x="7173" y="83649"/>
                  </a:cubicBezTo>
                  <a:cubicBezTo>
                    <a:pt x="122" y="88725"/>
                    <a:pt x="0" y="99728"/>
                    <a:pt x="8663" y="101612"/>
                  </a:cubicBezTo>
                  <a:cubicBezTo>
                    <a:pt x="9416" y="101777"/>
                    <a:pt x="10219" y="101854"/>
                    <a:pt x="11052" y="101854"/>
                  </a:cubicBezTo>
                  <a:cubicBezTo>
                    <a:pt x="17283" y="101854"/>
                    <a:pt x="25213" y="97576"/>
                    <a:pt x="26687" y="93983"/>
                  </a:cubicBezTo>
                  <a:cubicBezTo>
                    <a:pt x="28162" y="97576"/>
                    <a:pt x="36045" y="101854"/>
                    <a:pt x="42243" y="101854"/>
                  </a:cubicBezTo>
                  <a:cubicBezTo>
                    <a:pt x="43073" y="101854"/>
                    <a:pt x="43871" y="101777"/>
                    <a:pt x="44621" y="101612"/>
                  </a:cubicBezTo>
                  <a:cubicBezTo>
                    <a:pt x="53284" y="99728"/>
                    <a:pt x="53101" y="88725"/>
                    <a:pt x="46080" y="83679"/>
                  </a:cubicBezTo>
                  <a:cubicBezTo>
                    <a:pt x="39211" y="78755"/>
                    <a:pt x="30974" y="67691"/>
                    <a:pt x="30973" y="67691"/>
                  </a:cubicBezTo>
                  <a:lnTo>
                    <a:pt x="30973" y="67691"/>
                  </a:lnTo>
                  <a:cubicBezTo>
                    <a:pt x="33647" y="70042"/>
                    <a:pt x="36566" y="71023"/>
                    <a:pt x="39172" y="71023"/>
                  </a:cubicBezTo>
                  <a:cubicBezTo>
                    <a:pt x="42936" y="71023"/>
                    <a:pt x="46050" y="68977"/>
                    <a:pt x="46840" y="66050"/>
                  </a:cubicBezTo>
                  <a:cubicBezTo>
                    <a:pt x="48177" y="61126"/>
                    <a:pt x="46597" y="58785"/>
                    <a:pt x="40609" y="53861"/>
                  </a:cubicBezTo>
                  <a:cubicBezTo>
                    <a:pt x="34651" y="48907"/>
                    <a:pt x="28755" y="39879"/>
                    <a:pt x="28754" y="39879"/>
                  </a:cubicBezTo>
                  <a:lnTo>
                    <a:pt x="28754" y="39879"/>
                  </a:lnTo>
                  <a:cubicBezTo>
                    <a:pt x="32190" y="42862"/>
                    <a:pt x="35949" y="44792"/>
                    <a:pt x="39053" y="44792"/>
                  </a:cubicBezTo>
                  <a:cubicBezTo>
                    <a:pt x="41579" y="44792"/>
                    <a:pt x="43671" y="43514"/>
                    <a:pt x="44803" y="40487"/>
                  </a:cubicBezTo>
                  <a:cubicBezTo>
                    <a:pt x="46536" y="35684"/>
                    <a:pt x="41642" y="31368"/>
                    <a:pt x="37235" y="27630"/>
                  </a:cubicBezTo>
                  <a:cubicBezTo>
                    <a:pt x="32797" y="23921"/>
                    <a:pt x="29089" y="17721"/>
                    <a:pt x="29089" y="17721"/>
                  </a:cubicBezTo>
                  <a:lnTo>
                    <a:pt x="29089" y="17721"/>
                  </a:lnTo>
                  <a:cubicBezTo>
                    <a:pt x="31330" y="19164"/>
                    <a:pt x="33412" y="19732"/>
                    <a:pt x="35102" y="19732"/>
                  </a:cubicBezTo>
                  <a:cubicBezTo>
                    <a:pt x="37469" y="19732"/>
                    <a:pt x="39064" y="18618"/>
                    <a:pt x="39241" y="17234"/>
                  </a:cubicBezTo>
                  <a:cubicBezTo>
                    <a:pt x="39545" y="14833"/>
                    <a:pt x="38511" y="13131"/>
                    <a:pt x="34043" y="9514"/>
                  </a:cubicBezTo>
                  <a:cubicBezTo>
                    <a:pt x="29545" y="5897"/>
                    <a:pt x="26718" y="0"/>
                    <a:pt x="26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84522" y="1878320"/>
              <a:ext cx="172443" cy="3335891"/>
            </a:xfrm>
            <a:custGeom>
              <a:avLst/>
              <a:gdLst/>
              <a:ahLst/>
              <a:cxnLst/>
              <a:rect l="l" t="t" r="r" b="b"/>
              <a:pathLst>
                <a:path w="5259" h="101735" extrusionOk="0">
                  <a:moveTo>
                    <a:pt x="2644" y="1"/>
                  </a:moveTo>
                  <a:lnTo>
                    <a:pt x="0" y="101735"/>
                  </a:lnTo>
                  <a:lnTo>
                    <a:pt x="5258" y="10173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596461" y="1994954"/>
              <a:ext cx="755514" cy="261140"/>
            </a:xfrm>
            <a:custGeom>
              <a:avLst/>
              <a:gdLst/>
              <a:ahLst/>
              <a:cxnLst/>
              <a:rect l="l" t="t" r="r" b="b"/>
              <a:pathLst>
                <a:path w="23041" h="7964" extrusionOk="0">
                  <a:moveTo>
                    <a:pt x="11521" y="0"/>
                  </a:moveTo>
                  <a:lnTo>
                    <a:pt x="11217" y="395"/>
                  </a:lnTo>
                  <a:cubicBezTo>
                    <a:pt x="8481" y="4134"/>
                    <a:pt x="4317" y="6444"/>
                    <a:pt x="1" y="7964"/>
                  </a:cubicBezTo>
                  <a:cubicBezTo>
                    <a:pt x="4399" y="7055"/>
                    <a:pt x="8712" y="4816"/>
                    <a:pt x="11522" y="1249"/>
                  </a:cubicBezTo>
                  <a:lnTo>
                    <a:pt x="11522" y="1249"/>
                  </a:lnTo>
                  <a:cubicBezTo>
                    <a:pt x="14357" y="4816"/>
                    <a:pt x="18642" y="7055"/>
                    <a:pt x="23041" y="7964"/>
                  </a:cubicBezTo>
                  <a:cubicBezTo>
                    <a:pt x="18755" y="6444"/>
                    <a:pt x="14560" y="4134"/>
                    <a:pt x="11825" y="395"/>
                  </a:cubicBezTo>
                  <a:lnTo>
                    <a:pt x="115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465892" y="2614882"/>
              <a:ext cx="1018654" cy="346853"/>
            </a:xfrm>
            <a:custGeom>
              <a:avLst/>
              <a:gdLst/>
              <a:ahLst/>
              <a:cxnLst/>
              <a:rect l="l" t="t" r="r" b="b"/>
              <a:pathLst>
                <a:path w="31066" h="10578" extrusionOk="0">
                  <a:moveTo>
                    <a:pt x="15563" y="0"/>
                  </a:moveTo>
                  <a:cubicBezTo>
                    <a:pt x="13648" y="2675"/>
                    <a:pt x="11217" y="4864"/>
                    <a:pt x="8451" y="6657"/>
                  </a:cubicBezTo>
                  <a:cubicBezTo>
                    <a:pt x="5806" y="8298"/>
                    <a:pt x="2980" y="9605"/>
                    <a:pt x="1" y="10578"/>
                  </a:cubicBezTo>
                  <a:cubicBezTo>
                    <a:pt x="1521" y="10274"/>
                    <a:pt x="3010" y="9757"/>
                    <a:pt x="4499" y="9210"/>
                  </a:cubicBezTo>
                  <a:cubicBezTo>
                    <a:pt x="8329" y="7690"/>
                    <a:pt x="11977" y="5411"/>
                    <a:pt x="14712" y="2280"/>
                  </a:cubicBezTo>
                  <a:cubicBezTo>
                    <a:pt x="14902" y="2069"/>
                    <a:pt x="15237" y="1640"/>
                    <a:pt x="15506" y="1285"/>
                  </a:cubicBezTo>
                  <a:lnTo>
                    <a:pt x="15506" y="1285"/>
                  </a:lnTo>
                  <a:cubicBezTo>
                    <a:pt x="19287" y="6127"/>
                    <a:pt x="25090" y="9186"/>
                    <a:pt x="31065" y="10517"/>
                  </a:cubicBezTo>
                  <a:cubicBezTo>
                    <a:pt x="25077" y="8541"/>
                    <a:pt x="19241" y="5259"/>
                    <a:pt x="15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343323" y="3458044"/>
              <a:ext cx="1265792" cy="416663"/>
            </a:xfrm>
            <a:custGeom>
              <a:avLst/>
              <a:gdLst/>
              <a:ahLst/>
              <a:cxnLst/>
              <a:rect l="l" t="t" r="r" b="b"/>
              <a:pathLst>
                <a:path w="38603" h="12707" extrusionOk="0">
                  <a:moveTo>
                    <a:pt x="18542" y="1"/>
                  </a:moveTo>
                  <a:lnTo>
                    <a:pt x="18846" y="407"/>
                  </a:lnTo>
                  <a:lnTo>
                    <a:pt x="18846" y="407"/>
                  </a:lnTo>
                  <a:lnTo>
                    <a:pt x="18116" y="1338"/>
                  </a:lnTo>
                  <a:cubicBezTo>
                    <a:pt x="13526" y="6931"/>
                    <a:pt x="6839" y="10487"/>
                    <a:pt x="0" y="12706"/>
                  </a:cubicBezTo>
                  <a:cubicBezTo>
                    <a:pt x="1885" y="12281"/>
                    <a:pt x="3739" y="11642"/>
                    <a:pt x="5563" y="10943"/>
                  </a:cubicBezTo>
                  <a:cubicBezTo>
                    <a:pt x="10547" y="8968"/>
                    <a:pt x="15350" y="6019"/>
                    <a:pt x="18724" y="1794"/>
                  </a:cubicBezTo>
                  <a:cubicBezTo>
                    <a:pt x="18844" y="1608"/>
                    <a:pt x="19063" y="1316"/>
                    <a:pt x="19298" y="1013"/>
                  </a:cubicBezTo>
                  <a:lnTo>
                    <a:pt x="19298" y="1013"/>
                  </a:lnTo>
                  <a:cubicBezTo>
                    <a:pt x="23935" y="7130"/>
                    <a:pt x="31196" y="10951"/>
                    <a:pt x="38603" y="12706"/>
                  </a:cubicBezTo>
                  <a:cubicBezTo>
                    <a:pt x="33071" y="10943"/>
                    <a:pt x="27751" y="8269"/>
                    <a:pt x="23435" y="4469"/>
                  </a:cubicBezTo>
                  <a:cubicBezTo>
                    <a:pt x="22584" y="3740"/>
                    <a:pt x="21672" y="2737"/>
                    <a:pt x="20912" y="1916"/>
                  </a:cubicBezTo>
                  <a:cubicBezTo>
                    <a:pt x="20654" y="1553"/>
                    <a:pt x="20108" y="860"/>
                    <a:pt x="19764" y="419"/>
                  </a:cubicBezTo>
                  <a:lnTo>
                    <a:pt x="19764" y="419"/>
                  </a:lnTo>
                  <a:cubicBezTo>
                    <a:pt x="19895" y="253"/>
                    <a:pt x="20011" y="106"/>
                    <a:pt x="2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281513" y="4350063"/>
              <a:ext cx="1389411" cy="462503"/>
            </a:xfrm>
            <a:custGeom>
              <a:avLst/>
              <a:gdLst/>
              <a:ahLst/>
              <a:cxnLst/>
              <a:rect l="l" t="t" r="r" b="b"/>
              <a:pathLst>
                <a:path w="42373" h="14105" extrusionOk="0">
                  <a:moveTo>
                    <a:pt x="21156" y="1"/>
                  </a:moveTo>
                  <a:lnTo>
                    <a:pt x="20852" y="396"/>
                  </a:lnTo>
                  <a:cubicBezTo>
                    <a:pt x="20518" y="852"/>
                    <a:pt x="19758" y="1825"/>
                    <a:pt x="19423" y="2250"/>
                  </a:cubicBezTo>
                  <a:cubicBezTo>
                    <a:pt x="18572" y="3193"/>
                    <a:pt x="17600" y="4226"/>
                    <a:pt x="16657" y="5077"/>
                  </a:cubicBezTo>
                  <a:cubicBezTo>
                    <a:pt x="11916" y="9272"/>
                    <a:pt x="6049" y="12220"/>
                    <a:pt x="1" y="14105"/>
                  </a:cubicBezTo>
                  <a:cubicBezTo>
                    <a:pt x="5229" y="12889"/>
                    <a:pt x="10244" y="10700"/>
                    <a:pt x="14591" y="7600"/>
                  </a:cubicBezTo>
                  <a:cubicBezTo>
                    <a:pt x="16566" y="6232"/>
                    <a:pt x="18390" y="4530"/>
                    <a:pt x="20001" y="2737"/>
                  </a:cubicBezTo>
                  <a:cubicBezTo>
                    <a:pt x="20280" y="2434"/>
                    <a:pt x="20827" y="1757"/>
                    <a:pt x="21218" y="1252"/>
                  </a:cubicBezTo>
                  <a:lnTo>
                    <a:pt x="21218" y="1252"/>
                  </a:lnTo>
                  <a:lnTo>
                    <a:pt x="21886" y="2129"/>
                  </a:lnTo>
                  <a:cubicBezTo>
                    <a:pt x="26901" y="8299"/>
                    <a:pt x="34743" y="12311"/>
                    <a:pt x="42372" y="14105"/>
                  </a:cubicBezTo>
                  <a:cubicBezTo>
                    <a:pt x="34895" y="11764"/>
                    <a:pt x="27478" y="7813"/>
                    <a:pt x="22463" y="1642"/>
                  </a:cubicBezTo>
                  <a:cubicBezTo>
                    <a:pt x="22220" y="1369"/>
                    <a:pt x="21369" y="275"/>
                    <a:pt x="2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>
            <a:off x="0" y="-2275"/>
            <a:ext cx="9144463" cy="5170375"/>
            <a:chOff x="0" y="-2275"/>
            <a:chExt cx="9144463" cy="5170375"/>
          </a:xfrm>
        </p:grpSpPr>
        <p:sp>
          <p:nvSpPr>
            <p:cNvPr id="1415" name="Google Shape;1415;p27"/>
            <p:cNvSpPr/>
            <p:nvPr/>
          </p:nvSpPr>
          <p:spPr>
            <a:xfrm rot="5400000">
              <a:off x="-2484450" y="2484450"/>
              <a:ext cx="51681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 rot="5400000">
              <a:off x="6460813" y="2484450"/>
              <a:ext cx="51681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0" y="-2275"/>
              <a:ext cx="9144000" cy="19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" name="Google Shape;1420;p27"/>
          <p:cNvGrpSpPr/>
          <p:nvPr/>
        </p:nvGrpSpPr>
        <p:grpSpPr>
          <a:xfrm>
            <a:off x="3071475" y="3203471"/>
            <a:ext cx="2914175" cy="3713975"/>
            <a:chOff x="3079863" y="3232884"/>
            <a:chExt cx="2914175" cy="3713975"/>
          </a:xfrm>
        </p:grpSpPr>
        <p:sp>
          <p:nvSpPr>
            <p:cNvPr id="1421" name="Google Shape;1421;p27"/>
            <p:cNvSpPr/>
            <p:nvPr/>
          </p:nvSpPr>
          <p:spPr>
            <a:xfrm>
              <a:off x="3117013" y="3315959"/>
              <a:ext cx="2877025" cy="3630900"/>
            </a:xfrm>
            <a:custGeom>
              <a:avLst/>
              <a:gdLst/>
              <a:ahLst/>
              <a:cxnLst/>
              <a:rect l="l" t="t" r="r" b="b"/>
              <a:pathLst>
                <a:path w="115081" h="145236" extrusionOk="0">
                  <a:moveTo>
                    <a:pt x="56721" y="1"/>
                  </a:moveTo>
                  <a:cubicBezTo>
                    <a:pt x="36655" y="1"/>
                    <a:pt x="16593" y="5966"/>
                    <a:pt x="10734" y="18082"/>
                  </a:cubicBezTo>
                  <a:cubicBezTo>
                    <a:pt x="0" y="40282"/>
                    <a:pt x="18267" y="139648"/>
                    <a:pt x="18267" y="139648"/>
                  </a:cubicBezTo>
                  <a:lnTo>
                    <a:pt x="88256" y="145214"/>
                  </a:lnTo>
                  <a:cubicBezTo>
                    <a:pt x="88421" y="145229"/>
                    <a:pt x="88585" y="145236"/>
                    <a:pt x="88747" y="145236"/>
                  </a:cubicBezTo>
                  <a:cubicBezTo>
                    <a:pt x="91348" y="145236"/>
                    <a:pt x="93603" y="143378"/>
                    <a:pt x="94115" y="140778"/>
                  </a:cubicBezTo>
                  <a:cubicBezTo>
                    <a:pt x="98446" y="118725"/>
                    <a:pt x="115080" y="28000"/>
                    <a:pt x="98634" y="12286"/>
                  </a:cubicBezTo>
                  <a:cubicBezTo>
                    <a:pt x="90119" y="4132"/>
                    <a:pt x="73419" y="1"/>
                    <a:pt x="56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7"/>
            <p:cNvSpPr/>
            <p:nvPr/>
          </p:nvSpPr>
          <p:spPr>
            <a:xfrm>
              <a:off x="5085388" y="3232884"/>
              <a:ext cx="632450" cy="497475"/>
            </a:xfrm>
            <a:custGeom>
              <a:avLst/>
              <a:gdLst/>
              <a:ahLst/>
              <a:cxnLst/>
              <a:rect l="l" t="t" r="r" b="b"/>
              <a:pathLst>
                <a:path w="25298" h="19899" extrusionOk="0">
                  <a:moveTo>
                    <a:pt x="11071" y="0"/>
                  </a:moveTo>
                  <a:cubicBezTo>
                    <a:pt x="3914" y="0"/>
                    <a:pt x="1" y="7177"/>
                    <a:pt x="1" y="7177"/>
                  </a:cubicBezTo>
                  <a:lnTo>
                    <a:pt x="22850" y="19899"/>
                  </a:lnTo>
                  <a:cubicBezTo>
                    <a:pt x="22850" y="19899"/>
                    <a:pt x="25298" y="4687"/>
                    <a:pt x="15505" y="879"/>
                  </a:cubicBezTo>
                  <a:cubicBezTo>
                    <a:pt x="13913" y="260"/>
                    <a:pt x="12433" y="0"/>
                    <a:pt x="1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7"/>
            <p:cNvSpPr/>
            <p:nvPr/>
          </p:nvSpPr>
          <p:spPr>
            <a:xfrm>
              <a:off x="5151313" y="3346359"/>
              <a:ext cx="480750" cy="378250"/>
            </a:xfrm>
            <a:custGeom>
              <a:avLst/>
              <a:gdLst/>
              <a:ahLst/>
              <a:cxnLst/>
              <a:rect l="l" t="t" r="r" b="b"/>
              <a:pathLst>
                <a:path w="19230" h="15130" extrusionOk="0">
                  <a:moveTo>
                    <a:pt x="8418" y="1"/>
                  </a:moveTo>
                  <a:cubicBezTo>
                    <a:pt x="2967" y="1"/>
                    <a:pt x="0" y="5463"/>
                    <a:pt x="0" y="5463"/>
                  </a:cubicBezTo>
                  <a:lnTo>
                    <a:pt x="17388" y="15129"/>
                  </a:lnTo>
                  <a:cubicBezTo>
                    <a:pt x="17388" y="15129"/>
                    <a:pt x="19229" y="3580"/>
                    <a:pt x="11801" y="671"/>
                  </a:cubicBezTo>
                  <a:cubicBezTo>
                    <a:pt x="10586" y="199"/>
                    <a:pt x="9457" y="1"/>
                    <a:pt x="8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7"/>
            <p:cNvSpPr/>
            <p:nvPr/>
          </p:nvSpPr>
          <p:spPr>
            <a:xfrm>
              <a:off x="5650338" y="3756659"/>
              <a:ext cx="130250" cy="52825"/>
            </a:xfrm>
            <a:custGeom>
              <a:avLst/>
              <a:gdLst/>
              <a:ahLst/>
              <a:cxnLst/>
              <a:rect l="l" t="t" r="r" b="b"/>
              <a:pathLst>
                <a:path w="5210" h="2113" extrusionOk="0">
                  <a:moveTo>
                    <a:pt x="3010" y="1"/>
                  </a:moveTo>
                  <a:cubicBezTo>
                    <a:pt x="1600" y="1"/>
                    <a:pt x="0" y="768"/>
                    <a:pt x="0" y="768"/>
                  </a:cubicBezTo>
                  <a:cubicBezTo>
                    <a:pt x="0" y="768"/>
                    <a:pt x="2845" y="2113"/>
                    <a:pt x="4261" y="2113"/>
                  </a:cubicBezTo>
                  <a:cubicBezTo>
                    <a:pt x="4866" y="2113"/>
                    <a:pt x="5210" y="1867"/>
                    <a:pt x="4959" y="1165"/>
                  </a:cubicBezTo>
                  <a:cubicBezTo>
                    <a:pt x="4637" y="278"/>
                    <a:pt x="3858" y="1"/>
                    <a:pt x="3010" y="1"/>
                  </a:cubicBezTo>
                  <a:close/>
                </a:path>
              </a:pathLst>
            </a:custGeom>
            <a:solidFill>
              <a:schemeClr val="accent1"/>
            </a:solidFill>
            <a:ln w="26150" cap="flat" cmpd="sng">
              <a:solidFill>
                <a:srgbClr val="E58C3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7"/>
            <p:cNvSpPr/>
            <p:nvPr/>
          </p:nvSpPr>
          <p:spPr>
            <a:xfrm>
              <a:off x="3079863" y="4152459"/>
              <a:ext cx="489125" cy="1987125"/>
            </a:xfrm>
            <a:custGeom>
              <a:avLst/>
              <a:gdLst/>
              <a:ahLst/>
              <a:cxnLst/>
              <a:rect l="l" t="t" r="r" b="b"/>
              <a:pathLst>
                <a:path w="19565" h="79485" extrusionOk="0">
                  <a:moveTo>
                    <a:pt x="9123" y="1"/>
                  </a:moveTo>
                  <a:cubicBezTo>
                    <a:pt x="9123" y="1"/>
                    <a:pt x="1" y="39777"/>
                    <a:pt x="4688" y="41409"/>
                  </a:cubicBezTo>
                  <a:cubicBezTo>
                    <a:pt x="4917" y="41488"/>
                    <a:pt x="5148" y="41525"/>
                    <a:pt x="5379" y="41525"/>
                  </a:cubicBezTo>
                  <a:cubicBezTo>
                    <a:pt x="8546" y="41525"/>
                    <a:pt x="11839" y="34504"/>
                    <a:pt x="13509" y="30351"/>
                  </a:cubicBezTo>
                  <a:lnTo>
                    <a:pt x="13509" y="30351"/>
                  </a:lnTo>
                  <a:lnTo>
                    <a:pt x="13598" y="30966"/>
                  </a:lnTo>
                  <a:lnTo>
                    <a:pt x="13598" y="30966"/>
                  </a:lnTo>
                  <a:cubicBezTo>
                    <a:pt x="14226" y="28739"/>
                    <a:pt x="14626" y="27370"/>
                    <a:pt x="14626" y="27369"/>
                  </a:cubicBezTo>
                  <a:lnTo>
                    <a:pt x="14626" y="27369"/>
                  </a:lnTo>
                  <a:cubicBezTo>
                    <a:pt x="14626" y="27370"/>
                    <a:pt x="14211" y="28608"/>
                    <a:pt x="13509" y="30351"/>
                  </a:cubicBezTo>
                  <a:lnTo>
                    <a:pt x="13509" y="30351"/>
                  </a:lnTo>
                  <a:lnTo>
                    <a:pt x="9123" y="1"/>
                  </a:lnTo>
                  <a:close/>
                  <a:moveTo>
                    <a:pt x="13598" y="30966"/>
                  </a:moveTo>
                  <a:cubicBezTo>
                    <a:pt x="11132" y="39718"/>
                    <a:pt x="5160" y="61720"/>
                    <a:pt x="6194" y="65973"/>
                  </a:cubicBezTo>
                  <a:cubicBezTo>
                    <a:pt x="6329" y="66510"/>
                    <a:pt x="6529" y="66752"/>
                    <a:pt x="6779" y="66752"/>
                  </a:cubicBezTo>
                  <a:cubicBezTo>
                    <a:pt x="9013" y="66752"/>
                    <a:pt x="15275" y="47478"/>
                    <a:pt x="15275" y="47477"/>
                  </a:cubicBezTo>
                  <a:lnTo>
                    <a:pt x="15275" y="47477"/>
                  </a:lnTo>
                  <a:cubicBezTo>
                    <a:pt x="15275" y="47478"/>
                    <a:pt x="13078" y="68296"/>
                    <a:pt x="10944" y="73715"/>
                  </a:cubicBezTo>
                  <a:cubicBezTo>
                    <a:pt x="9765" y="76690"/>
                    <a:pt x="10364" y="79484"/>
                    <a:pt x="12292" y="79484"/>
                  </a:cubicBezTo>
                  <a:cubicBezTo>
                    <a:pt x="13889" y="79484"/>
                    <a:pt x="16398" y="77568"/>
                    <a:pt x="19564" y="72250"/>
                  </a:cubicBezTo>
                  <a:lnTo>
                    <a:pt x="13598" y="30966"/>
                  </a:ln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7"/>
            <p:cNvSpPr/>
            <p:nvPr/>
          </p:nvSpPr>
          <p:spPr>
            <a:xfrm>
              <a:off x="5321175" y="5197263"/>
              <a:ext cx="147000" cy="683325"/>
            </a:xfrm>
            <a:custGeom>
              <a:avLst/>
              <a:gdLst/>
              <a:ahLst/>
              <a:cxnLst/>
              <a:rect l="l" t="t" r="r" b="b"/>
              <a:pathLst>
                <a:path w="5880" h="27333" extrusionOk="0">
                  <a:moveTo>
                    <a:pt x="3976" y="1"/>
                  </a:moveTo>
                  <a:lnTo>
                    <a:pt x="0" y="14543"/>
                  </a:lnTo>
                  <a:cubicBezTo>
                    <a:pt x="1088" y="20337"/>
                    <a:pt x="2677" y="27332"/>
                    <a:pt x="3965" y="27332"/>
                  </a:cubicBezTo>
                  <a:cubicBezTo>
                    <a:pt x="4188" y="27332"/>
                    <a:pt x="4402" y="27121"/>
                    <a:pt x="4604" y="26657"/>
                  </a:cubicBezTo>
                  <a:cubicBezTo>
                    <a:pt x="5880" y="23686"/>
                    <a:pt x="4938" y="10358"/>
                    <a:pt x="3976" y="1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7"/>
            <p:cNvSpPr/>
            <p:nvPr/>
          </p:nvSpPr>
          <p:spPr>
            <a:xfrm>
              <a:off x="5321175" y="5197263"/>
              <a:ext cx="137075" cy="689750"/>
            </a:xfrm>
            <a:custGeom>
              <a:avLst/>
              <a:gdLst/>
              <a:ahLst/>
              <a:cxnLst/>
              <a:rect l="l" t="t" r="r" b="b"/>
              <a:pathLst>
                <a:path w="5483" h="27590" extrusionOk="0">
                  <a:moveTo>
                    <a:pt x="3976" y="1"/>
                  </a:moveTo>
                  <a:lnTo>
                    <a:pt x="3976" y="1"/>
                  </a:lnTo>
                  <a:cubicBezTo>
                    <a:pt x="4373" y="6780"/>
                    <a:pt x="4959" y="13873"/>
                    <a:pt x="4938" y="20673"/>
                  </a:cubicBezTo>
                  <a:cubicBezTo>
                    <a:pt x="4938" y="21531"/>
                    <a:pt x="4938" y="22368"/>
                    <a:pt x="4876" y="23226"/>
                  </a:cubicBezTo>
                  <a:cubicBezTo>
                    <a:pt x="4771" y="24460"/>
                    <a:pt x="4771" y="25799"/>
                    <a:pt x="4206" y="26887"/>
                  </a:cubicBezTo>
                  <a:cubicBezTo>
                    <a:pt x="4121" y="27034"/>
                    <a:pt x="4029" y="27101"/>
                    <a:pt x="3930" y="27101"/>
                  </a:cubicBezTo>
                  <a:cubicBezTo>
                    <a:pt x="2926" y="27101"/>
                    <a:pt x="1284" y="20217"/>
                    <a:pt x="1151" y="19627"/>
                  </a:cubicBezTo>
                  <a:cubicBezTo>
                    <a:pt x="733" y="17953"/>
                    <a:pt x="356" y="16258"/>
                    <a:pt x="0" y="14584"/>
                  </a:cubicBezTo>
                  <a:lnTo>
                    <a:pt x="0" y="14584"/>
                  </a:lnTo>
                  <a:cubicBezTo>
                    <a:pt x="544" y="17974"/>
                    <a:pt x="1151" y="21385"/>
                    <a:pt x="2155" y="24690"/>
                  </a:cubicBezTo>
                  <a:cubicBezTo>
                    <a:pt x="2391" y="25347"/>
                    <a:pt x="3061" y="27589"/>
                    <a:pt x="3945" y="27589"/>
                  </a:cubicBezTo>
                  <a:cubicBezTo>
                    <a:pt x="4160" y="27589"/>
                    <a:pt x="4387" y="27457"/>
                    <a:pt x="4624" y="27139"/>
                  </a:cubicBezTo>
                  <a:cubicBezTo>
                    <a:pt x="5273" y="25925"/>
                    <a:pt x="5273" y="24544"/>
                    <a:pt x="5399" y="23226"/>
                  </a:cubicBezTo>
                  <a:cubicBezTo>
                    <a:pt x="5461" y="22368"/>
                    <a:pt x="5482" y="21510"/>
                    <a:pt x="5482" y="20652"/>
                  </a:cubicBezTo>
                  <a:cubicBezTo>
                    <a:pt x="5440" y="13747"/>
                    <a:pt x="4813" y="6864"/>
                    <a:pt x="3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7"/>
            <p:cNvSpPr/>
            <p:nvPr/>
          </p:nvSpPr>
          <p:spPr>
            <a:xfrm>
              <a:off x="3151013" y="4152459"/>
              <a:ext cx="185200" cy="1041450"/>
            </a:xfrm>
            <a:custGeom>
              <a:avLst/>
              <a:gdLst/>
              <a:ahLst/>
              <a:cxnLst/>
              <a:rect l="l" t="t" r="r" b="b"/>
              <a:pathLst>
                <a:path w="7408" h="41658" extrusionOk="0">
                  <a:moveTo>
                    <a:pt x="6277" y="1"/>
                  </a:moveTo>
                  <a:cubicBezTo>
                    <a:pt x="3829" y="10107"/>
                    <a:pt x="1674" y="20297"/>
                    <a:pt x="628" y="30633"/>
                  </a:cubicBezTo>
                  <a:cubicBezTo>
                    <a:pt x="377" y="33709"/>
                    <a:pt x="0" y="36931"/>
                    <a:pt x="712" y="39986"/>
                  </a:cubicBezTo>
                  <a:cubicBezTo>
                    <a:pt x="986" y="41045"/>
                    <a:pt x="1498" y="41658"/>
                    <a:pt x="2500" y="41658"/>
                  </a:cubicBezTo>
                  <a:cubicBezTo>
                    <a:pt x="2647" y="41658"/>
                    <a:pt x="2804" y="41645"/>
                    <a:pt x="2972" y="41618"/>
                  </a:cubicBezTo>
                  <a:cubicBezTo>
                    <a:pt x="5064" y="41074"/>
                    <a:pt x="6361" y="38814"/>
                    <a:pt x="7407" y="37078"/>
                  </a:cubicBezTo>
                  <a:lnTo>
                    <a:pt x="7407" y="37078"/>
                  </a:lnTo>
                  <a:cubicBezTo>
                    <a:pt x="6340" y="38689"/>
                    <a:pt x="4771" y="41137"/>
                    <a:pt x="2720" y="41367"/>
                  </a:cubicBezTo>
                  <a:cubicBezTo>
                    <a:pt x="2662" y="41379"/>
                    <a:pt x="2600" y="41384"/>
                    <a:pt x="2537" y="41384"/>
                  </a:cubicBezTo>
                  <a:cubicBezTo>
                    <a:pt x="2373" y="41384"/>
                    <a:pt x="2196" y="41349"/>
                    <a:pt x="2030" y="41304"/>
                  </a:cubicBezTo>
                  <a:cubicBezTo>
                    <a:pt x="1423" y="41137"/>
                    <a:pt x="1193" y="40488"/>
                    <a:pt x="1026" y="39923"/>
                  </a:cubicBezTo>
                  <a:cubicBezTo>
                    <a:pt x="398" y="36910"/>
                    <a:pt x="816" y="33709"/>
                    <a:pt x="1088" y="30675"/>
                  </a:cubicBezTo>
                  <a:cubicBezTo>
                    <a:pt x="2239" y="20380"/>
                    <a:pt x="4290" y="10170"/>
                    <a:pt x="6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7"/>
            <p:cNvSpPr/>
            <p:nvPr/>
          </p:nvSpPr>
          <p:spPr>
            <a:xfrm>
              <a:off x="5700563" y="4361709"/>
              <a:ext cx="234350" cy="715300"/>
            </a:xfrm>
            <a:custGeom>
              <a:avLst/>
              <a:gdLst/>
              <a:ahLst/>
              <a:cxnLst/>
              <a:rect l="l" t="t" r="r" b="b"/>
              <a:pathLst>
                <a:path w="9374" h="28612" extrusionOk="0">
                  <a:moveTo>
                    <a:pt x="2385" y="0"/>
                  </a:moveTo>
                  <a:lnTo>
                    <a:pt x="0" y="25548"/>
                  </a:lnTo>
                  <a:cubicBezTo>
                    <a:pt x="0" y="25548"/>
                    <a:pt x="2864" y="28611"/>
                    <a:pt x="5194" y="28611"/>
                  </a:cubicBezTo>
                  <a:cubicBezTo>
                    <a:pt x="5980" y="28611"/>
                    <a:pt x="6706" y="28262"/>
                    <a:pt x="7240" y="27327"/>
                  </a:cubicBezTo>
                  <a:cubicBezTo>
                    <a:pt x="9374" y="23644"/>
                    <a:pt x="2385" y="0"/>
                    <a:pt x="2385" y="0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7"/>
            <p:cNvSpPr/>
            <p:nvPr/>
          </p:nvSpPr>
          <p:spPr>
            <a:xfrm>
              <a:off x="5760188" y="4361709"/>
              <a:ext cx="174725" cy="683175"/>
            </a:xfrm>
            <a:custGeom>
              <a:avLst/>
              <a:gdLst/>
              <a:ahLst/>
              <a:cxnLst/>
              <a:rect l="l" t="t" r="r" b="b"/>
              <a:pathLst>
                <a:path w="6989" h="27327" extrusionOk="0">
                  <a:moveTo>
                    <a:pt x="0" y="0"/>
                  </a:moveTo>
                  <a:lnTo>
                    <a:pt x="4855" y="27327"/>
                  </a:lnTo>
                  <a:cubicBezTo>
                    <a:pt x="6989" y="23644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7"/>
            <p:cNvSpPr/>
            <p:nvPr/>
          </p:nvSpPr>
          <p:spPr>
            <a:xfrm>
              <a:off x="3463288" y="4240859"/>
              <a:ext cx="660175" cy="601450"/>
            </a:xfrm>
            <a:custGeom>
              <a:avLst/>
              <a:gdLst/>
              <a:ahLst/>
              <a:cxnLst/>
              <a:rect l="l" t="t" r="r" b="b"/>
              <a:pathLst>
                <a:path w="26407" h="24058" extrusionOk="0">
                  <a:moveTo>
                    <a:pt x="13201" y="1"/>
                  </a:moveTo>
                  <a:cubicBezTo>
                    <a:pt x="10123" y="1"/>
                    <a:pt x="7042" y="1173"/>
                    <a:pt x="4688" y="3516"/>
                  </a:cubicBezTo>
                  <a:cubicBezTo>
                    <a:pt x="1" y="8224"/>
                    <a:pt x="1" y="15840"/>
                    <a:pt x="4688" y="20527"/>
                  </a:cubicBezTo>
                  <a:cubicBezTo>
                    <a:pt x="7042" y="22881"/>
                    <a:pt x="10123" y="24058"/>
                    <a:pt x="13201" y="24058"/>
                  </a:cubicBezTo>
                  <a:cubicBezTo>
                    <a:pt x="16279" y="24058"/>
                    <a:pt x="19355" y="22881"/>
                    <a:pt x="21699" y="20527"/>
                  </a:cubicBezTo>
                  <a:cubicBezTo>
                    <a:pt x="26406" y="15840"/>
                    <a:pt x="26406" y="8224"/>
                    <a:pt x="21699" y="3516"/>
                  </a:cubicBezTo>
                  <a:cubicBezTo>
                    <a:pt x="19355" y="1173"/>
                    <a:pt x="16279" y="1"/>
                    <a:pt x="13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7"/>
            <p:cNvSpPr/>
            <p:nvPr/>
          </p:nvSpPr>
          <p:spPr>
            <a:xfrm>
              <a:off x="3954988" y="4031634"/>
              <a:ext cx="194625" cy="329575"/>
            </a:xfrm>
            <a:custGeom>
              <a:avLst/>
              <a:gdLst/>
              <a:ahLst/>
              <a:cxnLst/>
              <a:rect l="l" t="t" r="r" b="b"/>
              <a:pathLst>
                <a:path w="7785" h="13183" extrusionOk="0">
                  <a:moveTo>
                    <a:pt x="3833" y="0"/>
                  </a:moveTo>
                  <a:cubicBezTo>
                    <a:pt x="3818" y="0"/>
                    <a:pt x="3803" y="0"/>
                    <a:pt x="3788" y="1"/>
                  </a:cubicBezTo>
                  <a:cubicBezTo>
                    <a:pt x="1675" y="21"/>
                    <a:pt x="1" y="2993"/>
                    <a:pt x="43" y="6633"/>
                  </a:cubicBezTo>
                  <a:cubicBezTo>
                    <a:pt x="85" y="10261"/>
                    <a:pt x="1830" y="13183"/>
                    <a:pt x="3954" y="13183"/>
                  </a:cubicBezTo>
                  <a:cubicBezTo>
                    <a:pt x="3961" y="13183"/>
                    <a:pt x="3969" y="13182"/>
                    <a:pt x="3976" y="13182"/>
                  </a:cubicBezTo>
                  <a:cubicBezTo>
                    <a:pt x="6090" y="13141"/>
                    <a:pt x="7785" y="10169"/>
                    <a:pt x="7722" y="6529"/>
                  </a:cubicBezTo>
                  <a:cubicBezTo>
                    <a:pt x="7680" y="2914"/>
                    <a:pt x="5947" y="0"/>
                    <a:pt x="3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7"/>
            <p:cNvSpPr/>
            <p:nvPr/>
          </p:nvSpPr>
          <p:spPr>
            <a:xfrm>
              <a:off x="4213938" y="4665609"/>
              <a:ext cx="676375" cy="769250"/>
            </a:xfrm>
            <a:custGeom>
              <a:avLst/>
              <a:gdLst/>
              <a:ahLst/>
              <a:cxnLst/>
              <a:rect l="l" t="t" r="r" b="b"/>
              <a:pathLst>
                <a:path w="27055" h="30770" extrusionOk="0">
                  <a:moveTo>
                    <a:pt x="1632" y="1"/>
                  </a:moveTo>
                  <a:lnTo>
                    <a:pt x="147" y="24377"/>
                  </a:lnTo>
                  <a:cubicBezTo>
                    <a:pt x="0" y="27202"/>
                    <a:pt x="2155" y="29650"/>
                    <a:pt x="4980" y="29817"/>
                  </a:cubicBezTo>
                  <a:lnTo>
                    <a:pt x="20129" y="30759"/>
                  </a:lnTo>
                  <a:cubicBezTo>
                    <a:pt x="20243" y="30766"/>
                    <a:pt x="20356" y="30770"/>
                    <a:pt x="20469" y="30770"/>
                  </a:cubicBezTo>
                  <a:cubicBezTo>
                    <a:pt x="23149" y="30770"/>
                    <a:pt x="25428" y="28657"/>
                    <a:pt x="25569" y="25946"/>
                  </a:cubicBezTo>
                  <a:lnTo>
                    <a:pt x="27054" y="15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7"/>
            <p:cNvSpPr/>
            <p:nvPr/>
          </p:nvSpPr>
          <p:spPr>
            <a:xfrm>
              <a:off x="4213938" y="4665609"/>
              <a:ext cx="676375" cy="773675"/>
            </a:xfrm>
            <a:custGeom>
              <a:avLst/>
              <a:gdLst/>
              <a:ahLst/>
              <a:cxnLst/>
              <a:rect l="l" t="t" r="r" b="b"/>
              <a:pathLst>
                <a:path w="27055" h="30947" fill="none" extrusionOk="0">
                  <a:moveTo>
                    <a:pt x="4980" y="29817"/>
                  </a:moveTo>
                  <a:lnTo>
                    <a:pt x="20129" y="30759"/>
                  </a:lnTo>
                  <a:cubicBezTo>
                    <a:pt x="22953" y="30947"/>
                    <a:pt x="25422" y="28771"/>
                    <a:pt x="25569" y="25946"/>
                  </a:cubicBezTo>
                  <a:lnTo>
                    <a:pt x="27054" y="1570"/>
                  </a:lnTo>
                  <a:lnTo>
                    <a:pt x="1632" y="1"/>
                  </a:lnTo>
                  <a:lnTo>
                    <a:pt x="147" y="24377"/>
                  </a:lnTo>
                  <a:cubicBezTo>
                    <a:pt x="0" y="27202"/>
                    <a:pt x="2155" y="29650"/>
                    <a:pt x="4980" y="29817"/>
                  </a:cubicBezTo>
                  <a:close/>
                </a:path>
              </a:pathLst>
            </a:custGeom>
            <a:solidFill>
              <a:srgbClr val="FFFFFF"/>
            </a:solidFill>
            <a:ln w="6800" cap="flat" cmpd="sng">
              <a:solidFill>
                <a:srgbClr val="E5D7BA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7"/>
            <p:cNvSpPr/>
            <p:nvPr/>
          </p:nvSpPr>
          <p:spPr>
            <a:xfrm>
              <a:off x="4228063" y="4665109"/>
              <a:ext cx="662775" cy="512650"/>
            </a:xfrm>
            <a:custGeom>
              <a:avLst/>
              <a:gdLst/>
              <a:ahLst/>
              <a:cxnLst/>
              <a:rect l="l" t="t" r="r" b="b"/>
              <a:pathLst>
                <a:path w="26511" h="20506" extrusionOk="0">
                  <a:moveTo>
                    <a:pt x="1088" y="0"/>
                  </a:moveTo>
                  <a:lnTo>
                    <a:pt x="84" y="16823"/>
                  </a:lnTo>
                  <a:cubicBezTo>
                    <a:pt x="0" y="18099"/>
                    <a:pt x="105" y="19333"/>
                    <a:pt x="398" y="20505"/>
                  </a:cubicBezTo>
                  <a:cubicBezTo>
                    <a:pt x="3494" y="19375"/>
                    <a:pt x="6549" y="17973"/>
                    <a:pt x="9290" y="16195"/>
                  </a:cubicBezTo>
                  <a:cubicBezTo>
                    <a:pt x="10909" y="15127"/>
                    <a:pt x="12774" y="14576"/>
                    <a:pt x="14642" y="14576"/>
                  </a:cubicBezTo>
                  <a:cubicBezTo>
                    <a:pt x="16178" y="14576"/>
                    <a:pt x="17717" y="14949"/>
                    <a:pt x="19124" y="15714"/>
                  </a:cubicBezTo>
                  <a:cubicBezTo>
                    <a:pt x="21133" y="16823"/>
                    <a:pt x="23288" y="17597"/>
                    <a:pt x="25506" y="18287"/>
                  </a:cubicBezTo>
                  <a:lnTo>
                    <a:pt x="26510" y="1569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7"/>
            <p:cNvSpPr/>
            <p:nvPr/>
          </p:nvSpPr>
          <p:spPr>
            <a:xfrm>
              <a:off x="4528313" y="4633184"/>
              <a:ext cx="48150" cy="789900"/>
            </a:xfrm>
            <a:custGeom>
              <a:avLst/>
              <a:gdLst/>
              <a:ahLst/>
              <a:cxnLst/>
              <a:rect l="l" t="t" r="r" b="b"/>
              <a:pathLst>
                <a:path w="1926" h="31596" fill="none" extrusionOk="0">
                  <a:moveTo>
                    <a:pt x="0" y="31595"/>
                  </a:moveTo>
                  <a:lnTo>
                    <a:pt x="1925" y="1"/>
                  </a:lnTo>
                </a:path>
              </a:pathLst>
            </a:custGeom>
            <a:noFill/>
            <a:ln w="6800" cap="flat" cmpd="sng">
              <a:solidFill>
                <a:schemeClr val="lt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7"/>
            <p:cNvSpPr/>
            <p:nvPr/>
          </p:nvSpPr>
          <p:spPr>
            <a:xfrm>
              <a:off x="4011063" y="4621609"/>
              <a:ext cx="563825" cy="359700"/>
            </a:xfrm>
            <a:custGeom>
              <a:avLst/>
              <a:gdLst/>
              <a:ahLst/>
              <a:cxnLst/>
              <a:rect l="l" t="t" r="r" b="b"/>
              <a:pathLst>
                <a:path w="22553" h="14388" extrusionOk="0">
                  <a:moveTo>
                    <a:pt x="14497" y="0"/>
                  </a:moveTo>
                  <a:cubicBezTo>
                    <a:pt x="2876" y="0"/>
                    <a:pt x="0" y="14378"/>
                    <a:pt x="18" y="14378"/>
                  </a:cubicBezTo>
                  <a:cubicBezTo>
                    <a:pt x="312" y="14385"/>
                    <a:pt x="603" y="14388"/>
                    <a:pt x="890" y="14388"/>
                  </a:cubicBezTo>
                  <a:cubicBezTo>
                    <a:pt x="18521" y="14388"/>
                    <a:pt x="22552" y="1949"/>
                    <a:pt x="22552" y="1949"/>
                  </a:cubicBezTo>
                  <a:cubicBezTo>
                    <a:pt x="19488" y="574"/>
                    <a:pt x="16818" y="0"/>
                    <a:pt x="14497" y="0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4574863" y="4643709"/>
              <a:ext cx="521025" cy="403275"/>
            </a:xfrm>
            <a:custGeom>
              <a:avLst/>
              <a:gdLst/>
              <a:ahLst/>
              <a:cxnLst/>
              <a:rect l="l" t="t" r="r" b="b"/>
              <a:pathLst>
                <a:path w="20841" h="16131" extrusionOk="0">
                  <a:moveTo>
                    <a:pt x="6385" y="0"/>
                  </a:moveTo>
                  <a:cubicBezTo>
                    <a:pt x="4509" y="0"/>
                    <a:pt x="2391" y="325"/>
                    <a:pt x="0" y="1065"/>
                  </a:cubicBezTo>
                  <a:cubicBezTo>
                    <a:pt x="0" y="1065"/>
                    <a:pt x="2553" y="14331"/>
                    <a:pt x="20840" y="16130"/>
                  </a:cubicBezTo>
                  <a:cubicBezTo>
                    <a:pt x="20822" y="16130"/>
                    <a:pt x="19616" y="0"/>
                    <a:pt x="6385" y="0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4011488" y="4670334"/>
              <a:ext cx="563400" cy="312000"/>
            </a:xfrm>
            <a:custGeom>
              <a:avLst/>
              <a:gdLst/>
              <a:ahLst/>
              <a:cxnLst/>
              <a:rect l="l" t="t" r="r" b="b"/>
              <a:pathLst>
                <a:path w="22536" h="12480" extrusionOk="0">
                  <a:moveTo>
                    <a:pt x="22535" y="0"/>
                  </a:moveTo>
                  <a:lnTo>
                    <a:pt x="22535" y="0"/>
                  </a:lnTo>
                  <a:cubicBezTo>
                    <a:pt x="19732" y="6298"/>
                    <a:pt x="13392" y="10441"/>
                    <a:pt x="6780" y="11676"/>
                  </a:cubicBezTo>
                  <a:cubicBezTo>
                    <a:pt x="4562" y="12136"/>
                    <a:pt x="2281" y="12345"/>
                    <a:pt x="1" y="12408"/>
                  </a:cubicBezTo>
                  <a:cubicBezTo>
                    <a:pt x="677" y="12455"/>
                    <a:pt x="1357" y="12479"/>
                    <a:pt x="2038" y="12479"/>
                  </a:cubicBezTo>
                  <a:cubicBezTo>
                    <a:pt x="4368" y="12479"/>
                    <a:pt x="6710" y="12201"/>
                    <a:pt x="8977" y="11634"/>
                  </a:cubicBezTo>
                  <a:cubicBezTo>
                    <a:pt x="14940" y="10148"/>
                    <a:pt x="20506" y="5943"/>
                    <a:pt x="22535" y="0"/>
                  </a:cubicBezTo>
                  <a:close/>
                </a:path>
              </a:pathLst>
            </a:custGeom>
            <a:solidFill>
              <a:srgbClr val="CC7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4574863" y="4670334"/>
              <a:ext cx="521025" cy="376650"/>
            </a:xfrm>
            <a:custGeom>
              <a:avLst/>
              <a:gdLst/>
              <a:ahLst/>
              <a:cxnLst/>
              <a:rect l="l" t="t" r="r" b="b"/>
              <a:pathLst>
                <a:path w="20841" h="15066" extrusionOk="0">
                  <a:moveTo>
                    <a:pt x="0" y="0"/>
                  </a:moveTo>
                  <a:lnTo>
                    <a:pt x="0" y="0"/>
                  </a:lnTo>
                  <a:cubicBezTo>
                    <a:pt x="1256" y="6131"/>
                    <a:pt x="6278" y="10985"/>
                    <a:pt x="12032" y="13203"/>
                  </a:cubicBezTo>
                  <a:cubicBezTo>
                    <a:pt x="14814" y="14312"/>
                    <a:pt x="17827" y="14919"/>
                    <a:pt x="20840" y="15065"/>
                  </a:cubicBezTo>
                  <a:cubicBezTo>
                    <a:pt x="18581" y="14751"/>
                    <a:pt x="16342" y="14249"/>
                    <a:pt x="14187" y="13517"/>
                  </a:cubicBezTo>
                  <a:cubicBezTo>
                    <a:pt x="7763" y="11466"/>
                    <a:pt x="1988" y="6591"/>
                    <a:pt x="0" y="0"/>
                  </a:cubicBezTo>
                  <a:close/>
                </a:path>
              </a:pathLst>
            </a:custGeom>
            <a:solidFill>
              <a:srgbClr val="CC7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4301488" y="4411634"/>
              <a:ext cx="506175" cy="394475"/>
            </a:xfrm>
            <a:custGeom>
              <a:avLst/>
              <a:gdLst/>
              <a:ahLst/>
              <a:cxnLst/>
              <a:rect l="l" t="t" r="r" b="b"/>
              <a:pathLst>
                <a:path w="20247" h="15779" extrusionOk="0">
                  <a:moveTo>
                    <a:pt x="10823" y="0"/>
                  </a:moveTo>
                  <a:cubicBezTo>
                    <a:pt x="4921" y="0"/>
                    <a:pt x="327" y="3004"/>
                    <a:pt x="327" y="3004"/>
                  </a:cubicBezTo>
                  <a:cubicBezTo>
                    <a:pt x="0" y="10049"/>
                    <a:pt x="6867" y="15778"/>
                    <a:pt x="10757" y="15778"/>
                  </a:cubicBezTo>
                  <a:cubicBezTo>
                    <a:pt x="10853" y="15778"/>
                    <a:pt x="10948" y="15775"/>
                    <a:pt x="11040" y="15767"/>
                  </a:cubicBezTo>
                  <a:cubicBezTo>
                    <a:pt x="19012" y="15161"/>
                    <a:pt x="20246" y="3004"/>
                    <a:pt x="20246" y="3004"/>
                  </a:cubicBezTo>
                  <a:cubicBezTo>
                    <a:pt x="17052" y="751"/>
                    <a:pt x="13774" y="0"/>
                    <a:pt x="1082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4919063" y="4243484"/>
              <a:ext cx="660150" cy="601575"/>
            </a:xfrm>
            <a:custGeom>
              <a:avLst/>
              <a:gdLst/>
              <a:ahLst/>
              <a:cxnLst/>
              <a:rect l="l" t="t" r="r" b="b"/>
              <a:pathLst>
                <a:path w="26406" h="24063" extrusionOk="0">
                  <a:moveTo>
                    <a:pt x="13200" y="1"/>
                  </a:moveTo>
                  <a:cubicBezTo>
                    <a:pt x="10122" y="1"/>
                    <a:pt x="7041" y="1172"/>
                    <a:pt x="4687" y="3516"/>
                  </a:cubicBezTo>
                  <a:cubicBezTo>
                    <a:pt x="0" y="8224"/>
                    <a:pt x="0" y="15840"/>
                    <a:pt x="4687" y="20548"/>
                  </a:cubicBezTo>
                  <a:cubicBezTo>
                    <a:pt x="7041" y="22891"/>
                    <a:pt x="10122" y="24063"/>
                    <a:pt x="13200" y="24063"/>
                  </a:cubicBezTo>
                  <a:cubicBezTo>
                    <a:pt x="16279" y="24063"/>
                    <a:pt x="19355" y="22891"/>
                    <a:pt x="21698" y="20548"/>
                  </a:cubicBezTo>
                  <a:cubicBezTo>
                    <a:pt x="26406" y="15840"/>
                    <a:pt x="26406" y="8224"/>
                    <a:pt x="21698" y="3516"/>
                  </a:cubicBezTo>
                  <a:cubicBezTo>
                    <a:pt x="19355" y="1172"/>
                    <a:pt x="16279" y="1"/>
                    <a:pt x="13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4896563" y="4029009"/>
              <a:ext cx="194625" cy="329575"/>
            </a:xfrm>
            <a:custGeom>
              <a:avLst/>
              <a:gdLst/>
              <a:ahLst/>
              <a:cxnLst/>
              <a:rect l="l" t="t" r="r" b="b"/>
              <a:pathLst>
                <a:path w="7785" h="13183" extrusionOk="0">
                  <a:moveTo>
                    <a:pt x="3833" y="0"/>
                  </a:moveTo>
                  <a:cubicBezTo>
                    <a:pt x="3818" y="0"/>
                    <a:pt x="3803" y="1"/>
                    <a:pt x="3788" y="1"/>
                  </a:cubicBezTo>
                  <a:cubicBezTo>
                    <a:pt x="1674" y="22"/>
                    <a:pt x="0" y="2993"/>
                    <a:pt x="42" y="6634"/>
                  </a:cubicBezTo>
                  <a:cubicBezTo>
                    <a:pt x="84" y="10261"/>
                    <a:pt x="1829" y="13183"/>
                    <a:pt x="3953" y="13183"/>
                  </a:cubicBezTo>
                  <a:cubicBezTo>
                    <a:pt x="3961" y="13183"/>
                    <a:pt x="3968" y="13183"/>
                    <a:pt x="3976" y="13183"/>
                  </a:cubicBezTo>
                  <a:cubicBezTo>
                    <a:pt x="6089" y="13141"/>
                    <a:pt x="7784" y="10170"/>
                    <a:pt x="7721" y="6529"/>
                  </a:cubicBezTo>
                  <a:cubicBezTo>
                    <a:pt x="7680" y="2914"/>
                    <a:pt x="5947" y="0"/>
                    <a:pt x="3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4897088" y="3342209"/>
              <a:ext cx="799300" cy="493825"/>
            </a:xfrm>
            <a:custGeom>
              <a:avLst/>
              <a:gdLst/>
              <a:ahLst/>
              <a:cxnLst/>
              <a:rect l="l" t="t" r="r" b="b"/>
              <a:pathLst>
                <a:path w="31972" h="19753" extrusionOk="0">
                  <a:moveTo>
                    <a:pt x="0" y="0"/>
                  </a:moveTo>
                  <a:lnTo>
                    <a:pt x="31972" y="19752"/>
                  </a:lnTo>
                  <a:cubicBezTo>
                    <a:pt x="28812" y="3955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3344038" y="3232884"/>
              <a:ext cx="632425" cy="497475"/>
            </a:xfrm>
            <a:custGeom>
              <a:avLst/>
              <a:gdLst/>
              <a:ahLst/>
              <a:cxnLst/>
              <a:rect l="l" t="t" r="r" b="b"/>
              <a:pathLst>
                <a:path w="25297" h="19899" extrusionOk="0">
                  <a:moveTo>
                    <a:pt x="14227" y="0"/>
                  </a:moveTo>
                  <a:cubicBezTo>
                    <a:pt x="12865" y="0"/>
                    <a:pt x="11385" y="260"/>
                    <a:pt x="9792" y="879"/>
                  </a:cubicBezTo>
                  <a:cubicBezTo>
                    <a:pt x="0" y="4687"/>
                    <a:pt x="2427" y="19899"/>
                    <a:pt x="2427" y="19899"/>
                  </a:cubicBezTo>
                  <a:lnTo>
                    <a:pt x="25297" y="7177"/>
                  </a:lnTo>
                  <a:cubicBezTo>
                    <a:pt x="25297" y="7177"/>
                    <a:pt x="21384" y="0"/>
                    <a:pt x="14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3429813" y="3346359"/>
              <a:ext cx="480750" cy="378250"/>
            </a:xfrm>
            <a:custGeom>
              <a:avLst/>
              <a:gdLst/>
              <a:ahLst/>
              <a:cxnLst/>
              <a:rect l="l" t="t" r="r" b="b"/>
              <a:pathLst>
                <a:path w="19230" h="15130" extrusionOk="0">
                  <a:moveTo>
                    <a:pt x="10804" y="1"/>
                  </a:moveTo>
                  <a:cubicBezTo>
                    <a:pt x="9767" y="1"/>
                    <a:pt x="8641" y="199"/>
                    <a:pt x="7429" y="671"/>
                  </a:cubicBezTo>
                  <a:cubicBezTo>
                    <a:pt x="1" y="3580"/>
                    <a:pt x="1821" y="15129"/>
                    <a:pt x="1821" y="15129"/>
                  </a:cubicBezTo>
                  <a:lnTo>
                    <a:pt x="19229" y="5463"/>
                  </a:lnTo>
                  <a:cubicBezTo>
                    <a:pt x="19229" y="5463"/>
                    <a:pt x="16248" y="1"/>
                    <a:pt x="10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3086188" y="3509984"/>
              <a:ext cx="339475" cy="258025"/>
            </a:xfrm>
            <a:custGeom>
              <a:avLst/>
              <a:gdLst/>
              <a:ahLst/>
              <a:cxnLst/>
              <a:rect l="l" t="t" r="r" b="b"/>
              <a:pathLst>
                <a:path w="13579" h="10321" extrusionOk="0">
                  <a:moveTo>
                    <a:pt x="5327" y="1"/>
                  </a:moveTo>
                  <a:cubicBezTo>
                    <a:pt x="4817" y="1"/>
                    <a:pt x="4321" y="188"/>
                    <a:pt x="3849" y="612"/>
                  </a:cubicBezTo>
                  <a:cubicBezTo>
                    <a:pt x="1" y="4116"/>
                    <a:pt x="11935" y="7405"/>
                    <a:pt x="13462" y="10060"/>
                  </a:cubicBezTo>
                  <a:lnTo>
                    <a:pt x="13462" y="10060"/>
                  </a:lnTo>
                  <a:cubicBezTo>
                    <a:pt x="12736" y="8455"/>
                    <a:pt x="8750" y="1"/>
                    <a:pt x="5327" y="1"/>
                  </a:cubicBezTo>
                  <a:close/>
                  <a:moveTo>
                    <a:pt x="13462" y="10060"/>
                  </a:moveTo>
                  <a:cubicBezTo>
                    <a:pt x="13538" y="10228"/>
                    <a:pt x="13578" y="10321"/>
                    <a:pt x="13578" y="10321"/>
                  </a:cubicBezTo>
                  <a:cubicBezTo>
                    <a:pt x="13552" y="10235"/>
                    <a:pt x="13512" y="10148"/>
                    <a:pt x="13462" y="10060"/>
                  </a:cubicBezTo>
                  <a:close/>
                </a:path>
              </a:pathLst>
            </a:custGeom>
            <a:solidFill>
              <a:schemeClr val="accent1"/>
            </a:solidFill>
            <a:ln w="26150" cap="flat" cmpd="sng">
              <a:solidFill>
                <a:srgbClr val="E58C3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3280588" y="3756659"/>
              <a:ext cx="130950" cy="52825"/>
            </a:xfrm>
            <a:custGeom>
              <a:avLst/>
              <a:gdLst/>
              <a:ahLst/>
              <a:cxnLst/>
              <a:rect l="l" t="t" r="r" b="b"/>
              <a:pathLst>
                <a:path w="5238" h="2113" extrusionOk="0">
                  <a:moveTo>
                    <a:pt x="2222" y="1"/>
                  </a:moveTo>
                  <a:cubicBezTo>
                    <a:pt x="1371" y="1"/>
                    <a:pt x="587" y="278"/>
                    <a:pt x="258" y="1165"/>
                  </a:cubicBezTo>
                  <a:cubicBezTo>
                    <a:pt x="1" y="1867"/>
                    <a:pt x="344" y="2113"/>
                    <a:pt x="952" y="2113"/>
                  </a:cubicBezTo>
                  <a:cubicBezTo>
                    <a:pt x="2373" y="2113"/>
                    <a:pt x="5237" y="768"/>
                    <a:pt x="5237" y="768"/>
                  </a:cubicBezTo>
                  <a:cubicBezTo>
                    <a:pt x="5237" y="768"/>
                    <a:pt x="3638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6150" cap="flat" cmpd="sng">
              <a:solidFill>
                <a:srgbClr val="E58C3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3364963" y="3342209"/>
              <a:ext cx="799825" cy="493825"/>
            </a:xfrm>
            <a:custGeom>
              <a:avLst/>
              <a:gdLst/>
              <a:ahLst/>
              <a:cxnLst/>
              <a:rect l="l" t="t" r="r" b="b"/>
              <a:pathLst>
                <a:path w="31993" h="19753" extrusionOk="0">
                  <a:moveTo>
                    <a:pt x="31992" y="0"/>
                  </a:moveTo>
                  <a:cubicBezTo>
                    <a:pt x="31992" y="0"/>
                    <a:pt x="3160" y="3955"/>
                    <a:pt x="0" y="19752"/>
                  </a:cubicBezTo>
                  <a:lnTo>
                    <a:pt x="31992" y="0"/>
                  </a:ln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3364963" y="3342209"/>
              <a:ext cx="799825" cy="493825"/>
            </a:xfrm>
            <a:custGeom>
              <a:avLst/>
              <a:gdLst/>
              <a:ahLst/>
              <a:cxnLst/>
              <a:rect l="l" t="t" r="r" b="b"/>
              <a:pathLst>
                <a:path w="31993" h="19753" extrusionOk="0">
                  <a:moveTo>
                    <a:pt x="31992" y="0"/>
                  </a:moveTo>
                  <a:cubicBezTo>
                    <a:pt x="21761" y="1005"/>
                    <a:pt x="6821" y="5524"/>
                    <a:pt x="1569" y="15023"/>
                  </a:cubicBezTo>
                  <a:cubicBezTo>
                    <a:pt x="753" y="16488"/>
                    <a:pt x="209" y="18099"/>
                    <a:pt x="0" y="19752"/>
                  </a:cubicBezTo>
                  <a:cubicBezTo>
                    <a:pt x="440" y="18162"/>
                    <a:pt x="1130" y="16634"/>
                    <a:pt x="2009" y="15274"/>
                  </a:cubicBezTo>
                  <a:cubicBezTo>
                    <a:pt x="7867" y="6445"/>
                    <a:pt x="22075" y="2302"/>
                    <a:pt x="319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5700563" y="4316184"/>
              <a:ext cx="234350" cy="760825"/>
            </a:xfrm>
            <a:custGeom>
              <a:avLst/>
              <a:gdLst/>
              <a:ahLst/>
              <a:cxnLst/>
              <a:rect l="l" t="t" r="r" b="b"/>
              <a:pathLst>
                <a:path w="9374" h="30433" extrusionOk="0">
                  <a:moveTo>
                    <a:pt x="1946" y="1"/>
                  </a:moveTo>
                  <a:lnTo>
                    <a:pt x="0" y="27369"/>
                  </a:lnTo>
                  <a:cubicBezTo>
                    <a:pt x="0" y="27369"/>
                    <a:pt x="2864" y="30432"/>
                    <a:pt x="5194" y="30432"/>
                  </a:cubicBezTo>
                  <a:cubicBezTo>
                    <a:pt x="5980" y="30432"/>
                    <a:pt x="6706" y="30083"/>
                    <a:pt x="7240" y="29148"/>
                  </a:cubicBezTo>
                  <a:cubicBezTo>
                    <a:pt x="9374" y="25465"/>
                    <a:pt x="1946" y="1"/>
                    <a:pt x="1946" y="1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5700038" y="4316184"/>
              <a:ext cx="198800" cy="764050"/>
            </a:xfrm>
            <a:custGeom>
              <a:avLst/>
              <a:gdLst/>
              <a:ahLst/>
              <a:cxnLst/>
              <a:rect l="l" t="t" r="r" b="b"/>
              <a:pathLst>
                <a:path w="7952" h="30562" extrusionOk="0">
                  <a:moveTo>
                    <a:pt x="1967" y="1"/>
                  </a:moveTo>
                  <a:cubicBezTo>
                    <a:pt x="3871" y="7785"/>
                    <a:pt x="5963" y="15547"/>
                    <a:pt x="7156" y="23477"/>
                  </a:cubicBezTo>
                  <a:cubicBezTo>
                    <a:pt x="7261" y="24272"/>
                    <a:pt x="7344" y="25067"/>
                    <a:pt x="7407" y="25863"/>
                  </a:cubicBezTo>
                  <a:cubicBezTo>
                    <a:pt x="7428" y="26930"/>
                    <a:pt x="7533" y="28060"/>
                    <a:pt x="7114" y="29022"/>
                  </a:cubicBezTo>
                  <a:cubicBezTo>
                    <a:pt x="6682" y="29871"/>
                    <a:pt x="5923" y="30255"/>
                    <a:pt x="5097" y="30255"/>
                  </a:cubicBezTo>
                  <a:cubicBezTo>
                    <a:pt x="4722" y="30255"/>
                    <a:pt x="4333" y="30176"/>
                    <a:pt x="3955" y="30026"/>
                  </a:cubicBezTo>
                  <a:cubicBezTo>
                    <a:pt x="2448" y="29461"/>
                    <a:pt x="1151" y="28415"/>
                    <a:pt x="0" y="27348"/>
                  </a:cubicBezTo>
                  <a:lnTo>
                    <a:pt x="0" y="27348"/>
                  </a:lnTo>
                  <a:cubicBezTo>
                    <a:pt x="1088" y="28520"/>
                    <a:pt x="2344" y="29608"/>
                    <a:pt x="3850" y="30257"/>
                  </a:cubicBezTo>
                  <a:cubicBezTo>
                    <a:pt x="4307" y="30457"/>
                    <a:pt x="4775" y="30562"/>
                    <a:pt x="5224" y="30562"/>
                  </a:cubicBezTo>
                  <a:cubicBezTo>
                    <a:pt x="6132" y="30562"/>
                    <a:pt x="6959" y="30134"/>
                    <a:pt x="7449" y="29210"/>
                  </a:cubicBezTo>
                  <a:cubicBezTo>
                    <a:pt x="7951" y="28164"/>
                    <a:pt x="7867" y="26930"/>
                    <a:pt x="7847" y="25842"/>
                  </a:cubicBezTo>
                  <a:cubicBezTo>
                    <a:pt x="7826" y="25026"/>
                    <a:pt x="7742" y="24231"/>
                    <a:pt x="7637" y="23435"/>
                  </a:cubicBezTo>
                  <a:cubicBezTo>
                    <a:pt x="6507" y="15443"/>
                    <a:pt x="4373" y="7659"/>
                    <a:pt x="1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3203700" y="4962438"/>
              <a:ext cx="133425" cy="343375"/>
            </a:xfrm>
            <a:custGeom>
              <a:avLst/>
              <a:gdLst/>
              <a:ahLst/>
              <a:cxnLst/>
              <a:rect l="l" t="t" r="r" b="b"/>
              <a:pathLst>
                <a:path w="5337" h="13735" extrusionOk="0">
                  <a:moveTo>
                    <a:pt x="1730" y="0"/>
                  </a:moveTo>
                  <a:cubicBezTo>
                    <a:pt x="1704" y="0"/>
                    <a:pt x="1682" y="12"/>
                    <a:pt x="1674" y="41"/>
                  </a:cubicBezTo>
                  <a:cubicBezTo>
                    <a:pt x="607" y="2531"/>
                    <a:pt x="21" y="5104"/>
                    <a:pt x="1" y="7803"/>
                  </a:cubicBezTo>
                  <a:cubicBezTo>
                    <a:pt x="1" y="9143"/>
                    <a:pt x="105" y="10503"/>
                    <a:pt x="377" y="11800"/>
                  </a:cubicBezTo>
                  <a:cubicBezTo>
                    <a:pt x="503" y="12469"/>
                    <a:pt x="607" y="13537"/>
                    <a:pt x="1423" y="13704"/>
                  </a:cubicBezTo>
                  <a:cubicBezTo>
                    <a:pt x="1518" y="13724"/>
                    <a:pt x="1610" y="13734"/>
                    <a:pt x="1699" y="13734"/>
                  </a:cubicBezTo>
                  <a:cubicBezTo>
                    <a:pt x="3324" y="13734"/>
                    <a:pt x="3863" y="10428"/>
                    <a:pt x="4102" y="9435"/>
                  </a:cubicBezTo>
                  <a:cubicBezTo>
                    <a:pt x="4792" y="6674"/>
                    <a:pt x="5336" y="3493"/>
                    <a:pt x="4876" y="668"/>
                  </a:cubicBezTo>
                  <a:cubicBezTo>
                    <a:pt x="4849" y="542"/>
                    <a:pt x="4759" y="489"/>
                    <a:pt x="4666" y="489"/>
                  </a:cubicBezTo>
                  <a:cubicBezTo>
                    <a:pt x="4543" y="489"/>
                    <a:pt x="4415" y="580"/>
                    <a:pt x="4415" y="710"/>
                  </a:cubicBezTo>
                  <a:cubicBezTo>
                    <a:pt x="4248" y="2845"/>
                    <a:pt x="4311" y="4958"/>
                    <a:pt x="3976" y="7071"/>
                  </a:cubicBezTo>
                  <a:cubicBezTo>
                    <a:pt x="3830" y="8034"/>
                    <a:pt x="3641" y="9038"/>
                    <a:pt x="3369" y="9979"/>
                  </a:cubicBezTo>
                  <a:cubicBezTo>
                    <a:pt x="3244" y="10440"/>
                    <a:pt x="3139" y="10942"/>
                    <a:pt x="2993" y="11423"/>
                  </a:cubicBezTo>
                  <a:cubicBezTo>
                    <a:pt x="2888" y="11779"/>
                    <a:pt x="2742" y="12135"/>
                    <a:pt x="2574" y="12490"/>
                  </a:cubicBezTo>
                  <a:cubicBezTo>
                    <a:pt x="2170" y="12664"/>
                    <a:pt x="1843" y="12749"/>
                    <a:pt x="1591" y="12749"/>
                  </a:cubicBezTo>
                  <a:cubicBezTo>
                    <a:pt x="1204" y="12749"/>
                    <a:pt x="993" y="12548"/>
                    <a:pt x="942" y="12156"/>
                  </a:cubicBezTo>
                  <a:cubicBezTo>
                    <a:pt x="524" y="11319"/>
                    <a:pt x="545" y="9896"/>
                    <a:pt x="503" y="8975"/>
                  </a:cubicBezTo>
                  <a:cubicBezTo>
                    <a:pt x="440" y="8034"/>
                    <a:pt x="440" y="7134"/>
                    <a:pt x="524" y="6192"/>
                  </a:cubicBezTo>
                  <a:cubicBezTo>
                    <a:pt x="691" y="4121"/>
                    <a:pt x="1130" y="2049"/>
                    <a:pt x="1842" y="83"/>
                  </a:cubicBezTo>
                  <a:cubicBezTo>
                    <a:pt x="1842" y="42"/>
                    <a:pt x="1779" y="0"/>
                    <a:pt x="1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3161850" y="5505863"/>
              <a:ext cx="199325" cy="324175"/>
            </a:xfrm>
            <a:custGeom>
              <a:avLst/>
              <a:gdLst/>
              <a:ahLst/>
              <a:cxnLst/>
              <a:rect l="l" t="t" r="r" b="b"/>
              <a:pathLst>
                <a:path w="7973" h="12967" extrusionOk="0">
                  <a:moveTo>
                    <a:pt x="4260" y="0"/>
                  </a:moveTo>
                  <a:cubicBezTo>
                    <a:pt x="4231" y="0"/>
                    <a:pt x="4204" y="13"/>
                    <a:pt x="4185" y="43"/>
                  </a:cubicBezTo>
                  <a:cubicBezTo>
                    <a:pt x="2679" y="2554"/>
                    <a:pt x="1570" y="5274"/>
                    <a:pt x="1110" y="8162"/>
                  </a:cubicBezTo>
                  <a:cubicBezTo>
                    <a:pt x="859" y="9564"/>
                    <a:pt x="1" y="12702"/>
                    <a:pt x="2177" y="12953"/>
                  </a:cubicBezTo>
                  <a:cubicBezTo>
                    <a:pt x="2254" y="12962"/>
                    <a:pt x="2331" y="12966"/>
                    <a:pt x="2406" y="12966"/>
                  </a:cubicBezTo>
                  <a:cubicBezTo>
                    <a:pt x="4334" y="12966"/>
                    <a:pt x="5423" y="10199"/>
                    <a:pt x="6048" y="8789"/>
                  </a:cubicBezTo>
                  <a:cubicBezTo>
                    <a:pt x="7094" y="6425"/>
                    <a:pt x="7973" y="3517"/>
                    <a:pt x="7742" y="880"/>
                  </a:cubicBezTo>
                  <a:cubicBezTo>
                    <a:pt x="7730" y="725"/>
                    <a:pt x="7590" y="625"/>
                    <a:pt x="7463" y="625"/>
                  </a:cubicBezTo>
                  <a:cubicBezTo>
                    <a:pt x="7367" y="625"/>
                    <a:pt x="7279" y="682"/>
                    <a:pt x="7261" y="818"/>
                  </a:cubicBezTo>
                  <a:cubicBezTo>
                    <a:pt x="7010" y="2763"/>
                    <a:pt x="6885" y="4605"/>
                    <a:pt x="6278" y="6488"/>
                  </a:cubicBezTo>
                  <a:cubicBezTo>
                    <a:pt x="5943" y="7597"/>
                    <a:pt x="5462" y="8664"/>
                    <a:pt x="4939" y="9710"/>
                  </a:cubicBezTo>
                  <a:cubicBezTo>
                    <a:pt x="4499" y="10568"/>
                    <a:pt x="3997" y="11677"/>
                    <a:pt x="3118" y="12116"/>
                  </a:cubicBezTo>
                  <a:cubicBezTo>
                    <a:pt x="2791" y="12285"/>
                    <a:pt x="2524" y="12359"/>
                    <a:pt x="2306" y="12359"/>
                  </a:cubicBezTo>
                  <a:cubicBezTo>
                    <a:pt x="1233" y="12359"/>
                    <a:pt x="1378" y="10563"/>
                    <a:pt x="1465" y="9605"/>
                  </a:cubicBezTo>
                  <a:cubicBezTo>
                    <a:pt x="1570" y="8476"/>
                    <a:pt x="1779" y="7388"/>
                    <a:pt x="2030" y="6279"/>
                  </a:cubicBezTo>
                  <a:cubicBezTo>
                    <a:pt x="2553" y="4144"/>
                    <a:pt x="3327" y="2073"/>
                    <a:pt x="4374" y="148"/>
                  </a:cubicBezTo>
                  <a:cubicBezTo>
                    <a:pt x="4403" y="74"/>
                    <a:pt x="4328" y="0"/>
                    <a:pt x="4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3336575" y="5529363"/>
              <a:ext cx="151700" cy="264500"/>
            </a:xfrm>
            <a:custGeom>
              <a:avLst/>
              <a:gdLst/>
              <a:ahLst/>
              <a:cxnLst/>
              <a:rect l="l" t="t" r="r" b="b"/>
              <a:pathLst>
                <a:path w="6068" h="10580" extrusionOk="0">
                  <a:moveTo>
                    <a:pt x="3578" y="0"/>
                  </a:moveTo>
                  <a:cubicBezTo>
                    <a:pt x="3378" y="0"/>
                    <a:pt x="3157" y="228"/>
                    <a:pt x="3285" y="484"/>
                  </a:cubicBezTo>
                  <a:cubicBezTo>
                    <a:pt x="3997" y="1928"/>
                    <a:pt x="4520" y="3435"/>
                    <a:pt x="4833" y="5004"/>
                  </a:cubicBezTo>
                  <a:cubicBezTo>
                    <a:pt x="4959" y="5652"/>
                    <a:pt x="5775" y="9482"/>
                    <a:pt x="4729" y="9858"/>
                  </a:cubicBezTo>
                  <a:cubicBezTo>
                    <a:pt x="4666" y="9882"/>
                    <a:pt x="4599" y="9893"/>
                    <a:pt x="4528" y="9893"/>
                  </a:cubicBezTo>
                  <a:cubicBezTo>
                    <a:pt x="4106" y="9893"/>
                    <a:pt x="3578" y="9508"/>
                    <a:pt x="3327" y="9293"/>
                  </a:cubicBezTo>
                  <a:cubicBezTo>
                    <a:pt x="2971" y="9000"/>
                    <a:pt x="2720" y="8561"/>
                    <a:pt x="2490" y="8184"/>
                  </a:cubicBezTo>
                  <a:cubicBezTo>
                    <a:pt x="2134" y="7661"/>
                    <a:pt x="1820" y="7138"/>
                    <a:pt x="1528" y="6573"/>
                  </a:cubicBezTo>
                  <a:cubicBezTo>
                    <a:pt x="795" y="5046"/>
                    <a:pt x="523" y="3539"/>
                    <a:pt x="356" y="1865"/>
                  </a:cubicBezTo>
                  <a:cubicBezTo>
                    <a:pt x="345" y="1821"/>
                    <a:pt x="305" y="1794"/>
                    <a:pt x="266" y="1794"/>
                  </a:cubicBezTo>
                  <a:cubicBezTo>
                    <a:pt x="232" y="1794"/>
                    <a:pt x="198" y="1816"/>
                    <a:pt x="188" y="1865"/>
                  </a:cubicBezTo>
                  <a:cubicBezTo>
                    <a:pt x="0" y="3811"/>
                    <a:pt x="481" y="5862"/>
                    <a:pt x="1444" y="7577"/>
                  </a:cubicBezTo>
                  <a:cubicBezTo>
                    <a:pt x="1925" y="8443"/>
                    <a:pt x="3059" y="10580"/>
                    <a:pt x="4327" y="10580"/>
                  </a:cubicBezTo>
                  <a:cubicBezTo>
                    <a:pt x="4439" y="10580"/>
                    <a:pt x="4552" y="10563"/>
                    <a:pt x="4666" y="10528"/>
                  </a:cubicBezTo>
                  <a:cubicBezTo>
                    <a:pt x="6068" y="10046"/>
                    <a:pt x="5775" y="7808"/>
                    <a:pt x="5670" y="6761"/>
                  </a:cubicBezTo>
                  <a:cubicBezTo>
                    <a:pt x="5461" y="4460"/>
                    <a:pt x="4813" y="2263"/>
                    <a:pt x="3808" y="171"/>
                  </a:cubicBezTo>
                  <a:cubicBezTo>
                    <a:pt x="3761" y="50"/>
                    <a:pt x="3672" y="0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3364800" y="5083288"/>
              <a:ext cx="135000" cy="278250"/>
            </a:xfrm>
            <a:custGeom>
              <a:avLst/>
              <a:gdLst/>
              <a:ahLst/>
              <a:cxnLst/>
              <a:rect l="l" t="t" r="r" b="b"/>
              <a:pathLst>
                <a:path w="5400" h="11130" extrusionOk="0">
                  <a:moveTo>
                    <a:pt x="4568" y="1"/>
                  </a:moveTo>
                  <a:cubicBezTo>
                    <a:pt x="4469" y="1"/>
                    <a:pt x="4374" y="53"/>
                    <a:pt x="4353" y="166"/>
                  </a:cubicBezTo>
                  <a:cubicBezTo>
                    <a:pt x="4144" y="1588"/>
                    <a:pt x="4395" y="3074"/>
                    <a:pt x="4395" y="4518"/>
                  </a:cubicBezTo>
                  <a:cubicBezTo>
                    <a:pt x="4395" y="5271"/>
                    <a:pt x="4353" y="6024"/>
                    <a:pt x="4332" y="6757"/>
                  </a:cubicBezTo>
                  <a:cubicBezTo>
                    <a:pt x="4311" y="7342"/>
                    <a:pt x="4458" y="9016"/>
                    <a:pt x="4123" y="9498"/>
                  </a:cubicBezTo>
                  <a:lnTo>
                    <a:pt x="2470" y="10125"/>
                  </a:lnTo>
                  <a:lnTo>
                    <a:pt x="2324" y="9811"/>
                  </a:lnTo>
                  <a:cubicBezTo>
                    <a:pt x="2093" y="9581"/>
                    <a:pt x="1884" y="8744"/>
                    <a:pt x="1738" y="8389"/>
                  </a:cubicBezTo>
                  <a:cubicBezTo>
                    <a:pt x="1507" y="7719"/>
                    <a:pt x="1298" y="7070"/>
                    <a:pt x="1089" y="6401"/>
                  </a:cubicBezTo>
                  <a:cubicBezTo>
                    <a:pt x="650" y="4894"/>
                    <a:pt x="315" y="3409"/>
                    <a:pt x="106" y="1860"/>
                  </a:cubicBezTo>
                  <a:cubicBezTo>
                    <a:pt x="115" y="1833"/>
                    <a:pt x="96" y="1818"/>
                    <a:pt x="72" y="1818"/>
                  </a:cubicBezTo>
                  <a:cubicBezTo>
                    <a:pt x="41" y="1818"/>
                    <a:pt x="1" y="1843"/>
                    <a:pt x="1" y="1902"/>
                  </a:cubicBezTo>
                  <a:cubicBezTo>
                    <a:pt x="147" y="4078"/>
                    <a:pt x="524" y="6213"/>
                    <a:pt x="1215" y="8284"/>
                  </a:cubicBezTo>
                  <a:cubicBezTo>
                    <a:pt x="1511" y="9193"/>
                    <a:pt x="1901" y="11129"/>
                    <a:pt x="3160" y="11129"/>
                  </a:cubicBezTo>
                  <a:cubicBezTo>
                    <a:pt x="3234" y="11129"/>
                    <a:pt x="3311" y="11123"/>
                    <a:pt x="3391" y="11109"/>
                  </a:cubicBezTo>
                  <a:cubicBezTo>
                    <a:pt x="4981" y="10816"/>
                    <a:pt x="4855" y="8410"/>
                    <a:pt x="4918" y="7259"/>
                  </a:cubicBezTo>
                  <a:cubicBezTo>
                    <a:pt x="5044" y="4999"/>
                    <a:pt x="5399" y="2342"/>
                    <a:pt x="4813" y="166"/>
                  </a:cubicBezTo>
                  <a:cubicBezTo>
                    <a:pt x="4781" y="59"/>
                    <a:pt x="4672" y="1"/>
                    <a:pt x="4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3708475" y="5743813"/>
              <a:ext cx="118125" cy="273925"/>
            </a:xfrm>
            <a:custGeom>
              <a:avLst/>
              <a:gdLst/>
              <a:ahLst/>
              <a:cxnLst/>
              <a:rect l="l" t="t" r="r" b="b"/>
              <a:pathLst>
                <a:path w="4725" h="10957" extrusionOk="0">
                  <a:moveTo>
                    <a:pt x="583" y="0"/>
                  </a:moveTo>
                  <a:cubicBezTo>
                    <a:pt x="539" y="0"/>
                    <a:pt x="491" y="31"/>
                    <a:pt x="482" y="87"/>
                  </a:cubicBezTo>
                  <a:cubicBezTo>
                    <a:pt x="210" y="2264"/>
                    <a:pt x="1" y="4461"/>
                    <a:pt x="419" y="6637"/>
                  </a:cubicBezTo>
                  <a:cubicBezTo>
                    <a:pt x="691" y="7934"/>
                    <a:pt x="1486" y="10612"/>
                    <a:pt x="3035" y="10926"/>
                  </a:cubicBezTo>
                  <a:cubicBezTo>
                    <a:pt x="3134" y="10947"/>
                    <a:pt x="3228" y="10957"/>
                    <a:pt x="3315" y="10957"/>
                  </a:cubicBezTo>
                  <a:cubicBezTo>
                    <a:pt x="4725" y="10957"/>
                    <a:pt x="4688" y="8400"/>
                    <a:pt x="4688" y="7494"/>
                  </a:cubicBezTo>
                  <a:cubicBezTo>
                    <a:pt x="4667" y="5172"/>
                    <a:pt x="4165" y="2577"/>
                    <a:pt x="2888" y="590"/>
                  </a:cubicBezTo>
                  <a:cubicBezTo>
                    <a:pt x="2830" y="510"/>
                    <a:pt x="2745" y="476"/>
                    <a:pt x="2662" y="476"/>
                  </a:cubicBezTo>
                  <a:cubicBezTo>
                    <a:pt x="2504" y="476"/>
                    <a:pt x="2352" y="600"/>
                    <a:pt x="2407" y="778"/>
                  </a:cubicBezTo>
                  <a:cubicBezTo>
                    <a:pt x="2409" y="785"/>
                    <a:pt x="2411" y="791"/>
                    <a:pt x="2413" y="798"/>
                  </a:cubicBezTo>
                  <a:lnTo>
                    <a:pt x="2413" y="798"/>
                  </a:lnTo>
                  <a:cubicBezTo>
                    <a:pt x="2411" y="798"/>
                    <a:pt x="2409" y="799"/>
                    <a:pt x="2407" y="799"/>
                  </a:cubicBezTo>
                  <a:cubicBezTo>
                    <a:pt x="2413" y="814"/>
                    <a:pt x="2420" y="829"/>
                    <a:pt x="2426" y="845"/>
                  </a:cubicBezTo>
                  <a:lnTo>
                    <a:pt x="2426" y="845"/>
                  </a:lnTo>
                  <a:cubicBezTo>
                    <a:pt x="2479" y="1032"/>
                    <a:pt x="2521" y="1219"/>
                    <a:pt x="2595" y="1406"/>
                  </a:cubicBezTo>
                  <a:cubicBezTo>
                    <a:pt x="2612" y="1457"/>
                    <a:pt x="2654" y="1484"/>
                    <a:pt x="2697" y="1488"/>
                  </a:cubicBezTo>
                  <a:lnTo>
                    <a:pt x="2697" y="1488"/>
                  </a:lnTo>
                  <a:cubicBezTo>
                    <a:pt x="3273" y="2875"/>
                    <a:pt x="3779" y="4237"/>
                    <a:pt x="3976" y="5800"/>
                  </a:cubicBezTo>
                  <a:cubicBezTo>
                    <a:pt x="4081" y="6658"/>
                    <a:pt x="4144" y="7515"/>
                    <a:pt x="4081" y="8415"/>
                  </a:cubicBezTo>
                  <a:cubicBezTo>
                    <a:pt x="4060" y="8854"/>
                    <a:pt x="4081" y="9712"/>
                    <a:pt x="3788" y="10089"/>
                  </a:cubicBezTo>
                  <a:cubicBezTo>
                    <a:pt x="3601" y="10322"/>
                    <a:pt x="3412" y="10413"/>
                    <a:pt x="3230" y="10413"/>
                  </a:cubicBezTo>
                  <a:cubicBezTo>
                    <a:pt x="2739" y="10413"/>
                    <a:pt x="2295" y="9755"/>
                    <a:pt x="2051" y="9419"/>
                  </a:cubicBezTo>
                  <a:cubicBezTo>
                    <a:pt x="189" y="6762"/>
                    <a:pt x="419" y="3226"/>
                    <a:pt x="649" y="150"/>
                  </a:cubicBezTo>
                  <a:cubicBezTo>
                    <a:pt x="684" y="47"/>
                    <a:pt x="636" y="0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5122925" y="5252963"/>
              <a:ext cx="136025" cy="272450"/>
            </a:xfrm>
            <a:custGeom>
              <a:avLst/>
              <a:gdLst/>
              <a:ahLst/>
              <a:cxnLst/>
              <a:rect l="l" t="t" r="r" b="b"/>
              <a:pathLst>
                <a:path w="5441" h="10898" extrusionOk="0">
                  <a:moveTo>
                    <a:pt x="5097" y="1"/>
                  </a:moveTo>
                  <a:cubicBezTo>
                    <a:pt x="4915" y="1"/>
                    <a:pt x="4729" y="122"/>
                    <a:pt x="4729" y="346"/>
                  </a:cubicBezTo>
                  <a:cubicBezTo>
                    <a:pt x="4666" y="1895"/>
                    <a:pt x="4624" y="3422"/>
                    <a:pt x="4394" y="4949"/>
                  </a:cubicBezTo>
                  <a:cubicBezTo>
                    <a:pt x="4185" y="6330"/>
                    <a:pt x="3892" y="8109"/>
                    <a:pt x="2992" y="9239"/>
                  </a:cubicBezTo>
                  <a:cubicBezTo>
                    <a:pt x="2930" y="9364"/>
                    <a:pt x="2846" y="9469"/>
                    <a:pt x="2762" y="9594"/>
                  </a:cubicBezTo>
                  <a:cubicBezTo>
                    <a:pt x="2114" y="9594"/>
                    <a:pt x="1465" y="9636"/>
                    <a:pt x="795" y="9636"/>
                  </a:cubicBezTo>
                  <a:cubicBezTo>
                    <a:pt x="440" y="9322"/>
                    <a:pt x="482" y="8276"/>
                    <a:pt x="482" y="7816"/>
                  </a:cubicBezTo>
                  <a:cubicBezTo>
                    <a:pt x="461" y="7063"/>
                    <a:pt x="523" y="6309"/>
                    <a:pt x="544" y="5556"/>
                  </a:cubicBezTo>
                  <a:cubicBezTo>
                    <a:pt x="628" y="3799"/>
                    <a:pt x="774" y="2041"/>
                    <a:pt x="963" y="283"/>
                  </a:cubicBezTo>
                  <a:cubicBezTo>
                    <a:pt x="942" y="283"/>
                    <a:pt x="879" y="283"/>
                    <a:pt x="858" y="325"/>
                  </a:cubicBezTo>
                  <a:cubicBezTo>
                    <a:pt x="335" y="2794"/>
                    <a:pt x="42" y="5305"/>
                    <a:pt x="21" y="7837"/>
                  </a:cubicBezTo>
                  <a:cubicBezTo>
                    <a:pt x="1" y="9013"/>
                    <a:pt x="295" y="10897"/>
                    <a:pt x="1800" y="10897"/>
                  </a:cubicBezTo>
                  <a:cubicBezTo>
                    <a:pt x="1847" y="10897"/>
                    <a:pt x="1896" y="10896"/>
                    <a:pt x="1946" y="10892"/>
                  </a:cubicBezTo>
                  <a:cubicBezTo>
                    <a:pt x="3495" y="10787"/>
                    <a:pt x="4311" y="8234"/>
                    <a:pt x="4666" y="7021"/>
                  </a:cubicBezTo>
                  <a:cubicBezTo>
                    <a:pt x="5336" y="4866"/>
                    <a:pt x="5378" y="2585"/>
                    <a:pt x="5440" y="346"/>
                  </a:cubicBezTo>
                  <a:cubicBezTo>
                    <a:pt x="5440" y="111"/>
                    <a:pt x="5271" y="1"/>
                    <a:pt x="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5050725" y="5751663"/>
              <a:ext cx="127675" cy="261700"/>
            </a:xfrm>
            <a:custGeom>
              <a:avLst/>
              <a:gdLst/>
              <a:ahLst/>
              <a:cxnLst/>
              <a:rect l="l" t="t" r="r" b="b"/>
              <a:pathLst>
                <a:path w="5107" h="10468" extrusionOk="0">
                  <a:moveTo>
                    <a:pt x="322" y="1"/>
                  </a:moveTo>
                  <a:cubicBezTo>
                    <a:pt x="295" y="1"/>
                    <a:pt x="273" y="16"/>
                    <a:pt x="273" y="46"/>
                  </a:cubicBezTo>
                  <a:cubicBezTo>
                    <a:pt x="1" y="2284"/>
                    <a:pt x="147" y="4544"/>
                    <a:pt x="566" y="6762"/>
                  </a:cubicBezTo>
                  <a:cubicBezTo>
                    <a:pt x="772" y="7874"/>
                    <a:pt x="917" y="10467"/>
                    <a:pt x="2519" y="10467"/>
                  </a:cubicBezTo>
                  <a:cubicBezTo>
                    <a:pt x="2544" y="10467"/>
                    <a:pt x="2569" y="10467"/>
                    <a:pt x="2595" y="10465"/>
                  </a:cubicBezTo>
                  <a:cubicBezTo>
                    <a:pt x="4227" y="10403"/>
                    <a:pt x="4478" y="8227"/>
                    <a:pt x="4667" y="7013"/>
                  </a:cubicBezTo>
                  <a:cubicBezTo>
                    <a:pt x="5002" y="4816"/>
                    <a:pt x="5106" y="2473"/>
                    <a:pt x="4604" y="297"/>
                  </a:cubicBezTo>
                  <a:cubicBezTo>
                    <a:pt x="4576" y="168"/>
                    <a:pt x="4468" y="108"/>
                    <a:pt x="4356" y="108"/>
                  </a:cubicBezTo>
                  <a:cubicBezTo>
                    <a:pt x="4215" y="108"/>
                    <a:pt x="4069" y="205"/>
                    <a:pt x="4081" y="380"/>
                  </a:cubicBezTo>
                  <a:cubicBezTo>
                    <a:pt x="4186" y="1845"/>
                    <a:pt x="4374" y="3289"/>
                    <a:pt x="4290" y="4774"/>
                  </a:cubicBezTo>
                  <a:cubicBezTo>
                    <a:pt x="4248" y="5716"/>
                    <a:pt x="4144" y="6678"/>
                    <a:pt x="3976" y="7599"/>
                  </a:cubicBezTo>
                  <a:cubicBezTo>
                    <a:pt x="3934" y="7850"/>
                    <a:pt x="3872" y="8143"/>
                    <a:pt x="3830" y="8436"/>
                  </a:cubicBezTo>
                  <a:cubicBezTo>
                    <a:pt x="3641" y="9062"/>
                    <a:pt x="3624" y="9272"/>
                    <a:pt x="3258" y="9272"/>
                  </a:cubicBezTo>
                  <a:cubicBezTo>
                    <a:pt x="3097" y="9272"/>
                    <a:pt x="2870" y="9232"/>
                    <a:pt x="2533" y="9168"/>
                  </a:cubicBezTo>
                  <a:cubicBezTo>
                    <a:pt x="1486" y="8959"/>
                    <a:pt x="1633" y="9085"/>
                    <a:pt x="1424" y="8289"/>
                  </a:cubicBezTo>
                  <a:cubicBezTo>
                    <a:pt x="1319" y="7913"/>
                    <a:pt x="1214" y="7536"/>
                    <a:pt x="1131" y="7160"/>
                  </a:cubicBezTo>
                  <a:cubicBezTo>
                    <a:pt x="942" y="6385"/>
                    <a:pt x="817" y="5611"/>
                    <a:pt x="712" y="4816"/>
                  </a:cubicBezTo>
                  <a:cubicBezTo>
                    <a:pt x="503" y="3247"/>
                    <a:pt x="419" y="1657"/>
                    <a:pt x="398" y="66"/>
                  </a:cubicBezTo>
                  <a:cubicBezTo>
                    <a:pt x="387" y="22"/>
                    <a:pt x="352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4895900" y="5616113"/>
              <a:ext cx="172925" cy="309050"/>
            </a:xfrm>
            <a:custGeom>
              <a:avLst/>
              <a:gdLst/>
              <a:ahLst/>
              <a:cxnLst/>
              <a:rect l="l" t="t" r="r" b="b"/>
              <a:pathLst>
                <a:path w="6917" h="12362" extrusionOk="0">
                  <a:moveTo>
                    <a:pt x="2837" y="1"/>
                  </a:moveTo>
                  <a:cubicBezTo>
                    <a:pt x="2823" y="1"/>
                    <a:pt x="2811" y="8"/>
                    <a:pt x="2804" y="27"/>
                  </a:cubicBezTo>
                  <a:cubicBezTo>
                    <a:pt x="1674" y="2141"/>
                    <a:pt x="963" y="4379"/>
                    <a:pt x="691" y="6765"/>
                  </a:cubicBezTo>
                  <a:cubicBezTo>
                    <a:pt x="503" y="8146"/>
                    <a:pt x="0" y="10845"/>
                    <a:pt x="1235" y="11975"/>
                  </a:cubicBezTo>
                  <a:cubicBezTo>
                    <a:pt x="1526" y="12243"/>
                    <a:pt x="1827" y="12362"/>
                    <a:pt x="2132" y="12362"/>
                  </a:cubicBezTo>
                  <a:cubicBezTo>
                    <a:pt x="4332" y="12362"/>
                    <a:pt x="6740" y="6176"/>
                    <a:pt x="6905" y="4798"/>
                  </a:cubicBezTo>
                  <a:cubicBezTo>
                    <a:pt x="6916" y="4632"/>
                    <a:pt x="6799" y="4554"/>
                    <a:pt x="6674" y="4554"/>
                  </a:cubicBezTo>
                  <a:cubicBezTo>
                    <a:pt x="6561" y="4554"/>
                    <a:pt x="6443" y="4617"/>
                    <a:pt x="6403" y="4735"/>
                  </a:cubicBezTo>
                  <a:cubicBezTo>
                    <a:pt x="5922" y="6158"/>
                    <a:pt x="5503" y="7602"/>
                    <a:pt x="4687" y="8920"/>
                  </a:cubicBezTo>
                  <a:cubicBezTo>
                    <a:pt x="4290" y="9569"/>
                    <a:pt x="3829" y="10343"/>
                    <a:pt x="3223" y="10866"/>
                  </a:cubicBezTo>
                  <a:cubicBezTo>
                    <a:pt x="2870" y="11170"/>
                    <a:pt x="2425" y="11460"/>
                    <a:pt x="2036" y="11460"/>
                  </a:cubicBezTo>
                  <a:cubicBezTo>
                    <a:pt x="1756" y="11460"/>
                    <a:pt x="1506" y="11310"/>
                    <a:pt x="1340" y="10908"/>
                  </a:cubicBezTo>
                  <a:cubicBezTo>
                    <a:pt x="1214" y="10552"/>
                    <a:pt x="1172" y="10196"/>
                    <a:pt x="1151" y="9861"/>
                  </a:cubicBezTo>
                  <a:cubicBezTo>
                    <a:pt x="837" y="6535"/>
                    <a:pt x="1653" y="3124"/>
                    <a:pt x="2909" y="69"/>
                  </a:cubicBezTo>
                  <a:cubicBezTo>
                    <a:pt x="2909" y="40"/>
                    <a:pt x="2868" y="1"/>
                    <a:pt x="2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5119250" y="6164463"/>
              <a:ext cx="117200" cy="267625"/>
            </a:xfrm>
            <a:custGeom>
              <a:avLst/>
              <a:gdLst/>
              <a:ahLst/>
              <a:cxnLst/>
              <a:rect l="l" t="t" r="r" b="b"/>
              <a:pathLst>
                <a:path w="4688" h="10705" extrusionOk="0">
                  <a:moveTo>
                    <a:pt x="1084" y="0"/>
                  </a:moveTo>
                  <a:cubicBezTo>
                    <a:pt x="1025" y="0"/>
                    <a:pt x="967" y="32"/>
                    <a:pt x="942" y="105"/>
                  </a:cubicBezTo>
                  <a:cubicBezTo>
                    <a:pt x="294" y="2197"/>
                    <a:pt x="1" y="4394"/>
                    <a:pt x="273" y="6570"/>
                  </a:cubicBezTo>
                  <a:cubicBezTo>
                    <a:pt x="398" y="7700"/>
                    <a:pt x="503" y="10211"/>
                    <a:pt x="1821" y="10630"/>
                  </a:cubicBezTo>
                  <a:cubicBezTo>
                    <a:pt x="1984" y="10681"/>
                    <a:pt x="2135" y="10704"/>
                    <a:pt x="2275" y="10704"/>
                  </a:cubicBezTo>
                  <a:cubicBezTo>
                    <a:pt x="3402" y="10704"/>
                    <a:pt x="3846" y="9195"/>
                    <a:pt x="3976" y="8265"/>
                  </a:cubicBezTo>
                  <a:cubicBezTo>
                    <a:pt x="4290" y="5838"/>
                    <a:pt x="4688" y="3244"/>
                    <a:pt x="4604" y="795"/>
                  </a:cubicBezTo>
                  <a:cubicBezTo>
                    <a:pt x="4604" y="654"/>
                    <a:pt x="4485" y="573"/>
                    <a:pt x="4370" y="573"/>
                  </a:cubicBezTo>
                  <a:cubicBezTo>
                    <a:pt x="4280" y="573"/>
                    <a:pt x="4192" y="623"/>
                    <a:pt x="4165" y="733"/>
                  </a:cubicBezTo>
                  <a:cubicBezTo>
                    <a:pt x="3934" y="2072"/>
                    <a:pt x="3914" y="3432"/>
                    <a:pt x="3767" y="4771"/>
                  </a:cubicBezTo>
                  <a:cubicBezTo>
                    <a:pt x="3704" y="5608"/>
                    <a:pt x="3621" y="6403"/>
                    <a:pt x="3516" y="7240"/>
                  </a:cubicBezTo>
                  <a:cubicBezTo>
                    <a:pt x="3495" y="7575"/>
                    <a:pt x="3432" y="7910"/>
                    <a:pt x="3411" y="8244"/>
                  </a:cubicBezTo>
                  <a:cubicBezTo>
                    <a:pt x="3349" y="8495"/>
                    <a:pt x="3328" y="8767"/>
                    <a:pt x="3286" y="9018"/>
                  </a:cubicBezTo>
                  <a:cubicBezTo>
                    <a:pt x="2688" y="9666"/>
                    <a:pt x="2232" y="9985"/>
                    <a:pt x="1914" y="9985"/>
                  </a:cubicBezTo>
                  <a:cubicBezTo>
                    <a:pt x="1688" y="9985"/>
                    <a:pt x="1532" y="9822"/>
                    <a:pt x="1445" y="9500"/>
                  </a:cubicBezTo>
                  <a:cubicBezTo>
                    <a:pt x="712" y="8370"/>
                    <a:pt x="712" y="6257"/>
                    <a:pt x="670" y="4959"/>
                  </a:cubicBezTo>
                  <a:cubicBezTo>
                    <a:pt x="608" y="3348"/>
                    <a:pt x="817" y="1779"/>
                    <a:pt x="1235" y="210"/>
                  </a:cubicBezTo>
                  <a:cubicBezTo>
                    <a:pt x="1274" y="81"/>
                    <a:pt x="1178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4044963" y="4087084"/>
              <a:ext cx="75875" cy="197750"/>
            </a:xfrm>
            <a:custGeom>
              <a:avLst/>
              <a:gdLst/>
              <a:ahLst/>
              <a:cxnLst/>
              <a:rect l="l" t="t" r="r" b="b"/>
              <a:pathLst>
                <a:path w="3035" h="7910" extrusionOk="0">
                  <a:moveTo>
                    <a:pt x="1507" y="0"/>
                  </a:moveTo>
                  <a:cubicBezTo>
                    <a:pt x="691" y="0"/>
                    <a:pt x="1" y="1779"/>
                    <a:pt x="1" y="3955"/>
                  </a:cubicBezTo>
                  <a:cubicBezTo>
                    <a:pt x="1" y="6131"/>
                    <a:pt x="691" y="7910"/>
                    <a:pt x="1507" y="7910"/>
                  </a:cubicBezTo>
                  <a:cubicBezTo>
                    <a:pt x="2365" y="7910"/>
                    <a:pt x="3035" y="6152"/>
                    <a:pt x="3035" y="3955"/>
                  </a:cubicBezTo>
                  <a:cubicBezTo>
                    <a:pt x="3035" y="1779"/>
                    <a:pt x="2365" y="0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1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4993863" y="4087084"/>
              <a:ext cx="75875" cy="197750"/>
            </a:xfrm>
            <a:custGeom>
              <a:avLst/>
              <a:gdLst/>
              <a:ahLst/>
              <a:cxnLst/>
              <a:rect l="l" t="t" r="r" b="b"/>
              <a:pathLst>
                <a:path w="3035" h="7910" extrusionOk="0">
                  <a:moveTo>
                    <a:pt x="1507" y="0"/>
                  </a:moveTo>
                  <a:cubicBezTo>
                    <a:pt x="670" y="0"/>
                    <a:pt x="0" y="1779"/>
                    <a:pt x="0" y="3955"/>
                  </a:cubicBezTo>
                  <a:cubicBezTo>
                    <a:pt x="0" y="6131"/>
                    <a:pt x="670" y="7910"/>
                    <a:pt x="1507" y="7910"/>
                  </a:cubicBezTo>
                  <a:cubicBezTo>
                    <a:pt x="2344" y="7910"/>
                    <a:pt x="3034" y="6152"/>
                    <a:pt x="3034" y="3955"/>
                  </a:cubicBezTo>
                  <a:cubicBezTo>
                    <a:pt x="3034" y="1779"/>
                    <a:pt x="2344" y="0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1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5408138" y="3920984"/>
              <a:ext cx="120925" cy="191350"/>
            </a:xfrm>
            <a:custGeom>
              <a:avLst/>
              <a:gdLst/>
              <a:ahLst/>
              <a:cxnLst/>
              <a:rect l="l" t="t" r="r" b="b"/>
              <a:pathLst>
                <a:path w="4837" h="7654" extrusionOk="0">
                  <a:moveTo>
                    <a:pt x="154" y="0"/>
                  </a:moveTo>
                  <a:cubicBezTo>
                    <a:pt x="117" y="0"/>
                    <a:pt x="84" y="27"/>
                    <a:pt x="84" y="74"/>
                  </a:cubicBezTo>
                  <a:cubicBezTo>
                    <a:pt x="1" y="1623"/>
                    <a:pt x="210" y="3192"/>
                    <a:pt x="733" y="4657"/>
                  </a:cubicBezTo>
                  <a:cubicBezTo>
                    <a:pt x="1068" y="5598"/>
                    <a:pt x="1633" y="7293"/>
                    <a:pt x="2700" y="7607"/>
                  </a:cubicBezTo>
                  <a:cubicBezTo>
                    <a:pt x="2814" y="7639"/>
                    <a:pt x="2920" y="7654"/>
                    <a:pt x="3017" y="7654"/>
                  </a:cubicBezTo>
                  <a:cubicBezTo>
                    <a:pt x="4836" y="7654"/>
                    <a:pt x="3693" y="2334"/>
                    <a:pt x="3097" y="1539"/>
                  </a:cubicBezTo>
                  <a:cubicBezTo>
                    <a:pt x="3049" y="1466"/>
                    <a:pt x="2979" y="1434"/>
                    <a:pt x="2909" y="1434"/>
                  </a:cubicBezTo>
                  <a:cubicBezTo>
                    <a:pt x="2799" y="1434"/>
                    <a:pt x="2692" y="1515"/>
                    <a:pt x="2679" y="1644"/>
                  </a:cubicBezTo>
                  <a:cubicBezTo>
                    <a:pt x="2574" y="2606"/>
                    <a:pt x="2930" y="3590"/>
                    <a:pt x="3035" y="4552"/>
                  </a:cubicBezTo>
                  <a:cubicBezTo>
                    <a:pt x="3056" y="4950"/>
                    <a:pt x="3244" y="5661"/>
                    <a:pt x="3118" y="6017"/>
                  </a:cubicBezTo>
                  <a:cubicBezTo>
                    <a:pt x="3213" y="6395"/>
                    <a:pt x="3150" y="6581"/>
                    <a:pt x="2942" y="6581"/>
                  </a:cubicBezTo>
                  <a:cubicBezTo>
                    <a:pt x="2828" y="6581"/>
                    <a:pt x="2670" y="6525"/>
                    <a:pt x="2470" y="6414"/>
                  </a:cubicBezTo>
                  <a:cubicBezTo>
                    <a:pt x="2323" y="6226"/>
                    <a:pt x="2219" y="6017"/>
                    <a:pt x="2114" y="5807"/>
                  </a:cubicBezTo>
                  <a:cubicBezTo>
                    <a:pt x="1152" y="4008"/>
                    <a:pt x="545" y="2062"/>
                    <a:pt x="231" y="53"/>
                  </a:cubicBezTo>
                  <a:cubicBezTo>
                    <a:pt x="213" y="17"/>
                    <a:pt x="182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4002088" y="3498084"/>
              <a:ext cx="318700" cy="260675"/>
            </a:xfrm>
            <a:custGeom>
              <a:avLst/>
              <a:gdLst/>
              <a:ahLst/>
              <a:cxnLst/>
              <a:rect l="l" t="t" r="r" b="b"/>
              <a:pathLst>
                <a:path w="12748" h="10427" extrusionOk="0">
                  <a:moveTo>
                    <a:pt x="10922" y="0"/>
                  </a:moveTo>
                  <a:cubicBezTo>
                    <a:pt x="8411" y="649"/>
                    <a:pt x="6110" y="2176"/>
                    <a:pt x="4227" y="3913"/>
                  </a:cubicBezTo>
                  <a:cubicBezTo>
                    <a:pt x="2992" y="5043"/>
                    <a:pt x="0" y="7889"/>
                    <a:pt x="1507" y="9814"/>
                  </a:cubicBezTo>
                  <a:cubicBezTo>
                    <a:pt x="1861" y="10260"/>
                    <a:pt x="2411" y="10426"/>
                    <a:pt x="3036" y="10426"/>
                  </a:cubicBezTo>
                  <a:cubicBezTo>
                    <a:pt x="4405" y="10426"/>
                    <a:pt x="6135" y="9630"/>
                    <a:pt x="6968" y="9228"/>
                  </a:cubicBezTo>
                  <a:cubicBezTo>
                    <a:pt x="9332" y="8119"/>
                    <a:pt x="11236" y="6361"/>
                    <a:pt x="12575" y="4164"/>
                  </a:cubicBezTo>
                  <a:cubicBezTo>
                    <a:pt x="12748" y="3848"/>
                    <a:pt x="12485" y="3581"/>
                    <a:pt x="12216" y="3581"/>
                  </a:cubicBezTo>
                  <a:cubicBezTo>
                    <a:pt x="12094" y="3581"/>
                    <a:pt x="11970" y="3636"/>
                    <a:pt x="11885" y="3767"/>
                  </a:cubicBezTo>
                  <a:cubicBezTo>
                    <a:pt x="10797" y="5482"/>
                    <a:pt x="9353" y="6926"/>
                    <a:pt x="7595" y="7993"/>
                  </a:cubicBezTo>
                  <a:cubicBezTo>
                    <a:pt x="6946" y="8386"/>
                    <a:pt x="4651" y="9601"/>
                    <a:pt x="3184" y="9601"/>
                  </a:cubicBezTo>
                  <a:cubicBezTo>
                    <a:pt x="2383" y="9601"/>
                    <a:pt x="1829" y="9238"/>
                    <a:pt x="1925" y="8182"/>
                  </a:cubicBezTo>
                  <a:cubicBezTo>
                    <a:pt x="2092" y="6403"/>
                    <a:pt x="4457" y="4499"/>
                    <a:pt x="5775" y="3432"/>
                  </a:cubicBezTo>
                  <a:cubicBezTo>
                    <a:pt x="7365" y="2093"/>
                    <a:pt x="9144" y="1088"/>
                    <a:pt x="10943" y="84"/>
                  </a:cubicBezTo>
                  <a:cubicBezTo>
                    <a:pt x="10985" y="42"/>
                    <a:pt x="10943" y="0"/>
                    <a:pt x="10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4293963" y="3581909"/>
              <a:ext cx="97850" cy="214700"/>
            </a:xfrm>
            <a:custGeom>
              <a:avLst/>
              <a:gdLst/>
              <a:ahLst/>
              <a:cxnLst/>
              <a:rect l="l" t="t" r="r" b="b"/>
              <a:pathLst>
                <a:path w="3914" h="8588" extrusionOk="0">
                  <a:moveTo>
                    <a:pt x="3163" y="0"/>
                  </a:moveTo>
                  <a:cubicBezTo>
                    <a:pt x="3087" y="0"/>
                    <a:pt x="3013" y="48"/>
                    <a:pt x="2993" y="142"/>
                  </a:cubicBezTo>
                  <a:cubicBezTo>
                    <a:pt x="2658" y="1083"/>
                    <a:pt x="2783" y="2171"/>
                    <a:pt x="2721" y="3155"/>
                  </a:cubicBezTo>
                  <a:cubicBezTo>
                    <a:pt x="2658" y="4368"/>
                    <a:pt x="2553" y="5561"/>
                    <a:pt x="2344" y="6733"/>
                  </a:cubicBezTo>
                  <a:cubicBezTo>
                    <a:pt x="2302" y="6921"/>
                    <a:pt x="2281" y="7109"/>
                    <a:pt x="2239" y="7298"/>
                  </a:cubicBezTo>
                  <a:cubicBezTo>
                    <a:pt x="1830" y="7545"/>
                    <a:pt x="1504" y="7669"/>
                    <a:pt x="1258" y="7669"/>
                  </a:cubicBezTo>
                  <a:cubicBezTo>
                    <a:pt x="837" y="7669"/>
                    <a:pt x="651" y="7305"/>
                    <a:pt x="691" y="6565"/>
                  </a:cubicBezTo>
                  <a:cubicBezTo>
                    <a:pt x="628" y="6147"/>
                    <a:pt x="712" y="5686"/>
                    <a:pt x="733" y="5310"/>
                  </a:cubicBezTo>
                  <a:cubicBezTo>
                    <a:pt x="879" y="4075"/>
                    <a:pt x="1130" y="2820"/>
                    <a:pt x="1444" y="1606"/>
                  </a:cubicBezTo>
                  <a:cubicBezTo>
                    <a:pt x="1444" y="1547"/>
                    <a:pt x="1411" y="1522"/>
                    <a:pt x="1382" y="1522"/>
                  </a:cubicBezTo>
                  <a:cubicBezTo>
                    <a:pt x="1360" y="1522"/>
                    <a:pt x="1340" y="1537"/>
                    <a:pt x="1340" y="1564"/>
                  </a:cubicBezTo>
                  <a:cubicBezTo>
                    <a:pt x="691" y="3155"/>
                    <a:pt x="0" y="5184"/>
                    <a:pt x="272" y="6942"/>
                  </a:cubicBezTo>
                  <a:cubicBezTo>
                    <a:pt x="370" y="7627"/>
                    <a:pt x="780" y="8588"/>
                    <a:pt x="1587" y="8588"/>
                  </a:cubicBezTo>
                  <a:cubicBezTo>
                    <a:pt x="1642" y="8588"/>
                    <a:pt x="1699" y="8583"/>
                    <a:pt x="1758" y="8574"/>
                  </a:cubicBezTo>
                  <a:cubicBezTo>
                    <a:pt x="2888" y="8365"/>
                    <a:pt x="2930" y="6502"/>
                    <a:pt x="3076" y="5686"/>
                  </a:cubicBezTo>
                  <a:cubicBezTo>
                    <a:pt x="3327" y="4054"/>
                    <a:pt x="3913" y="1753"/>
                    <a:pt x="3348" y="142"/>
                  </a:cubicBezTo>
                  <a:cubicBezTo>
                    <a:pt x="3317" y="48"/>
                    <a:pt x="3238" y="0"/>
                    <a:pt x="3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3427713" y="3912684"/>
              <a:ext cx="277800" cy="298625"/>
            </a:xfrm>
            <a:custGeom>
              <a:avLst/>
              <a:gdLst/>
              <a:ahLst/>
              <a:cxnLst/>
              <a:rect l="l" t="t" r="r" b="b"/>
              <a:pathLst>
                <a:path w="11112" h="11945" extrusionOk="0">
                  <a:moveTo>
                    <a:pt x="7949" y="0"/>
                  </a:moveTo>
                  <a:cubicBezTo>
                    <a:pt x="7231" y="0"/>
                    <a:pt x="6698" y="684"/>
                    <a:pt x="6194" y="1222"/>
                  </a:cubicBezTo>
                  <a:cubicBezTo>
                    <a:pt x="5148" y="2415"/>
                    <a:pt x="4102" y="3670"/>
                    <a:pt x="3119" y="4968"/>
                  </a:cubicBezTo>
                  <a:cubicBezTo>
                    <a:pt x="1968" y="6453"/>
                    <a:pt x="1" y="9257"/>
                    <a:pt x="1340" y="11182"/>
                  </a:cubicBezTo>
                  <a:cubicBezTo>
                    <a:pt x="1716" y="11731"/>
                    <a:pt x="2196" y="11945"/>
                    <a:pt x="2720" y="11945"/>
                  </a:cubicBezTo>
                  <a:cubicBezTo>
                    <a:pt x="4093" y="11945"/>
                    <a:pt x="5759" y="10475"/>
                    <a:pt x="6592" y="9717"/>
                  </a:cubicBezTo>
                  <a:cubicBezTo>
                    <a:pt x="7575" y="8797"/>
                    <a:pt x="8412" y="7751"/>
                    <a:pt x="9207" y="6683"/>
                  </a:cubicBezTo>
                  <a:cubicBezTo>
                    <a:pt x="9898" y="5763"/>
                    <a:pt x="11090" y="4487"/>
                    <a:pt x="11111" y="3315"/>
                  </a:cubicBezTo>
                  <a:cubicBezTo>
                    <a:pt x="11111" y="3091"/>
                    <a:pt x="10928" y="2964"/>
                    <a:pt x="10748" y="2964"/>
                  </a:cubicBezTo>
                  <a:cubicBezTo>
                    <a:pt x="10692" y="2964"/>
                    <a:pt x="10637" y="2976"/>
                    <a:pt x="10588" y="3001"/>
                  </a:cubicBezTo>
                  <a:cubicBezTo>
                    <a:pt x="9940" y="3336"/>
                    <a:pt x="9710" y="3984"/>
                    <a:pt x="9312" y="4591"/>
                  </a:cubicBezTo>
                  <a:cubicBezTo>
                    <a:pt x="8789" y="5428"/>
                    <a:pt x="8245" y="6244"/>
                    <a:pt x="7617" y="6997"/>
                  </a:cubicBezTo>
                  <a:cubicBezTo>
                    <a:pt x="6613" y="8274"/>
                    <a:pt x="5232" y="9927"/>
                    <a:pt x="3684" y="10533"/>
                  </a:cubicBezTo>
                  <a:cubicBezTo>
                    <a:pt x="3355" y="10659"/>
                    <a:pt x="3086" y="10715"/>
                    <a:pt x="2868" y="10715"/>
                  </a:cubicBezTo>
                  <a:cubicBezTo>
                    <a:pt x="1601" y="10715"/>
                    <a:pt x="2044" y="8841"/>
                    <a:pt x="2365" y="8002"/>
                  </a:cubicBezTo>
                  <a:cubicBezTo>
                    <a:pt x="2700" y="7081"/>
                    <a:pt x="3244" y="6265"/>
                    <a:pt x="3788" y="5491"/>
                  </a:cubicBezTo>
                  <a:cubicBezTo>
                    <a:pt x="4311" y="4759"/>
                    <a:pt x="4897" y="4026"/>
                    <a:pt x="5441" y="3315"/>
                  </a:cubicBezTo>
                  <a:cubicBezTo>
                    <a:pt x="6010" y="2584"/>
                    <a:pt x="7249" y="295"/>
                    <a:pt x="8278" y="295"/>
                  </a:cubicBezTo>
                  <a:cubicBezTo>
                    <a:pt x="8309" y="295"/>
                    <a:pt x="8340" y="297"/>
                    <a:pt x="8370" y="302"/>
                  </a:cubicBezTo>
                  <a:cubicBezTo>
                    <a:pt x="8380" y="303"/>
                    <a:pt x="8389" y="304"/>
                    <a:pt x="8398" y="304"/>
                  </a:cubicBezTo>
                  <a:cubicBezTo>
                    <a:pt x="8542" y="304"/>
                    <a:pt x="8570" y="152"/>
                    <a:pt x="8412" y="93"/>
                  </a:cubicBezTo>
                  <a:cubicBezTo>
                    <a:pt x="8249" y="29"/>
                    <a:pt x="8095" y="0"/>
                    <a:pt x="7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3618413" y="4039684"/>
              <a:ext cx="172875" cy="220475"/>
            </a:xfrm>
            <a:custGeom>
              <a:avLst/>
              <a:gdLst/>
              <a:ahLst/>
              <a:cxnLst/>
              <a:rect l="l" t="t" r="r" b="b"/>
              <a:pathLst>
                <a:path w="6915" h="8819" extrusionOk="0">
                  <a:moveTo>
                    <a:pt x="2835" y="97"/>
                  </a:moveTo>
                  <a:lnTo>
                    <a:pt x="2835" y="97"/>
                  </a:lnTo>
                  <a:cubicBezTo>
                    <a:pt x="2834" y="97"/>
                    <a:pt x="2834" y="97"/>
                    <a:pt x="2833" y="97"/>
                  </a:cubicBezTo>
                  <a:lnTo>
                    <a:pt x="2833" y="97"/>
                  </a:lnTo>
                  <a:cubicBezTo>
                    <a:pt x="2834" y="101"/>
                    <a:pt x="2834" y="103"/>
                    <a:pt x="2835" y="103"/>
                  </a:cubicBezTo>
                  <a:cubicBezTo>
                    <a:pt x="2835" y="103"/>
                    <a:pt x="2835" y="101"/>
                    <a:pt x="2835" y="97"/>
                  </a:cubicBezTo>
                  <a:close/>
                  <a:moveTo>
                    <a:pt x="6340" y="1"/>
                  </a:moveTo>
                  <a:cubicBezTo>
                    <a:pt x="6284" y="1"/>
                    <a:pt x="6228" y="23"/>
                    <a:pt x="6183" y="76"/>
                  </a:cubicBezTo>
                  <a:cubicBezTo>
                    <a:pt x="5534" y="808"/>
                    <a:pt x="5471" y="2085"/>
                    <a:pt x="5157" y="3005"/>
                  </a:cubicBezTo>
                  <a:cubicBezTo>
                    <a:pt x="4718" y="4303"/>
                    <a:pt x="4090" y="5558"/>
                    <a:pt x="3337" y="6730"/>
                  </a:cubicBezTo>
                  <a:cubicBezTo>
                    <a:pt x="3211" y="6918"/>
                    <a:pt x="3044" y="7316"/>
                    <a:pt x="2856" y="7441"/>
                  </a:cubicBezTo>
                  <a:cubicBezTo>
                    <a:pt x="2521" y="7462"/>
                    <a:pt x="2186" y="7525"/>
                    <a:pt x="1872" y="7546"/>
                  </a:cubicBezTo>
                  <a:cubicBezTo>
                    <a:pt x="1830" y="7337"/>
                    <a:pt x="1810" y="7127"/>
                    <a:pt x="1810" y="6939"/>
                  </a:cubicBezTo>
                  <a:cubicBezTo>
                    <a:pt x="1789" y="6249"/>
                    <a:pt x="1851" y="5537"/>
                    <a:pt x="1872" y="4826"/>
                  </a:cubicBezTo>
                  <a:cubicBezTo>
                    <a:pt x="1893" y="4198"/>
                    <a:pt x="2060" y="228"/>
                    <a:pt x="2833" y="97"/>
                  </a:cubicBezTo>
                  <a:lnTo>
                    <a:pt x="2833" y="97"/>
                  </a:lnTo>
                  <a:cubicBezTo>
                    <a:pt x="2831" y="89"/>
                    <a:pt x="2826" y="76"/>
                    <a:pt x="2814" y="76"/>
                  </a:cubicBezTo>
                  <a:cubicBezTo>
                    <a:pt x="2792" y="71"/>
                    <a:pt x="2770" y="68"/>
                    <a:pt x="2748" y="68"/>
                  </a:cubicBezTo>
                  <a:cubicBezTo>
                    <a:pt x="1543" y="68"/>
                    <a:pt x="1" y="7793"/>
                    <a:pt x="1789" y="8697"/>
                  </a:cubicBezTo>
                  <a:cubicBezTo>
                    <a:pt x="1957" y="8781"/>
                    <a:pt x="2121" y="8819"/>
                    <a:pt x="2281" y="8819"/>
                  </a:cubicBezTo>
                  <a:cubicBezTo>
                    <a:pt x="3474" y="8819"/>
                    <a:pt x="4419" y="6705"/>
                    <a:pt x="4843" y="5893"/>
                  </a:cubicBezTo>
                  <a:cubicBezTo>
                    <a:pt x="5346" y="4993"/>
                    <a:pt x="5785" y="4052"/>
                    <a:pt x="6141" y="3047"/>
                  </a:cubicBezTo>
                  <a:cubicBezTo>
                    <a:pt x="6455" y="2189"/>
                    <a:pt x="6915" y="1059"/>
                    <a:pt x="6580" y="181"/>
                  </a:cubicBezTo>
                  <a:cubicBezTo>
                    <a:pt x="6540" y="73"/>
                    <a:pt x="6440" y="1"/>
                    <a:pt x="6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5061338" y="3715959"/>
              <a:ext cx="105100" cy="219075"/>
            </a:xfrm>
            <a:custGeom>
              <a:avLst/>
              <a:gdLst/>
              <a:ahLst/>
              <a:cxnLst/>
              <a:rect l="l" t="t" r="r" b="b"/>
              <a:pathLst>
                <a:path w="4204" h="8763" extrusionOk="0">
                  <a:moveTo>
                    <a:pt x="552" y="0"/>
                  </a:moveTo>
                  <a:cubicBezTo>
                    <a:pt x="503" y="0"/>
                    <a:pt x="450" y="21"/>
                    <a:pt x="440" y="73"/>
                  </a:cubicBezTo>
                  <a:cubicBezTo>
                    <a:pt x="21" y="1726"/>
                    <a:pt x="0" y="3526"/>
                    <a:pt x="231" y="5221"/>
                  </a:cubicBezTo>
                  <a:cubicBezTo>
                    <a:pt x="356" y="6246"/>
                    <a:pt x="461" y="8150"/>
                    <a:pt x="1612" y="8631"/>
                  </a:cubicBezTo>
                  <a:cubicBezTo>
                    <a:pt x="1831" y="8721"/>
                    <a:pt x="2025" y="8762"/>
                    <a:pt x="2194" y="8762"/>
                  </a:cubicBezTo>
                  <a:cubicBezTo>
                    <a:pt x="4203" y="8762"/>
                    <a:pt x="2867" y="2925"/>
                    <a:pt x="2616" y="1998"/>
                  </a:cubicBezTo>
                  <a:cubicBezTo>
                    <a:pt x="2550" y="1793"/>
                    <a:pt x="2385" y="1707"/>
                    <a:pt x="2219" y="1707"/>
                  </a:cubicBezTo>
                  <a:cubicBezTo>
                    <a:pt x="1960" y="1707"/>
                    <a:pt x="1698" y="1915"/>
                    <a:pt x="1800" y="2208"/>
                  </a:cubicBezTo>
                  <a:cubicBezTo>
                    <a:pt x="2135" y="3337"/>
                    <a:pt x="2344" y="4467"/>
                    <a:pt x="2407" y="5639"/>
                  </a:cubicBezTo>
                  <a:cubicBezTo>
                    <a:pt x="2407" y="5953"/>
                    <a:pt x="2553" y="7104"/>
                    <a:pt x="2344" y="7313"/>
                  </a:cubicBezTo>
                  <a:cubicBezTo>
                    <a:pt x="2093" y="7376"/>
                    <a:pt x="1842" y="7438"/>
                    <a:pt x="1591" y="7501"/>
                  </a:cubicBezTo>
                  <a:cubicBezTo>
                    <a:pt x="1423" y="7166"/>
                    <a:pt x="1319" y="6811"/>
                    <a:pt x="1256" y="6455"/>
                  </a:cubicBezTo>
                  <a:cubicBezTo>
                    <a:pt x="670" y="4342"/>
                    <a:pt x="649" y="2208"/>
                    <a:pt x="649" y="52"/>
                  </a:cubicBezTo>
                  <a:cubicBezTo>
                    <a:pt x="649" y="21"/>
                    <a:pt x="60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4909638" y="3462234"/>
              <a:ext cx="139675" cy="187875"/>
            </a:xfrm>
            <a:custGeom>
              <a:avLst/>
              <a:gdLst/>
              <a:ahLst/>
              <a:cxnLst/>
              <a:rect l="l" t="t" r="r" b="b"/>
              <a:pathLst>
                <a:path w="5587" h="7515" extrusionOk="0">
                  <a:moveTo>
                    <a:pt x="5274" y="1"/>
                  </a:moveTo>
                  <a:cubicBezTo>
                    <a:pt x="5260" y="1"/>
                    <a:pt x="5246" y="4"/>
                    <a:pt x="5231" y="12"/>
                  </a:cubicBezTo>
                  <a:cubicBezTo>
                    <a:pt x="2302" y="1225"/>
                    <a:pt x="419" y="3820"/>
                    <a:pt x="22" y="6958"/>
                  </a:cubicBezTo>
                  <a:cubicBezTo>
                    <a:pt x="1" y="7167"/>
                    <a:pt x="168" y="7335"/>
                    <a:pt x="356" y="7419"/>
                  </a:cubicBezTo>
                  <a:cubicBezTo>
                    <a:pt x="565" y="7484"/>
                    <a:pt x="768" y="7515"/>
                    <a:pt x="968" y="7515"/>
                  </a:cubicBezTo>
                  <a:cubicBezTo>
                    <a:pt x="2991" y="7515"/>
                    <a:pt x="4538" y="4370"/>
                    <a:pt x="5357" y="2941"/>
                  </a:cubicBezTo>
                  <a:cubicBezTo>
                    <a:pt x="5587" y="2510"/>
                    <a:pt x="5215" y="2119"/>
                    <a:pt x="4851" y="2119"/>
                  </a:cubicBezTo>
                  <a:cubicBezTo>
                    <a:pt x="4685" y="2119"/>
                    <a:pt x="4520" y="2200"/>
                    <a:pt x="4415" y="2397"/>
                  </a:cubicBezTo>
                  <a:cubicBezTo>
                    <a:pt x="3879" y="3355"/>
                    <a:pt x="2411" y="6351"/>
                    <a:pt x="1010" y="6541"/>
                  </a:cubicBezTo>
                  <a:lnTo>
                    <a:pt x="1010" y="6541"/>
                  </a:lnTo>
                  <a:cubicBezTo>
                    <a:pt x="1359" y="3905"/>
                    <a:pt x="3002" y="1590"/>
                    <a:pt x="5336" y="305"/>
                  </a:cubicBezTo>
                  <a:cubicBezTo>
                    <a:pt x="5447" y="194"/>
                    <a:pt x="5378" y="1"/>
                    <a:pt x="5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5035788" y="3455434"/>
              <a:ext cx="112600" cy="150800"/>
            </a:xfrm>
            <a:custGeom>
              <a:avLst/>
              <a:gdLst/>
              <a:ahLst/>
              <a:cxnLst/>
              <a:rect l="l" t="t" r="r" b="b"/>
              <a:pathLst>
                <a:path w="4504" h="6032" extrusionOk="0">
                  <a:moveTo>
                    <a:pt x="2592" y="681"/>
                  </a:moveTo>
                  <a:cubicBezTo>
                    <a:pt x="2583" y="682"/>
                    <a:pt x="2574" y="683"/>
                    <a:pt x="2566" y="684"/>
                  </a:cubicBezTo>
                  <a:lnTo>
                    <a:pt x="2566" y="684"/>
                  </a:lnTo>
                  <a:cubicBezTo>
                    <a:pt x="2573" y="682"/>
                    <a:pt x="2582" y="681"/>
                    <a:pt x="2592" y="681"/>
                  </a:cubicBezTo>
                  <a:close/>
                  <a:moveTo>
                    <a:pt x="2480" y="1"/>
                  </a:moveTo>
                  <a:cubicBezTo>
                    <a:pt x="2362" y="1"/>
                    <a:pt x="2239" y="31"/>
                    <a:pt x="2110" y="95"/>
                  </a:cubicBezTo>
                  <a:cubicBezTo>
                    <a:pt x="1964" y="179"/>
                    <a:pt x="1922" y="367"/>
                    <a:pt x="1964" y="514"/>
                  </a:cubicBezTo>
                  <a:cubicBezTo>
                    <a:pt x="1964" y="556"/>
                    <a:pt x="1964" y="577"/>
                    <a:pt x="1985" y="597"/>
                  </a:cubicBezTo>
                  <a:cubicBezTo>
                    <a:pt x="2009" y="754"/>
                    <a:pt x="2117" y="821"/>
                    <a:pt x="2240" y="821"/>
                  </a:cubicBezTo>
                  <a:cubicBezTo>
                    <a:pt x="2242" y="821"/>
                    <a:pt x="2244" y="821"/>
                    <a:pt x="2247" y="821"/>
                  </a:cubicBezTo>
                  <a:lnTo>
                    <a:pt x="2247" y="821"/>
                  </a:lnTo>
                  <a:cubicBezTo>
                    <a:pt x="2679" y="1230"/>
                    <a:pt x="2941" y="1981"/>
                    <a:pt x="3115" y="2502"/>
                  </a:cubicBezTo>
                  <a:cubicBezTo>
                    <a:pt x="3261" y="3025"/>
                    <a:pt x="3638" y="4071"/>
                    <a:pt x="3387" y="4594"/>
                  </a:cubicBezTo>
                  <a:cubicBezTo>
                    <a:pt x="3274" y="4866"/>
                    <a:pt x="3103" y="4977"/>
                    <a:pt x="2897" y="4977"/>
                  </a:cubicBezTo>
                  <a:cubicBezTo>
                    <a:pt x="2074" y="4977"/>
                    <a:pt x="692" y="3200"/>
                    <a:pt x="206" y="2815"/>
                  </a:cubicBezTo>
                  <a:cubicBezTo>
                    <a:pt x="191" y="2808"/>
                    <a:pt x="175" y="2804"/>
                    <a:pt x="158" y="2804"/>
                  </a:cubicBezTo>
                  <a:cubicBezTo>
                    <a:pt x="82" y="2804"/>
                    <a:pt x="1" y="2876"/>
                    <a:pt x="18" y="2962"/>
                  </a:cubicBezTo>
                  <a:cubicBezTo>
                    <a:pt x="256" y="3851"/>
                    <a:pt x="1930" y="6032"/>
                    <a:pt x="3143" y="6032"/>
                  </a:cubicBezTo>
                  <a:cubicBezTo>
                    <a:pt x="3528" y="6032"/>
                    <a:pt x="3866" y="5813"/>
                    <a:pt x="4098" y="5263"/>
                  </a:cubicBezTo>
                  <a:cubicBezTo>
                    <a:pt x="4504" y="4317"/>
                    <a:pt x="3893" y="1"/>
                    <a:pt x="2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4499538" y="3395159"/>
              <a:ext cx="233150" cy="167800"/>
            </a:xfrm>
            <a:custGeom>
              <a:avLst/>
              <a:gdLst/>
              <a:ahLst/>
              <a:cxnLst/>
              <a:rect l="l" t="t" r="r" b="b"/>
              <a:pathLst>
                <a:path w="9326" h="6712" extrusionOk="0">
                  <a:moveTo>
                    <a:pt x="6180" y="1"/>
                  </a:moveTo>
                  <a:cubicBezTo>
                    <a:pt x="4824" y="1"/>
                    <a:pt x="3420" y="1059"/>
                    <a:pt x="2595" y="2004"/>
                  </a:cubicBezTo>
                  <a:cubicBezTo>
                    <a:pt x="1884" y="2799"/>
                    <a:pt x="0" y="4954"/>
                    <a:pt x="775" y="6126"/>
                  </a:cubicBezTo>
                  <a:cubicBezTo>
                    <a:pt x="1068" y="6559"/>
                    <a:pt x="1527" y="6712"/>
                    <a:pt x="2037" y="6712"/>
                  </a:cubicBezTo>
                  <a:cubicBezTo>
                    <a:pt x="2907" y="6712"/>
                    <a:pt x="3926" y="6265"/>
                    <a:pt x="4520" y="6001"/>
                  </a:cubicBezTo>
                  <a:cubicBezTo>
                    <a:pt x="6298" y="5205"/>
                    <a:pt x="8077" y="3929"/>
                    <a:pt x="9123" y="2255"/>
                  </a:cubicBezTo>
                  <a:cubicBezTo>
                    <a:pt x="9325" y="1944"/>
                    <a:pt x="9031" y="1587"/>
                    <a:pt x="8720" y="1587"/>
                  </a:cubicBezTo>
                  <a:cubicBezTo>
                    <a:pt x="8613" y="1587"/>
                    <a:pt x="8503" y="1630"/>
                    <a:pt x="8412" y="1732"/>
                  </a:cubicBezTo>
                  <a:cubicBezTo>
                    <a:pt x="7554" y="2674"/>
                    <a:pt x="6738" y="3594"/>
                    <a:pt x="5671" y="4327"/>
                  </a:cubicBezTo>
                  <a:cubicBezTo>
                    <a:pt x="5231" y="4641"/>
                    <a:pt x="4729" y="4892"/>
                    <a:pt x="4227" y="5143"/>
                  </a:cubicBezTo>
                  <a:cubicBezTo>
                    <a:pt x="3858" y="5290"/>
                    <a:pt x="2887" y="5844"/>
                    <a:pt x="2319" y="5844"/>
                  </a:cubicBezTo>
                  <a:cubicBezTo>
                    <a:pt x="2242" y="5844"/>
                    <a:pt x="2173" y="5835"/>
                    <a:pt x="2114" y="5812"/>
                  </a:cubicBezTo>
                  <a:cubicBezTo>
                    <a:pt x="1570" y="5624"/>
                    <a:pt x="1674" y="5038"/>
                    <a:pt x="1779" y="4661"/>
                  </a:cubicBezTo>
                  <a:cubicBezTo>
                    <a:pt x="1863" y="4410"/>
                    <a:pt x="2072" y="4117"/>
                    <a:pt x="2197" y="3887"/>
                  </a:cubicBezTo>
                  <a:cubicBezTo>
                    <a:pt x="2553" y="3280"/>
                    <a:pt x="2951" y="2695"/>
                    <a:pt x="3432" y="2172"/>
                  </a:cubicBezTo>
                  <a:cubicBezTo>
                    <a:pt x="4478" y="1021"/>
                    <a:pt x="5650" y="686"/>
                    <a:pt x="7052" y="184"/>
                  </a:cubicBezTo>
                  <a:cubicBezTo>
                    <a:pt x="7067" y="194"/>
                    <a:pt x="7079" y="198"/>
                    <a:pt x="7087" y="198"/>
                  </a:cubicBezTo>
                  <a:cubicBezTo>
                    <a:pt x="7111" y="198"/>
                    <a:pt x="7099" y="163"/>
                    <a:pt x="7052" y="163"/>
                  </a:cubicBezTo>
                  <a:cubicBezTo>
                    <a:pt x="6768" y="51"/>
                    <a:pt x="6475" y="1"/>
                    <a:pt x="6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3579413" y="3545034"/>
              <a:ext cx="224725" cy="119700"/>
            </a:xfrm>
            <a:custGeom>
              <a:avLst/>
              <a:gdLst/>
              <a:ahLst/>
              <a:cxnLst/>
              <a:rect l="l" t="t" r="r" b="b"/>
              <a:pathLst>
                <a:path w="8989" h="4788" extrusionOk="0">
                  <a:moveTo>
                    <a:pt x="6554" y="0"/>
                  </a:moveTo>
                  <a:cubicBezTo>
                    <a:pt x="5364" y="0"/>
                    <a:pt x="4101" y="681"/>
                    <a:pt x="3139" y="1261"/>
                  </a:cubicBezTo>
                  <a:cubicBezTo>
                    <a:pt x="2407" y="1700"/>
                    <a:pt x="1" y="2872"/>
                    <a:pt x="649" y="4086"/>
                  </a:cubicBezTo>
                  <a:cubicBezTo>
                    <a:pt x="944" y="4614"/>
                    <a:pt x="1579" y="4787"/>
                    <a:pt x="2257" y="4787"/>
                  </a:cubicBezTo>
                  <a:cubicBezTo>
                    <a:pt x="2976" y="4787"/>
                    <a:pt x="3744" y="4593"/>
                    <a:pt x="4206" y="4420"/>
                  </a:cubicBezTo>
                  <a:cubicBezTo>
                    <a:pt x="5755" y="3835"/>
                    <a:pt x="7952" y="2621"/>
                    <a:pt x="8852" y="1177"/>
                  </a:cubicBezTo>
                  <a:cubicBezTo>
                    <a:pt x="8988" y="921"/>
                    <a:pt x="8776" y="678"/>
                    <a:pt x="8533" y="678"/>
                  </a:cubicBezTo>
                  <a:cubicBezTo>
                    <a:pt x="8479" y="678"/>
                    <a:pt x="8424" y="690"/>
                    <a:pt x="8370" y="717"/>
                  </a:cubicBezTo>
                  <a:cubicBezTo>
                    <a:pt x="7282" y="1240"/>
                    <a:pt x="6403" y="2203"/>
                    <a:pt x="5399" y="2830"/>
                  </a:cubicBezTo>
                  <a:cubicBezTo>
                    <a:pt x="5022" y="3060"/>
                    <a:pt x="4667" y="3270"/>
                    <a:pt x="4269" y="3458"/>
                  </a:cubicBezTo>
                  <a:cubicBezTo>
                    <a:pt x="3934" y="3618"/>
                    <a:pt x="2978" y="4009"/>
                    <a:pt x="2339" y="4009"/>
                  </a:cubicBezTo>
                  <a:cubicBezTo>
                    <a:pt x="2140" y="4009"/>
                    <a:pt x="1972" y="3971"/>
                    <a:pt x="1863" y="3876"/>
                  </a:cubicBezTo>
                  <a:cubicBezTo>
                    <a:pt x="1110" y="3186"/>
                    <a:pt x="3851" y="1679"/>
                    <a:pt x="4290" y="1449"/>
                  </a:cubicBezTo>
                  <a:cubicBezTo>
                    <a:pt x="5441" y="842"/>
                    <a:pt x="6592" y="738"/>
                    <a:pt x="7805" y="403"/>
                  </a:cubicBezTo>
                  <a:cubicBezTo>
                    <a:pt x="7847" y="382"/>
                    <a:pt x="7847" y="340"/>
                    <a:pt x="7826" y="319"/>
                  </a:cubicBezTo>
                  <a:cubicBezTo>
                    <a:pt x="7425" y="93"/>
                    <a:pt x="6995" y="0"/>
                    <a:pt x="6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7"/>
            <p:cNvSpPr/>
            <p:nvPr/>
          </p:nvSpPr>
          <p:spPr>
            <a:xfrm>
              <a:off x="3767938" y="3536459"/>
              <a:ext cx="144725" cy="199150"/>
            </a:xfrm>
            <a:custGeom>
              <a:avLst/>
              <a:gdLst/>
              <a:ahLst/>
              <a:cxnLst/>
              <a:rect l="l" t="t" r="r" b="b"/>
              <a:pathLst>
                <a:path w="5789" h="7966" extrusionOk="0">
                  <a:moveTo>
                    <a:pt x="4995" y="1"/>
                  </a:moveTo>
                  <a:cubicBezTo>
                    <a:pt x="4920" y="1"/>
                    <a:pt x="4838" y="43"/>
                    <a:pt x="4784" y="118"/>
                  </a:cubicBezTo>
                  <a:cubicBezTo>
                    <a:pt x="4282" y="872"/>
                    <a:pt x="4365" y="1813"/>
                    <a:pt x="4177" y="2692"/>
                  </a:cubicBezTo>
                  <a:cubicBezTo>
                    <a:pt x="3968" y="3717"/>
                    <a:pt x="3675" y="4722"/>
                    <a:pt x="3319" y="5684"/>
                  </a:cubicBezTo>
                  <a:cubicBezTo>
                    <a:pt x="3154" y="6114"/>
                    <a:pt x="2897" y="6977"/>
                    <a:pt x="2330" y="6977"/>
                  </a:cubicBezTo>
                  <a:cubicBezTo>
                    <a:pt x="2181" y="6977"/>
                    <a:pt x="2009" y="6916"/>
                    <a:pt x="1813" y="6772"/>
                  </a:cubicBezTo>
                  <a:cubicBezTo>
                    <a:pt x="1478" y="6521"/>
                    <a:pt x="1541" y="5621"/>
                    <a:pt x="1541" y="5245"/>
                  </a:cubicBezTo>
                  <a:cubicBezTo>
                    <a:pt x="1499" y="4240"/>
                    <a:pt x="1750" y="3257"/>
                    <a:pt x="1875" y="2253"/>
                  </a:cubicBezTo>
                  <a:cubicBezTo>
                    <a:pt x="1887" y="2208"/>
                    <a:pt x="1856" y="2187"/>
                    <a:pt x="1822" y="2187"/>
                  </a:cubicBezTo>
                  <a:cubicBezTo>
                    <a:pt x="1792" y="2187"/>
                    <a:pt x="1760" y="2203"/>
                    <a:pt x="1750" y="2232"/>
                  </a:cubicBezTo>
                  <a:cubicBezTo>
                    <a:pt x="1035" y="3224"/>
                    <a:pt x="0" y="7966"/>
                    <a:pt x="2202" y="7966"/>
                  </a:cubicBezTo>
                  <a:cubicBezTo>
                    <a:pt x="2321" y="7966"/>
                    <a:pt x="2449" y="7952"/>
                    <a:pt x="2587" y="7923"/>
                  </a:cubicBezTo>
                  <a:cubicBezTo>
                    <a:pt x="3780" y="7693"/>
                    <a:pt x="4219" y="5998"/>
                    <a:pt x="4533" y="5015"/>
                  </a:cubicBezTo>
                  <a:cubicBezTo>
                    <a:pt x="4972" y="3696"/>
                    <a:pt x="5788" y="1458"/>
                    <a:pt x="5160" y="118"/>
                  </a:cubicBezTo>
                  <a:cubicBezTo>
                    <a:pt x="5130" y="37"/>
                    <a:pt x="5066" y="1"/>
                    <a:pt x="4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7"/>
            <p:cNvSpPr/>
            <p:nvPr/>
          </p:nvSpPr>
          <p:spPr>
            <a:xfrm flipH="1">
              <a:off x="5634988" y="3499409"/>
              <a:ext cx="339475" cy="258025"/>
            </a:xfrm>
            <a:custGeom>
              <a:avLst/>
              <a:gdLst/>
              <a:ahLst/>
              <a:cxnLst/>
              <a:rect l="l" t="t" r="r" b="b"/>
              <a:pathLst>
                <a:path w="13579" h="10321" extrusionOk="0">
                  <a:moveTo>
                    <a:pt x="5327" y="1"/>
                  </a:moveTo>
                  <a:cubicBezTo>
                    <a:pt x="4817" y="1"/>
                    <a:pt x="4321" y="188"/>
                    <a:pt x="3849" y="612"/>
                  </a:cubicBezTo>
                  <a:cubicBezTo>
                    <a:pt x="1" y="4116"/>
                    <a:pt x="11935" y="7405"/>
                    <a:pt x="13462" y="10060"/>
                  </a:cubicBezTo>
                  <a:lnTo>
                    <a:pt x="13462" y="10060"/>
                  </a:lnTo>
                  <a:cubicBezTo>
                    <a:pt x="12736" y="8455"/>
                    <a:pt x="8750" y="1"/>
                    <a:pt x="5327" y="1"/>
                  </a:cubicBezTo>
                  <a:close/>
                  <a:moveTo>
                    <a:pt x="13462" y="10060"/>
                  </a:moveTo>
                  <a:cubicBezTo>
                    <a:pt x="13538" y="10228"/>
                    <a:pt x="13578" y="10321"/>
                    <a:pt x="13578" y="10321"/>
                  </a:cubicBezTo>
                  <a:cubicBezTo>
                    <a:pt x="13552" y="10235"/>
                    <a:pt x="13512" y="10148"/>
                    <a:pt x="13462" y="10060"/>
                  </a:cubicBezTo>
                  <a:close/>
                </a:path>
              </a:pathLst>
            </a:custGeom>
            <a:solidFill>
              <a:schemeClr val="accent1"/>
            </a:solidFill>
            <a:ln w="26150" cap="flat" cmpd="sng">
              <a:solidFill>
                <a:srgbClr val="E58C3C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6" name="Google Shape;1476;p27"/>
          <p:cNvSpPr/>
          <p:nvPr/>
        </p:nvSpPr>
        <p:spPr>
          <a:xfrm>
            <a:off x="0" y="4960750"/>
            <a:ext cx="9144000" cy="19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7" name="Google Shape;1477;p27"/>
          <p:cNvGrpSpPr/>
          <p:nvPr/>
        </p:nvGrpSpPr>
        <p:grpSpPr>
          <a:xfrm>
            <a:off x="2986238" y="4715322"/>
            <a:ext cx="3171525" cy="306900"/>
            <a:chOff x="2683750" y="4778475"/>
            <a:chExt cx="3171525" cy="306900"/>
          </a:xfrm>
        </p:grpSpPr>
        <p:sp>
          <p:nvSpPr>
            <p:cNvPr id="1478" name="Google Shape;1478;p27"/>
            <p:cNvSpPr/>
            <p:nvPr/>
          </p:nvSpPr>
          <p:spPr>
            <a:xfrm>
              <a:off x="2683750" y="4778475"/>
              <a:ext cx="185200" cy="306900"/>
            </a:xfrm>
            <a:custGeom>
              <a:avLst/>
              <a:gdLst/>
              <a:ahLst/>
              <a:cxnLst/>
              <a:rect l="l" t="t" r="r" b="b"/>
              <a:pathLst>
                <a:path w="7408" h="12276" extrusionOk="0">
                  <a:moveTo>
                    <a:pt x="4761" y="0"/>
                  </a:moveTo>
                  <a:cubicBezTo>
                    <a:pt x="4737" y="0"/>
                    <a:pt x="4712" y="1"/>
                    <a:pt x="4687" y="3"/>
                  </a:cubicBezTo>
                  <a:cubicBezTo>
                    <a:pt x="2260" y="191"/>
                    <a:pt x="0" y="8854"/>
                    <a:pt x="0" y="8854"/>
                  </a:cubicBezTo>
                  <a:cubicBezTo>
                    <a:pt x="1563" y="11420"/>
                    <a:pt x="2907" y="12276"/>
                    <a:pt x="4004" y="12276"/>
                  </a:cubicBezTo>
                  <a:cubicBezTo>
                    <a:pt x="6198" y="12276"/>
                    <a:pt x="7407" y="8854"/>
                    <a:pt x="7407" y="8854"/>
                  </a:cubicBezTo>
                  <a:cubicBezTo>
                    <a:pt x="7407" y="8854"/>
                    <a:pt x="7100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7"/>
            <p:cNvSpPr/>
            <p:nvPr/>
          </p:nvSpPr>
          <p:spPr>
            <a:xfrm>
              <a:off x="2833875" y="4778475"/>
              <a:ext cx="127125" cy="302300"/>
            </a:xfrm>
            <a:custGeom>
              <a:avLst/>
              <a:gdLst/>
              <a:ahLst/>
              <a:cxnLst/>
              <a:rect l="l" t="t" r="r" b="b"/>
              <a:pathLst>
                <a:path w="5085" h="12092" extrusionOk="0">
                  <a:moveTo>
                    <a:pt x="2522" y="0"/>
                  </a:moveTo>
                  <a:cubicBezTo>
                    <a:pt x="2498" y="0"/>
                    <a:pt x="2473" y="1"/>
                    <a:pt x="2449" y="3"/>
                  </a:cubicBezTo>
                  <a:cubicBezTo>
                    <a:pt x="21" y="191"/>
                    <a:pt x="1" y="8540"/>
                    <a:pt x="1" y="8540"/>
                  </a:cubicBezTo>
                  <a:cubicBezTo>
                    <a:pt x="832" y="11213"/>
                    <a:pt x="1690" y="12092"/>
                    <a:pt x="2460" y="12092"/>
                  </a:cubicBezTo>
                  <a:cubicBezTo>
                    <a:pt x="3936" y="12092"/>
                    <a:pt x="5085" y="8854"/>
                    <a:pt x="5085" y="8854"/>
                  </a:cubicBezTo>
                  <a:cubicBezTo>
                    <a:pt x="5085" y="8854"/>
                    <a:pt x="4860" y="0"/>
                    <a:pt x="2522" y="0"/>
                  </a:cubicBezTo>
                  <a:close/>
                </a:path>
              </a:pathLst>
            </a:custGeom>
            <a:solidFill>
              <a:schemeClr val="dk1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7"/>
            <p:cNvSpPr/>
            <p:nvPr/>
          </p:nvSpPr>
          <p:spPr>
            <a:xfrm>
              <a:off x="2911300" y="4788925"/>
              <a:ext cx="151200" cy="285650"/>
            </a:xfrm>
            <a:custGeom>
              <a:avLst/>
              <a:gdLst/>
              <a:ahLst/>
              <a:cxnLst/>
              <a:rect l="l" t="t" r="r" b="b"/>
              <a:pathLst>
                <a:path w="6048" h="11426" extrusionOk="0">
                  <a:moveTo>
                    <a:pt x="2479" y="1"/>
                  </a:moveTo>
                  <a:cubicBezTo>
                    <a:pt x="2455" y="1"/>
                    <a:pt x="2431" y="2"/>
                    <a:pt x="2406" y="3"/>
                  </a:cubicBezTo>
                  <a:cubicBezTo>
                    <a:pt x="0" y="192"/>
                    <a:pt x="1005" y="7871"/>
                    <a:pt x="1005" y="7871"/>
                  </a:cubicBezTo>
                  <a:cubicBezTo>
                    <a:pt x="1838" y="10547"/>
                    <a:pt x="2698" y="11426"/>
                    <a:pt x="3467" y="11426"/>
                  </a:cubicBezTo>
                  <a:cubicBezTo>
                    <a:pt x="4262" y="11426"/>
                    <a:pt x="4962" y="10489"/>
                    <a:pt x="5440" y="9628"/>
                  </a:cubicBezTo>
                  <a:cubicBezTo>
                    <a:pt x="5922" y="8791"/>
                    <a:pt x="6047" y="7745"/>
                    <a:pt x="5838" y="6783"/>
                  </a:cubicBezTo>
                  <a:cubicBezTo>
                    <a:pt x="5384" y="4430"/>
                    <a:pt x="4217" y="1"/>
                    <a:pt x="2479" y="1"/>
                  </a:cubicBezTo>
                  <a:close/>
                </a:path>
              </a:pathLst>
            </a:custGeom>
            <a:solidFill>
              <a:schemeClr val="dk1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7"/>
            <p:cNvSpPr/>
            <p:nvPr/>
          </p:nvSpPr>
          <p:spPr>
            <a:xfrm>
              <a:off x="5477050" y="4778475"/>
              <a:ext cx="185200" cy="306900"/>
            </a:xfrm>
            <a:custGeom>
              <a:avLst/>
              <a:gdLst/>
              <a:ahLst/>
              <a:cxnLst/>
              <a:rect l="l" t="t" r="r" b="b"/>
              <a:pathLst>
                <a:path w="7408" h="12276" extrusionOk="0">
                  <a:moveTo>
                    <a:pt x="4762" y="0"/>
                  </a:moveTo>
                  <a:cubicBezTo>
                    <a:pt x="4737" y="0"/>
                    <a:pt x="4712" y="1"/>
                    <a:pt x="4687" y="3"/>
                  </a:cubicBezTo>
                  <a:cubicBezTo>
                    <a:pt x="2260" y="191"/>
                    <a:pt x="1" y="8854"/>
                    <a:pt x="1" y="8854"/>
                  </a:cubicBezTo>
                  <a:cubicBezTo>
                    <a:pt x="1563" y="11420"/>
                    <a:pt x="2907" y="12276"/>
                    <a:pt x="4004" y="12276"/>
                  </a:cubicBezTo>
                  <a:cubicBezTo>
                    <a:pt x="6199" y="12276"/>
                    <a:pt x="7408" y="8854"/>
                    <a:pt x="7408" y="8854"/>
                  </a:cubicBezTo>
                  <a:cubicBezTo>
                    <a:pt x="7408" y="8854"/>
                    <a:pt x="7121" y="0"/>
                    <a:pt x="4762" y="0"/>
                  </a:cubicBezTo>
                  <a:close/>
                </a:path>
              </a:pathLst>
            </a:custGeom>
            <a:solidFill>
              <a:schemeClr val="dk1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7"/>
            <p:cNvSpPr/>
            <p:nvPr/>
          </p:nvSpPr>
          <p:spPr>
            <a:xfrm>
              <a:off x="5626650" y="4778475"/>
              <a:ext cx="127675" cy="302300"/>
            </a:xfrm>
            <a:custGeom>
              <a:avLst/>
              <a:gdLst/>
              <a:ahLst/>
              <a:cxnLst/>
              <a:rect l="l" t="t" r="r" b="b"/>
              <a:pathLst>
                <a:path w="5107" h="12092" extrusionOk="0">
                  <a:moveTo>
                    <a:pt x="2543" y="0"/>
                  </a:moveTo>
                  <a:cubicBezTo>
                    <a:pt x="2519" y="0"/>
                    <a:pt x="2495" y="1"/>
                    <a:pt x="2470" y="3"/>
                  </a:cubicBezTo>
                  <a:cubicBezTo>
                    <a:pt x="43" y="191"/>
                    <a:pt x="1" y="8540"/>
                    <a:pt x="1" y="8540"/>
                  </a:cubicBezTo>
                  <a:cubicBezTo>
                    <a:pt x="839" y="11213"/>
                    <a:pt x="1702" y="12092"/>
                    <a:pt x="2475" y="12092"/>
                  </a:cubicBezTo>
                  <a:cubicBezTo>
                    <a:pt x="3957" y="12092"/>
                    <a:pt x="5106" y="8854"/>
                    <a:pt x="5106" y="8854"/>
                  </a:cubicBezTo>
                  <a:cubicBezTo>
                    <a:pt x="5106" y="8854"/>
                    <a:pt x="4881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5704075" y="4788925"/>
              <a:ext cx="151200" cy="285650"/>
            </a:xfrm>
            <a:custGeom>
              <a:avLst/>
              <a:gdLst/>
              <a:ahLst/>
              <a:cxnLst/>
              <a:rect l="l" t="t" r="r" b="b"/>
              <a:pathLst>
                <a:path w="6048" h="11426" extrusionOk="0">
                  <a:moveTo>
                    <a:pt x="2479" y="1"/>
                  </a:moveTo>
                  <a:cubicBezTo>
                    <a:pt x="2455" y="1"/>
                    <a:pt x="2431" y="2"/>
                    <a:pt x="2407" y="3"/>
                  </a:cubicBezTo>
                  <a:cubicBezTo>
                    <a:pt x="0" y="192"/>
                    <a:pt x="1005" y="7871"/>
                    <a:pt x="1005" y="7871"/>
                  </a:cubicBezTo>
                  <a:cubicBezTo>
                    <a:pt x="1849" y="10547"/>
                    <a:pt x="2713" y="11426"/>
                    <a:pt x="3483" y="11426"/>
                  </a:cubicBezTo>
                  <a:cubicBezTo>
                    <a:pt x="4278" y="11426"/>
                    <a:pt x="4973" y="10489"/>
                    <a:pt x="5441" y="9628"/>
                  </a:cubicBezTo>
                  <a:cubicBezTo>
                    <a:pt x="5901" y="8791"/>
                    <a:pt x="6047" y="7745"/>
                    <a:pt x="5838" y="6783"/>
                  </a:cubicBezTo>
                  <a:cubicBezTo>
                    <a:pt x="5363" y="4430"/>
                    <a:pt x="4217" y="1"/>
                    <a:pt x="2479" y="1"/>
                  </a:cubicBezTo>
                  <a:close/>
                </a:path>
              </a:pathLst>
            </a:custGeom>
            <a:solidFill>
              <a:schemeClr val="dk1"/>
            </a:solidFill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27"/>
          <p:cNvGrpSpPr/>
          <p:nvPr/>
        </p:nvGrpSpPr>
        <p:grpSpPr>
          <a:xfrm>
            <a:off x="7527746" y="1977185"/>
            <a:ext cx="924230" cy="1189141"/>
            <a:chOff x="7838946" y="2070735"/>
            <a:chExt cx="924230" cy="1189141"/>
          </a:xfrm>
        </p:grpSpPr>
        <p:sp>
          <p:nvSpPr>
            <p:cNvPr id="1485" name="Google Shape;1485;p27"/>
            <p:cNvSpPr/>
            <p:nvPr/>
          </p:nvSpPr>
          <p:spPr>
            <a:xfrm>
              <a:off x="8014241" y="2070735"/>
              <a:ext cx="748935" cy="1160553"/>
            </a:xfrm>
            <a:custGeom>
              <a:avLst/>
              <a:gdLst/>
              <a:ahLst/>
              <a:cxnLst/>
              <a:rect l="l" t="t" r="r" b="b"/>
              <a:pathLst>
                <a:path w="23375" h="36222" extrusionOk="0">
                  <a:moveTo>
                    <a:pt x="11703" y="0"/>
                  </a:moveTo>
                  <a:cubicBezTo>
                    <a:pt x="11703" y="0"/>
                    <a:pt x="10456" y="2098"/>
                    <a:pt x="8481" y="3374"/>
                  </a:cubicBezTo>
                  <a:cubicBezTo>
                    <a:pt x="6505" y="4681"/>
                    <a:pt x="6049" y="5289"/>
                    <a:pt x="6201" y="6110"/>
                  </a:cubicBezTo>
                  <a:cubicBezTo>
                    <a:pt x="6291" y="6612"/>
                    <a:pt x="6993" y="7018"/>
                    <a:pt x="8041" y="7018"/>
                  </a:cubicBezTo>
                  <a:cubicBezTo>
                    <a:pt x="8770" y="7018"/>
                    <a:pt x="9666" y="6821"/>
                    <a:pt x="10639" y="6323"/>
                  </a:cubicBezTo>
                  <a:lnTo>
                    <a:pt x="10639" y="6323"/>
                  </a:lnTo>
                  <a:cubicBezTo>
                    <a:pt x="10639" y="6323"/>
                    <a:pt x="8997" y="8511"/>
                    <a:pt x="7052" y="9848"/>
                  </a:cubicBezTo>
                  <a:cubicBezTo>
                    <a:pt x="5137" y="11186"/>
                    <a:pt x="2949" y="12736"/>
                    <a:pt x="3709" y="14408"/>
                  </a:cubicBezTo>
                  <a:cubicBezTo>
                    <a:pt x="4211" y="15481"/>
                    <a:pt x="5127" y="15935"/>
                    <a:pt x="6230" y="15935"/>
                  </a:cubicBezTo>
                  <a:cubicBezTo>
                    <a:pt x="7595" y="15935"/>
                    <a:pt x="9248" y="15240"/>
                    <a:pt x="10760" y="14165"/>
                  </a:cubicBezTo>
                  <a:lnTo>
                    <a:pt x="10760" y="14165"/>
                  </a:lnTo>
                  <a:cubicBezTo>
                    <a:pt x="10760" y="14165"/>
                    <a:pt x="8177" y="17417"/>
                    <a:pt x="5532" y="19149"/>
                  </a:cubicBezTo>
                  <a:cubicBezTo>
                    <a:pt x="2918" y="20912"/>
                    <a:pt x="2189" y="21733"/>
                    <a:pt x="2797" y="23496"/>
                  </a:cubicBezTo>
                  <a:cubicBezTo>
                    <a:pt x="3137" y="24517"/>
                    <a:pt x="4502" y="25243"/>
                    <a:pt x="6158" y="25243"/>
                  </a:cubicBezTo>
                  <a:cubicBezTo>
                    <a:pt x="7310" y="25243"/>
                    <a:pt x="8603" y="24891"/>
                    <a:pt x="9788" y="24043"/>
                  </a:cubicBezTo>
                  <a:lnTo>
                    <a:pt x="9788" y="24043"/>
                  </a:lnTo>
                  <a:cubicBezTo>
                    <a:pt x="9787" y="24044"/>
                    <a:pt x="6140" y="27964"/>
                    <a:pt x="3161" y="29758"/>
                  </a:cubicBezTo>
                  <a:cubicBezTo>
                    <a:pt x="61" y="31551"/>
                    <a:pt x="0" y="35441"/>
                    <a:pt x="3800" y="36141"/>
                  </a:cubicBezTo>
                  <a:cubicBezTo>
                    <a:pt x="4116" y="36196"/>
                    <a:pt x="4453" y="36222"/>
                    <a:pt x="4804" y="36222"/>
                  </a:cubicBezTo>
                  <a:cubicBezTo>
                    <a:pt x="7525" y="36222"/>
                    <a:pt x="11056" y="34670"/>
                    <a:pt x="11703" y="33405"/>
                  </a:cubicBezTo>
                  <a:cubicBezTo>
                    <a:pt x="12349" y="34670"/>
                    <a:pt x="15833" y="36222"/>
                    <a:pt x="18564" y="36222"/>
                  </a:cubicBezTo>
                  <a:cubicBezTo>
                    <a:pt x="18916" y="36222"/>
                    <a:pt x="19256" y="36196"/>
                    <a:pt x="19575" y="36141"/>
                  </a:cubicBezTo>
                  <a:cubicBezTo>
                    <a:pt x="23375" y="35441"/>
                    <a:pt x="23314" y="31581"/>
                    <a:pt x="20213" y="29758"/>
                  </a:cubicBezTo>
                  <a:cubicBezTo>
                    <a:pt x="17204" y="27995"/>
                    <a:pt x="13588" y="24044"/>
                    <a:pt x="13587" y="24043"/>
                  </a:cubicBezTo>
                  <a:lnTo>
                    <a:pt x="13587" y="24043"/>
                  </a:lnTo>
                  <a:cubicBezTo>
                    <a:pt x="14760" y="24891"/>
                    <a:pt x="16045" y="25243"/>
                    <a:pt x="17195" y="25243"/>
                  </a:cubicBezTo>
                  <a:cubicBezTo>
                    <a:pt x="18847" y="25243"/>
                    <a:pt x="20220" y="24517"/>
                    <a:pt x="20578" y="23496"/>
                  </a:cubicBezTo>
                  <a:cubicBezTo>
                    <a:pt x="21156" y="21733"/>
                    <a:pt x="20487" y="20912"/>
                    <a:pt x="17843" y="19149"/>
                  </a:cubicBezTo>
                  <a:cubicBezTo>
                    <a:pt x="15229" y="17417"/>
                    <a:pt x="12645" y="14165"/>
                    <a:pt x="12645" y="14165"/>
                  </a:cubicBezTo>
                  <a:lnTo>
                    <a:pt x="12645" y="14165"/>
                  </a:lnTo>
                  <a:cubicBezTo>
                    <a:pt x="14158" y="15240"/>
                    <a:pt x="15810" y="15935"/>
                    <a:pt x="17170" y="15935"/>
                  </a:cubicBezTo>
                  <a:cubicBezTo>
                    <a:pt x="18269" y="15935"/>
                    <a:pt x="19177" y="15481"/>
                    <a:pt x="19666" y="14408"/>
                  </a:cubicBezTo>
                  <a:cubicBezTo>
                    <a:pt x="20426" y="12706"/>
                    <a:pt x="18298" y="11186"/>
                    <a:pt x="16323" y="9848"/>
                  </a:cubicBezTo>
                  <a:cubicBezTo>
                    <a:pt x="14408" y="8511"/>
                    <a:pt x="12767" y="6323"/>
                    <a:pt x="12766" y="6323"/>
                  </a:cubicBezTo>
                  <a:lnTo>
                    <a:pt x="12766" y="6323"/>
                  </a:lnTo>
                  <a:cubicBezTo>
                    <a:pt x="13736" y="6826"/>
                    <a:pt x="14638" y="7027"/>
                    <a:pt x="15373" y="7027"/>
                  </a:cubicBezTo>
                  <a:cubicBezTo>
                    <a:pt x="16411" y="7027"/>
                    <a:pt x="17115" y="6626"/>
                    <a:pt x="17204" y="6110"/>
                  </a:cubicBezTo>
                  <a:cubicBezTo>
                    <a:pt x="17356" y="5289"/>
                    <a:pt x="16900" y="4681"/>
                    <a:pt x="14925" y="3374"/>
                  </a:cubicBezTo>
                  <a:cubicBezTo>
                    <a:pt x="12949" y="2098"/>
                    <a:pt x="11703" y="0"/>
                    <a:pt x="11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8089216" y="2070735"/>
              <a:ext cx="597033" cy="1138509"/>
            </a:xfrm>
            <a:custGeom>
              <a:avLst/>
              <a:gdLst/>
              <a:ahLst/>
              <a:cxnLst/>
              <a:rect l="l" t="t" r="r" b="b"/>
              <a:pathLst>
                <a:path w="18634" h="35534" extrusionOk="0">
                  <a:moveTo>
                    <a:pt x="9332" y="0"/>
                  </a:moveTo>
                  <a:cubicBezTo>
                    <a:pt x="9332" y="0"/>
                    <a:pt x="8329" y="2067"/>
                    <a:pt x="6779" y="3313"/>
                  </a:cubicBezTo>
                  <a:cubicBezTo>
                    <a:pt x="5229" y="4560"/>
                    <a:pt x="4834" y="5167"/>
                    <a:pt x="4955" y="6019"/>
                  </a:cubicBezTo>
                  <a:cubicBezTo>
                    <a:pt x="5026" y="6499"/>
                    <a:pt x="5587" y="6886"/>
                    <a:pt x="6413" y="6886"/>
                  </a:cubicBezTo>
                  <a:cubicBezTo>
                    <a:pt x="6997" y="6886"/>
                    <a:pt x="7713" y="6692"/>
                    <a:pt x="8481" y="6201"/>
                  </a:cubicBezTo>
                  <a:lnTo>
                    <a:pt x="8481" y="6201"/>
                  </a:lnTo>
                  <a:cubicBezTo>
                    <a:pt x="8481" y="6201"/>
                    <a:pt x="7204" y="8359"/>
                    <a:pt x="5624" y="9666"/>
                  </a:cubicBezTo>
                  <a:cubicBezTo>
                    <a:pt x="4074" y="10943"/>
                    <a:pt x="2372" y="12462"/>
                    <a:pt x="2980" y="14134"/>
                  </a:cubicBezTo>
                  <a:cubicBezTo>
                    <a:pt x="3360" y="15195"/>
                    <a:pt x="4083" y="15642"/>
                    <a:pt x="4960" y="15642"/>
                  </a:cubicBezTo>
                  <a:cubicBezTo>
                    <a:pt x="6043" y="15642"/>
                    <a:pt x="7363" y="14962"/>
                    <a:pt x="8572" y="13921"/>
                  </a:cubicBezTo>
                  <a:lnTo>
                    <a:pt x="8572" y="13921"/>
                  </a:lnTo>
                  <a:cubicBezTo>
                    <a:pt x="8572" y="13922"/>
                    <a:pt x="6505" y="17052"/>
                    <a:pt x="4408" y="18785"/>
                  </a:cubicBezTo>
                  <a:cubicBezTo>
                    <a:pt x="2341" y="20487"/>
                    <a:pt x="1764" y="21277"/>
                    <a:pt x="2250" y="23040"/>
                  </a:cubicBezTo>
                  <a:cubicBezTo>
                    <a:pt x="2536" y="24060"/>
                    <a:pt x="3623" y="24774"/>
                    <a:pt x="4933" y="24774"/>
                  </a:cubicBezTo>
                  <a:cubicBezTo>
                    <a:pt x="5849" y="24774"/>
                    <a:pt x="6874" y="24425"/>
                    <a:pt x="7812" y="23587"/>
                  </a:cubicBezTo>
                  <a:lnTo>
                    <a:pt x="7812" y="23587"/>
                  </a:lnTo>
                  <a:cubicBezTo>
                    <a:pt x="7812" y="23588"/>
                    <a:pt x="4925" y="27478"/>
                    <a:pt x="2524" y="29180"/>
                  </a:cubicBezTo>
                  <a:cubicBezTo>
                    <a:pt x="62" y="30973"/>
                    <a:pt x="1" y="34773"/>
                    <a:pt x="3010" y="35441"/>
                  </a:cubicBezTo>
                  <a:cubicBezTo>
                    <a:pt x="3281" y="35505"/>
                    <a:pt x="3570" y="35534"/>
                    <a:pt x="3871" y="35534"/>
                  </a:cubicBezTo>
                  <a:cubicBezTo>
                    <a:pt x="6038" y="35534"/>
                    <a:pt x="8791" y="34025"/>
                    <a:pt x="9271" y="32797"/>
                  </a:cubicBezTo>
                  <a:cubicBezTo>
                    <a:pt x="9778" y="34025"/>
                    <a:pt x="12512" y="35534"/>
                    <a:pt x="14694" y="35534"/>
                  </a:cubicBezTo>
                  <a:cubicBezTo>
                    <a:pt x="14997" y="35534"/>
                    <a:pt x="15289" y="35505"/>
                    <a:pt x="15563" y="35441"/>
                  </a:cubicBezTo>
                  <a:cubicBezTo>
                    <a:pt x="18633" y="34803"/>
                    <a:pt x="18603" y="30973"/>
                    <a:pt x="16110" y="29180"/>
                  </a:cubicBezTo>
                  <a:cubicBezTo>
                    <a:pt x="13740" y="27478"/>
                    <a:pt x="10852" y="23588"/>
                    <a:pt x="10852" y="23587"/>
                  </a:cubicBezTo>
                  <a:lnTo>
                    <a:pt x="10852" y="23587"/>
                  </a:lnTo>
                  <a:cubicBezTo>
                    <a:pt x="11785" y="24420"/>
                    <a:pt x="12804" y="24765"/>
                    <a:pt x="13714" y="24765"/>
                  </a:cubicBezTo>
                  <a:cubicBezTo>
                    <a:pt x="15028" y="24765"/>
                    <a:pt x="16115" y="24046"/>
                    <a:pt x="16384" y="23040"/>
                  </a:cubicBezTo>
                  <a:cubicBezTo>
                    <a:pt x="16840" y="21308"/>
                    <a:pt x="16323" y="20517"/>
                    <a:pt x="14226" y="18785"/>
                  </a:cubicBezTo>
                  <a:cubicBezTo>
                    <a:pt x="12129" y="17052"/>
                    <a:pt x="10092" y="13922"/>
                    <a:pt x="10092" y="13921"/>
                  </a:cubicBezTo>
                  <a:lnTo>
                    <a:pt x="10092" y="13921"/>
                  </a:lnTo>
                  <a:cubicBezTo>
                    <a:pt x="11284" y="14962"/>
                    <a:pt x="12597" y="15642"/>
                    <a:pt x="13676" y="15642"/>
                  </a:cubicBezTo>
                  <a:cubicBezTo>
                    <a:pt x="14551" y="15642"/>
                    <a:pt x="15274" y="15195"/>
                    <a:pt x="15655" y="14134"/>
                  </a:cubicBezTo>
                  <a:cubicBezTo>
                    <a:pt x="16262" y="12462"/>
                    <a:pt x="14560" y="10943"/>
                    <a:pt x="13010" y="9666"/>
                  </a:cubicBezTo>
                  <a:cubicBezTo>
                    <a:pt x="11460" y="8359"/>
                    <a:pt x="10153" y="6201"/>
                    <a:pt x="10153" y="6201"/>
                  </a:cubicBezTo>
                  <a:lnTo>
                    <a:pt x="10153" y="6201"/>
                  </a:lnTo>
                  <a:cubicBezTo>
                    <a:pt x="10918" y="6703"/>
                    <a:pt x="11636" y="6899"/>
                    <a:pt x="12223" y="6899"/>
                  </a:cubicBezTo>
                  <a:cubicBezTo>
                    <a:pt x="13058" y="6899"/>
                    <a:pt x="13625" y="6501"/>
                    <a:pt x="13679" y="6019"/>
                  </a:cubicBezTo>
                  <a:cubicBezTo>
                    <a:pt x="13800" y="5167"/>
                    <a:pt x="13436" y="4560"/>
                    <a:pt x="11855" y="3313"/>
                  </a:cubicBezTo>
                  <a:cubicBezTo>
                    <a:pt x="10305" y="2067"/>
                    <a:pt x="9332" y="0"/>
                    <a:pt x="9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8359961" y="2123314"/>
              <a:ext cx="58473" cy="1136555"/>
            </a:xfrm>
            <a:custGeom>
              <a:avLst/>
              <a:gdLst/>
              <a:ahLst/>
              <a:cxnLst/>
              <a:rect l="l" t="t" r="r" b="b"/>
              <a:pathLst>
                <a:path w="1825" h="35473" extrusionOk="0">
                  <a:moveTo>
                    <a:pt x="913" y="1"/>
                  </a:moveTo>
                  <a:lnTo>
                    <a:pt x="1" y="35472"/>
                  </a:lnTo>
                  <a:lnTo>
                    <a:pt x="1824" y="3547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8260635" y="2161315"/>
              <a:ext cx="259075" cy="90577"/>
            </a:xfrm>
            <a:custGeom>
              <a:avLst/>
              <a:gdLst/>
              <a:ahLst/>
              <a:cxnLst/>
              <a:rect l="l" t="t" r="r" b="b"/>
              <a:pathLst>
                <a:path w="8086" h="2827" extrusionOk="0">
                  <a:moveTo>
                    <a:pt x="4043" y="0"/>
                  </a:moveTo>
                  <a:lnTo>
                    <a:pt x="3891" y="182"/>
                  </a:lnTo>
                  <a:cubicBezTo>
                    <a:pt x="2949" y="1459"/>
                    <a:pt x="1490" y="2280"/>
                    <a:pt x="0" y="2827"/>
                  </a:cubicBezTo>
                  <a:cubicBezTo>
                    <a:pt x="426" y="2796"/>
                    <a:pt x="821" y="2644"/>
                    <a:pt x="1186" y="2523"/>
                  </a:cubicBezTo>
                  <a:cubicBezTo>
                    <a:pt x="2294" y="2154"/>
                    <a:pt x="3322" y="1519"/>
                    <a:pt x="4047" y="594"/>
                  </a:cubicBezTo>
                  <a:lnTo>
                    <a:pt x="4047" y="594"/>
                  </a:lnTo>
                  <a:cubicBezTo>
                    <a:pt x="5054" y="1811"/>
                    <a:pt x="6556" y="2538"/>
                    <a:pt x="8086" y="2827"/>
                  </a:cubicBezTo>
                  <a:cubicBezTo>
                    <a:pt x="6505" y="2219"/>
                    <a:pt x="4985" y="1368"/>
                    <a:pt x="4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8215842" y="2369708"/>
              <a:ext cx="348659" cy="121784"/>
            </a:xfrm>
            <a:custGeom>
              <a:avLst/>
              <a:gdLst/>
              <a:ahLst/>
              <a:cxnLst/>
              <a:rect l="l" t="t" r="r" b="b"/>
              <a:pathLst>
                <a:path w="10882" h="3801" extrusionOk="0">
                  <a:moveTo>
                    <a:pt x="5441" y="1"/>
                  </a:moveTo>
                  <a:cubicBezTo>
                    <a:pt x="5107" y="548"/>
                    <a:pt x="4681" y="1004"/>
                    <a:pt x="4225" y="1429"/>
                  </a:cubicBezTo>
                  <a:cubicBezTo>
                    <a:pt x="3009" y="2524"/>
                    <a:pt x="1520" y="3283"/>
                    <a:pt x="0" y="3800"/>
                  </a:cubicBezTo>
                  <a:cubicBezTo>
                    <a:pt x="578" y="3709"/>
                    <a:pt x="1064" y="3557"/>
                    <a:pt x="1611" y="3375"/>
                  </a:cubicBezTo>
                  <a:cubicBezTo>
                    <a:pt x="3086" y="2767"/>
                    <a:pt x="4451" y="1940"/>
                    <a:pt x="5444" y="657"/>
                  </a:cubicBezTo>
                  <a:lnTo>
                    <a:pt x="5444" y="657"/>
                  </a:lnTo>
                  <a:cubicBezTo>
                    <a:pt x="6785" y="2334"/>
                    <a:pt x="8805" y="3391"/>
                    <a:pt x="10882" y="3800"/>
                  </a:cubicBezTo>
                  <a:cubicBezTo>
                    <a:pt x="8785" y="3101"/>
                    <a:pt x="6748" y="1916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8174926" y="2659934"/>
              <a:ext cx="432444" cy="144180"/>
            </a:xfrm>
            <a:custGeom>
              <a:avLst/>
              <a:gdLst/>
              <a:ahLst/>
              <a:cxnLst/>
              <a:rect l="l" t="t" r="r" b="b"/>
              <a:pathLst>
                <a:path w="13497" h="4500" extrusionOk="0">
                  <a:moveTo>
                    <a:pt x="6384" y="1"/>
                  </a:moveTo>
                  <a:cubicBezTo>
                    <a:pt x="6420" y="54"/>
                    <a:pt x="6457" y="107"/>
                    <a:pt x="6494" y="159"/>
                  </a:cubicBezTo>
                  <a:lnTo>
                    <a:pt x="6494" y="159"/>
                  </a:lnTo>
                  <a:cubicBezTo>
                    <a:pt x="4883" y="2320"/>
                    <a:pt x="2456" y="3661"/>
                    <a:pt x="1" y="4499"/>
                  </a:cubicBezTo>
                  <a:cubicBezTo>
                    <a:pt x="669" y="4378"/>
                    <a:pt x="1308" y="4134"/>
                    <a:pt x="1976" y="3922"/>
                  </a:cubicBezTo>
                  <a:cubicBezTo>
                    <a:pt x="3844" y="3192"/>
                    <a:pt x="5543" y="2070"/>
                    <a:pt x="6752" y="502"/>
                  </a:cubicBezTo>
                  <a:lnTo>
                    <a:pt x="6752" y="502"/>
                  </a:lnTo>
                  <a:cubicBezTo>
                    <a:pt x="8409" y="2607"/>
                    <a:pt x="10900" y="3907"/>
                    <a:pt x="13496" y="4499"/>
                  </a:cubicBezTo>
                  <a:cubicBezTo>
                    <a:pt x="10999" y="3667"/>
                    <a:pt x="8590" y="2340"/>
                    <a:pt x="6978" y="207"/>
                  </a:cubicBezTo>
                  <a:lnTo>
                    <a:pt x="6978" y="207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8152529" y="2962815"/>
              <a:ext cx="475281" cy="160713"/>
            </a:xfrm>
            <a:custGeom>
              <a:avLst/>
              <a:gdLst/>
              <a:ahLst/>
              <a:cxnLst/>
              <a:rect l="l" t="t" r="r" b="b"/>
              <a:pathLst>
                <a:path w="14834" h="5016" extrusionOk="0">
                  <a:moveTo>
                    <a:pt x="7387" y="1"/>
                  </a:moveTo>
                  <a:lnTo>
                    <a:pt x="7235" y="213"/>
                  </a:lnTo>
                  <a:cubicBezTo>
                    <a:pt x="5532" y="2584"/>
                    <a:pt x="2797" y="4104"/>
                    <a:pt x="0" y="5016"/>
                  </a:cubicBezTo>
                  <a:cubicBezTo>
                    <a:pt x="2867" y="4395"/>
                    <a:pt x="5620" y="2941"/>
                    <a:pt x="7418" y="625"/>
                  </a:cubicBezTo>
                  <a:lnTo>
                    <a:pt x="7418" y="625"/>
                  </a:lnTo>
                  <a:cubicBezTo>
                    <a:pt x="9245" y="2941"/>
                    <a:pt x="11996" y="4395"/>
                    <a:pt x="14834" y="5016"/>
                  </a:cubicBezTo>
                  <a:cubicBezTo>
                    <a:pt x="12068" y="4104"/>
                    <a:pt x="9332" y="2584"/>
                    <a:pt x="7539" y="213"/>
                  </a:cubicBezTo>
                  <a:lnTo>
                    <a:pt x="73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7838946" y="2349266"/>
              <a:ext cx="571690" cy="890135"/>
            </a:xfrm>
            <a:custGeom>
              <a:avLst/>
              <a:gdLst/>
              <a:ahLst/>
              <a:cxnLst/>
              <a:rect l="l" t="t" r="r" b="b"/>
              <a:pathLst>
                <a:path w="17843" h="27782" extrusionOk="0">
                  <a:moveTo>
                    <a:pt x="8936" y="0"/>
                  </a:moveTo>
                  <a:cubicBezTo>
                    <a:pt x="8936" y="0"/>
                    <a:pt x="7964" y="1611"/>
                    <a:pt x="6444" y="2584"/>
                  </a:cubicBezTo>
                  <a:cubicBezTo>
                    <a:pt x="4924" y="3587"/>
                    <a:pt x="4590" y="4043"/>
                    <a:pt x="4711" y="4681"/>
                  </a:cubicBezTo>
                  <a:cubicBezTo>
                    <a:pt x="4765" y="5056"/>
                    <a:pt x="5301" y="5358"/>
                    <a:pt x="6104" y="5358"/>
                  </a:cubicBezTo>
                  <a:cubicBezTo>
                    <a:pt x="6668" y="5358"/>
                    <a:pt x="7364" y="5209"/>
                    <a:pt x="8116" y="4833"/>
                  </a:cubicBezTo>
                  <a:lnTo>
                    <a:pt x="8116" y="4833"/>
                  </a:lnTo>
                  <a:cubicBezTo>
                    <a:pt x="8116" y="4833"/>
                    <a:pt x="6869" y="6505"/>
                    <a:pt x="5380" y="7538"/>
                  </a:cubicBezTo>
                  <a:cubicBezTo>
                    <a:pt x="3891" y="8572"/>
                    <a:pt x="2219" y="9727"/>
                    <a:pt x="2827" y="11034"/>
                  </a:cubicBezTo>
                  <a:cubicBezTo>
                    <a:pt x="3212" y="11860"/>
                    <a:pt x="3928" y="12212"/>
                    <a:pt x="4790" y="12212"/>
                  </a:cubicBezTo>
                  <a:cubicBezTo>
                    <a:pt x="5832" y="12212"/>
                    <a:pt x="7089" y="11697"/>
                    <a:pt x="8237" y="10882"/>
                  </a:cubicBezTo>
                  <a:lnTo>
                    <a:pt x="8237" y="10882"/>
                  </a:lnTo>
                  <a:cubicBezTo>
                    <a:pt x="8237" y="10882"/>
                    <a:pt x="6261" y="13344"/>
                    <a:pt x="4255" y="14681"/>
                  </a:cubicBezTo>
                  <a:cubicBezTo>
                    <a:pt x="2219" y="16019"/>
                    <a:pt x="1702" y="16657"/>
                    <a:pt x="2158" y="17995"/>
                  </a:cubicBezTo>
                  <a:cubicBezTo>
                    <a:pt x="2430" y="18773"/>
                    <a:pt x="3500" y="19336"/>
                    <a:pt x="4777" y="19336"/>
                  </a:cubicBezTo>
                  <a:cubicBezTo>
                    <a:pt x="5643" y="19336"/>
                    <a:pt x="6605" y="19077"/>
                    <a:pt x="7477" y="18450"/>
                  </a:cubicBezTo>
                  <a:lnTo>
                    <a:pt x="7477" y="18450"/>
                  </a:lnTo>
                  <a:cubicBezTo>
                    <a:pt x="7477" y="18451"/>
                    <a:pt x="4711" y="21429"/>
                    <a:pt x="2371" y="22797"/>
                  </a:cubicBezTo>
                  <a:cubicBezTo>
                    <a:pt x="30" y="24165"/>
                    <a:pt x="0" y="27174"/>
                    <a:pt x="2888" y="27721"/>
                  </a:cubicBezTo>
                  <a:cubicBezTo>
                    <a:pt x="3127" y="27762"/>
                    <a:pt x="3382" y="27781"/>
                    <a:pt x="3647" y="27781"/>
                  </a:cubicBezTo>
                  <a:cubicBezTo>
                    <a:pt x="5733" y="27781"/>
                    <a:pt x="8420" y="26595"/>
                    <a:pt x="8906" y="25624"/>
                  </a:cubicBezTo>
                  <a:cubicBezTo>
                    <a:pt x="9418" y="26595"/>
                    <a:pt x="12085" y="27781"/>
                    <a:pt x="14166" y="27781"/>
                  </a:cubicBezTo>
                  <a:cubicBezTo>
                    <a:pt x="14430" y="27781"/>
                    <a:pt x="14685" y="27762"/>
                    <a:pt x="14924" y="27721"/>
                  </a:cubicBezTo>
                  <a:cubicBezTo>
                    <a:pt x="17842" y="27174"/>
                    <a:pt x="17782" y="24165"/>
                    <a:pt x="15411" y="22797"/>
                  </a:cubicBezTo>
                  <a:cubicBezTo>
                    <a:pt x="13101" y="21490"/>
                    <a:pt x="10365" y="18451"/>
                    <a:pt x="10365" y="18450"/>
                  </a:cubicBezTo>
                  <a:lnTo>
                    <a:pt x="10365" y="18450"/>
                  </a:lnTo>
                  <a:cubicBezTo>
                    <a:pt x="11269" y="19082"/>
                    <a:pt x="12248" y="19345"/>
                    <a:pt x="13120" y="19345"/>
                  </a:cubicBezTo>
                  <a:cubicBezTo>
                    <a:pt x="14389" y="19345"/>
                    <a:pt x="15432" y="18787"/>
                    <a:pt x="15684" y="17995"/>
                  </a:cubicBezTo>
                  <a:cubicBezTo>
                    <a:pt x="16140" y="16657"/>
                    <a:pt x="15623" y="16019"/>
                    <a:pt x="13587" y="14681"/>
                  </a:cubicBezTo>
                  <a:cubicBezTo>
                    <a:pt x="11581" y="13344"/>
                    <a:pt x="9605" y="10882"/>
                    <a:pt x="9605" y="10882"/>
                  </a:cubicBezTo>
                  <a:lnTo>
                    <a:pt x="9605" y="10882"/>
                  </a:lnTo>
                  <a:cubicBezTo>
                    <a:pt x="10756" y="11700"/>
                    <a:pt x="12018" y="12224"/>
                    <a:pt x="13062" y="12224"/>
                  </a:cubicBezTo>
                  <a:cubicBezTo>
                    <a:pt x="13920" y="12224"/>
                    <a:pt x="14632" y="11870"/>
                    <a:pt x="15016" y="11034"/>
                  </a:cubicBezTo>
                  <a:cubicBezTo>
                    <a:pt x="15623" y="9727"/>
                    <a:pt x="13952" y="8572"/>
                    <a:pt x="12462" y="7538"/>
                  </a:cubicBezTo>
                  <a:cubicBezTo>
                    <a:pt x="10973" y="6505"/>
                    <a:pt x="9727" y="4833"/>
                    <a:pt x="9727" y="4833"/>
                  </a:cubicBezTo>
                  <a:lnTo>
                    <a:pt x="9727" y="4833"/>
                  </a:lnTo>
                  <a:cubicBezTo>
                    <a:pt x="10472" y="5225"/>
                    <a:pt x="11169" y="5380"/>
                    <a:pt x="11737" y="5380"/>
                  </a:cubicBezTo>
                  <a:cubicBezTo>
                    <a:pt x="12536" y="5380"/>
                    <a:pt x="13078" y="5072"/>
                    <a:pt x="13131" y="4681"/>
                  </a:cubicBezTo>
                  <a:cubicBezTo>
                    <a:pt x="13253" y="4043"/>
                    <a:pt x="12918" y="3587"/>
                    <a:pt x="11398" y="2584"/>
                  </a:cubicBezTo>
                  <a:cubicBezTo>
                    <a:pt x="9879" y="1611"/>
                    <a:pt x="8936" y="0"/>
                    <a:pt x="8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7899310" y="2349266"/>
              <a:ext cx="451924" cy="871680"/>
            </a:xfrm>
            <a:custGeom>
              <a:avLst/>
              <a:gdLst/>
              <a:ahLst/>
              <a:cxnLst/>
              <a:rect l="l" t="t" r="r" b="b"/>
              <a:pathLst>
                <a:path w="14105" h="27206" extrusionOk="0">
                  <a:moveTo>
                    <a:pt x="7083" y="0"/>
                  </a:moveTo>
                  <a:cubicBezTo>
                    <a:pt x="7083" y="0"/>
                    <a:pt x="6323" y="1611"/>
                    <a:pt x="5107" y="2554"/>
                  </a:cubicBezTo>
                  <a:cubicBezTo>
                    <a:pt x="3891" y="3496"/>
                    <a:pt x="3618" y="3952"/>
                    <a:pt x="3739" y="4590"/>
                  </a:cubicBezTo>
                  <a:cubicBezTo>
                    <a:pt x="3774" y="4976"/>
                    <a:pt x="4193" y="5270"/>
                    <a:pt x="4815" y="5270"/>
                  </a:cubicBezTo>
                  <a:cubicBezTo>
                    <a:pt x="5272" y="5270"/>
                    <a:pt x="5839" y="5111"/>
                    <a:pt x="6444" y="4712"/>
                  </a:cubicBezTo>
                  <a:lnTo>
                    <a:pt x="6444" y="4712"/>
                  </a:lnTo>
                  <a:cubicBezTo>
                    <a:pt x="6444" y="4712"/>
                    <a:pt x="5441" y="6384"/>
                    <a:pt x="4256" y="7387"/>
                  </a:cubicBezTo>
                  <a:cubicBezTo>
                    <a:pt x="3071" y="8359"/>
                    <a:pt x="1764" y="9545"/>
                    <a:pt x="2250" y="10791"/>
                  </a:cubicBezTo>
                  <a:cubicBezTo>
                    <a:pt x="2551" y="11612"/>
                    <a:pt x="3111" y="11958"/>
                    <a:pt x="3787" y="11958"/>
                  </a:cubicBezTo>
                  <a:cubicBezTo>
                    <a:pt x="4614" y="11958"/>
                    <a:pt x="5616" y="11441"/>
                    <a:pt x="6536" y="10639"/>
                  </a:cubicBezTo>
                  <a:lnTo>
                    <a:pt x="6536" y="10639"/>
                  </a:lnTo>
                  <a:cubicBezTo>
                    <a:pt x="6535" y="10639"/>
                    <a:pt x="4985" y="13040"/>
                    <a:pt x="3405" y="14377"/>
                  </a:cubicBezTo>
                  <a:cubicBezTo>
                    <a:pt x="1794" y="15715"/>
                    <a:pt x="1368" y="16323"/>
                    <a:pt x="1733" y="17630"/>
                  </a:cubicBezTo>
                  <a:cubicBezTo>
                    <a:pt x="1931" y="18421"/>
                    <a:pt x="2767" y="18967"/>
                    <a:pt x="3781" y="18967"/>
                  </a:cubicBezTo>
                  <a:cubicBezTo>
                    <a:pt x="4482" y="18967"/>
                    <a:pt x="5268" y="18707"/>
                    <a:pt x="5989" y="18086"/>
                  </a:cubicBezTo>
                  <a:lnTo>
                    <a:pt x="5989" y="18086"/>
                  </a:lnTo>
                  <a:cubicBezTo>
                    <a:pt x="5988" y="18086"/>
                    <a:pt x="3769" y="21065"/>
                    <a:pt x="1915" y="22341"/>
                  </a:cubicBezTo>
                  <a:cubicBezTo>
                    <a:pt x="1" y="23709"/>
                    <a:pt x="1" y="26657"/>
                    <a:pt x="2280" y="27144"/>
                  </a:cubicBezTo>
                  <a:cubicBezTo>
                    <a:pt x="2482" y="27186"/>
                    <a:pt x="2697" y="27206"/>
                    <a:pt x="2919" y="27206"/>
                  </a:cubicBezTo>
                  <a:cubicBezTo>
                    <a:pt x="4600" y="27206"/>
                    <a:pt x="6710" y="26070"/>
                    <a:pt x="7113" y="25077"/>
                  </a:cubicBezTo>
                  <a:cubicBezTo>
                    <a:pt x="7520" y="26027"/>
                    <a:pt x="9650" y="27196"/>
                    <a:pt x="11335" y="27196"/>
                  </a:cubicBezTo>
                  <a:cubicBezTo>
                    <a:pt x="11536" y="27196"/>
                    <a:pt x="11731" y="27179"/>
                    <a:pt x="11916" y="27144"/>
                  </a:cubicBezTo>
                  <a:cubicBezTo>
                    <a:pt x="14104" y="26657"/>
                    <a:pt x="14074" y="23709"/>
                    <a:pt x="12220" y="22341"/>
                  </a:cubicBezTo>
                  <a:cubicBezTo>
                    <a:pt x="10396" y="21034"/>
                    <a:pt x="8177" y="18086"/>
                    <a:pt x="8177" y="18086"/>
                  </a:cubicBezTo>
                  <a:lnTo>
                    <a:pt x="8177" y="18086"/>
                  </a:lnTo>
                  <a:cubicBezTo>
                    <a:pt x="8897" y="18707"/>
                    <a:pt x="9678" y="18967"/>
                    <a:pt x="10375" y="18967"/>
                  </a:cubicBezTo>
                  <a:cubicBezTo>
                    <a:pt x="11384" y="18967"/>
                    <a:pt x="12217" y="18421"/>
                    <a:pt x="12432" y="17630"/>
                  </a:cubicBezTo>
                  <a:cubicBezTo>
                    <a:pt x="12767" y="16323"/>
                    <a:pt x="12372" y="15715"/>
                    <a:pt x="10761" y="14377"/>
                  </a:cubicBezTo>
                  <a:cubicBezTo>
                    <a:pt x="9180" y="13040"/>
                    <a:pt x="7600" y="10639"/>
                    <a:pt x="7599" y="10639"/>
                  </a:cubicBezTo>
                  <a:lnTo>
                    <a:pt x="7599" y="10639"/>
                  </a:lnTo>
                  <a:cubicBezTo>
                    <a:pt x="8519" y="11441"/>
                    <a:pt x="9521" y="11958"/>
                    <a:pt x="10353" y="11958"/>
                  </a:cubicBezTo>
                  <a:cubicBezTo>
                    <a:pt x="11034" y="11958"/>
                    <a:pt x="11601" y="11612"/>
                    <a:pt x="11916" y="10791"/>
                  </a:cubicBezTo>
                  <a:cubicBezTo>
                    <a:pt x="12372" y="9514"/>
                    <a:pt x="11065" y="8359"/>
                    <a:pt x="9879" y="7387"/>
                  </a:cubicBezTo>
                  <a:cubicBezTo>
                    <a:pt x="8724" y="6384"/>
                    <a:pt x="7721" y="4712"/>
                    <a:pt x="7721" y="4712"/>
                  </a:cubicBezTo>
                  <a:lnTo>
                    <a:pt x="7721" y="4712"/>
                  </a:lnTo>
                  <a:cubicBezTo>
                    <a:pt x="8327" y="5091"/>
                    <a:pt x="8881" y="5239"/>
                    <a:pt x="9328" y="5239"/>
                  </a:cubicBezTo>
                  <a:cubicBezTo>
                    <a:pt x="9956" y="5239"/>
                    <a:pt x="10373" y="4945"/>
                    <a:pt x="10426" y="4590"/>
                  </a:cubicBezTo>
                  <a:cubicBezTo>
                    <a:pt x="10487" y="3952"/>
                    <a:pt x="10244" y="3496"/>
                    <a:pt x="9058" y="2554"/>
                  </a:cubicBezTo>
                  <a:cubicBezTo>
                    <a:pt x="7843" y="1611"/>
                    <a:pt x="7083" y="0"/>
                    <a:pt x="7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8101872" y="2391143"/>
              <a:ext cx="44856" cy="868733"/>
            </a:xfrm>
            <a:custGeom>
              <a:avLst/>
              <a:gdLst/>
              <a:ahLst/>
              <a:cxnLst/>
              <a:rect l="l" t="t" r="r" b="b"/>
              <a:pathLst>
                <a:path w="1400" h="27114" extrusionOk="0">
                  <a:moveTo>
                    <a:pt x="730" y="0"/>
                  </a:moveTo>
                  <a:lnTo>
                    <a:pt x="1" y="27113"/>
                  </a:lnTo>
                  <a:lnTo>
                    <a:pt x="1399" y="2711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8025904" y="2415494"/>
              <a:ext cx="197751" cy="73051"/>
            </a:xfrm>
            <a:custGeom>
              <a:avLst/>
              <a:gdLst/>
              <a:ahLst/>
              <a:cxnLst/>
              <a:rect l="l" t="t" r="r" b="b"/>
              <a:pathLst>
                <a:path w="6172" h="2280" extrusionOk="0">
                  <a:moveTo>
                    <a:pt x="3101" y="0"/>
                  </a:moveTo>
                  <a:lnTo>
                    <a:pt x="2949" y="213"/>
                  </a:lnTo>
                  <a:cubicBezTo>
                    <a:pt x="2220" y="1186"/>
                    <a:pt x="1126" y="1824"/>
                    <a:pt x="1" y="2280"/>
                  </a:cubicBezTo>
                  <a:lnTo>
                    <a:pt x="1" y="2280"/>
                  </a:lnTo>
                  <a:cubicBezTo>
                    <a:pt x="974" y="2128"/>
                    <a:pt x="1886" y="1733"/>
                    <a:pt x="2585" y="1125"/>
                  </a:cubicBezTo>
                  <a:cubicBezTo>
                    <a:pt x="2766" y="966"/>
                    <a:pt x="2930" y="791"/>
                    <a:pt x="3090" y="611"/>
                  </a:cubicBezTo>
                  <a:lnTo>
                    <a:pt x="3090" y="611"/>
                  </a:lnTo>
                  <a:cubicBezTo>
                    <a:pt x="3854" y="1561"/>
                    <a:pt x="4999" y="2108"/>
                    <a:pt x="6171" y="2280"/>
                  </a:cubicBezTo>
                  <a:cubicBezTo>
                    <a:pt x="4986" y="1794"/>
                    <a:pt x="3800" y="1095"/>
                    <a:pt x="3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7992806" y="2578133"/>
              <a:ext cx="265900" cy="94486"/>
            </a:xfrm>
            <a:custGeom>
              <a:avLst/>
              <a:gdLst/>
              <a:ahLst/>
              <a:cxnLst/>
              <a:rect l="l" t="t" r="r" b="b"/>
              <a:pathLst>
                <a:path w="8299" h="2949" extrusionOk="0">
                  <a:moveTo>
                    <a:pt x="4165" y="0"/>
                  </a:moveTo>
                  <a:lnTo>
                    <a:pt x="4013" y="213"/>
                  </a:lnTo>
                  <a:cubicBezTo>
                    <a:pt x="3010" y="1520"/>
                    <a:pt x="1520" y="2371"/>
                    <a:pt x="1" y="2949"/>
                  </a:cubicBezTo>
                  <a:cubicBezTo>
                    <a:pt x="426" y="2858"/>
                    <a:pt x="821" y="2736"/>
                    <a:pt x="1247" y="2584"/>
                  </a:cubicBezTo>
                  <a:cubicBezTo>
                    <a:pt x="2328" y="2157"/>
                    <a:pt x="3409" y="1544"/>
                    <a:pt x="4167" y="594"/>
                  </a:cubicBezTo>
                  <a:lnTo>
                    <a:pt x="4167" y="594"/>
                  </a:lnTo>
                  <a:cubicBezTo>
                    <a:pt x="5199" y="1872"/>
                    <a:pt x="6708" y="2631"/>
                    <a:pt x="8299" y="2949"/>
                  </a:cubicBezTo>
                  <a:cubicBezTo>
                    <a:pt x="6657" y="2341"/>
                    <a:pt x="5107" y="1429"/>
                    <a:pt x="4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7958714" y="2800176"/>
              <a:ext cx="332127" cy="112044"/>
            </a:xfrm>
            <a:custGeom>
              <a:avLst/>
              <a:gdLst/>
              <a:ahLst/>
              <a:cxnLst/>
              <a:rect l="l" t="t" r="r" b="b"/>
              <a:pathLst>
                <a:path w="10366" h="3497" extrusionOk="0">
                  <a:moveTo>
                    <a:pt x="4803" y="1"/>
                  </a:moveTo>
                  <a:cubicBezTo>
                    <a:pt x="4857" y="76"/>
                    <a:pt x="4911" y="151"/>
                    <a:pt x="4967" y="225"/>
                  </a:cubicBezTo>
                  <a:lnTo>
                    <a:pt x="4967" y="225"/>
                  </a:lnTo>
                  <a:cubicBezTo>
                    <a:pt x="3749" y="1778"/>
                    <a:pt x="1875" y="2812"/>
                    <a:pt x="1" y="3496"/>
                  </a:cubicBezTo>
                  <a:cubicBezTo>
                    <a:pt x="1034" y="3283"/>
                    <a:pt x="2037" y="2888"/>
                    <a:pt x="2949" y="2402"/>
                  </a:cubicBezTo>
                  <a:cubicBezTo>
                    <a:pt x="3825" y="1926"/>
                    <a:pt x="4578" y="1265"/>
                    <a:pt x="5189" y="503"/>
                  </a:cubicBezTo>
                  <a:lnTo>
                    <a:pt x="5189" y="503"/>
                  </a:lnTo>
                  <a:cubicBezTo>
                    <a:pt x="6498" y="2070"/>
                    <a:pt x="8382" y="3080"/>
                    <a:pt x="10366" y="3466"/>
                  </a:cubicBezTo>
                  <a:cubicBezTo>
                    <a:pt x="8484" y="2779"/>
                    <a:pt x="6662" y="1769"/>
                    <a:pt x="5417" y="207"/>
                  </a:cubicBezTo>
                  <a:lnTo>
                    <a:pt x="5417" y="207"/>
                  </a:lnTo>
                  <a:cubicBezTo>
                    <a:pt x="5467" y="139"/>
                    <a:pt x="5515" y="70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7945097" y="3029044"/>
              <a:ext cx="362308" cy="126622"/>
            </a:xfrm>
            <a:custGeom>
              <a:avLst/>
              <a:gdLst/>
              <a:ahLst/>
              <a:cxnLst/>
              <a:rect l="l" t="t" r="r" b="b"/>
              <a:pathLst>
                <a:path w="11308" h="3952" extrusionOk="0">
                  <a:moveTo>
                    <a:pt x="5623" y="0"/>
                  </a:moveTo>
                  <a:cubicBezTo>
                    <a:pt x="4924" y="973"/>
                    <a:pt x="4043" y="1824"/>
                    <a:pt x="3040" y="2463"/>
                  </a:cubicBezTo>
                  <a:cubicBezTo>
                    <a:pt x="2067" y="3070"/>
                    <a:pt x="1064" y="3526"/>
                    <a:pt x="0" y="3891"/>
                  </a:cubicBezTo>
                  <a:cubicBezTo>
                    <a:pt x="517" y="3830"/>
                    <a:pt x="1094" y="3648"/>
                    <a:pt x="1611" y="3466"/>
                  </a:cubicBezTo>
                  <a:cubicBezTo>
                    <a:pt x="3174" y="2887"/>
                    <a:pt x="4626" y="1950"/>
                    <a:pt x="5654" y="655"/>
                  </a:cubicBezTo>
                  <a:lnTo>
                    <a:pt x="5654" y="655"/>
                  </a:lnTo>
                  <a:cubicBezTo>
                    <a:pt x="7028" y="2395"/>
                    <a:pt x="9139" y="3512"/>
                    <a:pt x="11307" y="3952"/>
                  </a:cubicBezTo>
                  <a:cubicBezTo>
                    <a:pt x="9119" y="3192"/>
                    <a:pt x="6991" y="1976"/>
                    <a:pt x="5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88546" y="883614"/>
            <a:ext cx="6989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 ĐỨC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II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466" y="487462"/>
            <a:ext cx="783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 tầm bài hát đoàn </a:t>
            </a:r>
            <a:r>
              <a:rPr lang="nl-NL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kết, hữu nghị với </a:t>
            </a: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 nhi Quốc tế.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466" y="1441808"/>
            <a:ext cx="803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hoan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Phước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466" y="2134544"/>
            <a:ext cx="6528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Cu –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Minh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Hồng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1466" y="3135056"/>
            <a:ext cx="4597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Lào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837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044825" y="493120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5282" y="1073553"/>
            <a:ext cx="756511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dministrato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7" b="38232"/>
          <a:stretch>
            <a:fillRect/>
          </a:stretch>
        </p:blipFill>
        <p:spPr bwMode="auto">
          <a:xfrm>
            <a:off x="8052140" y="3337851"/>
            <a:ext cx="456520" cy="42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dministrato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4979"/>
          <a:stretch>
            <a:fillRect/>
          </a:stretch>
        </p:blipFill>
        <p:spPr bwMode="auto">
          <a:xfrm>
            <a:off x="6241143" y="1434199"/>
            <a:ext cx="458332" cy="44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dministrato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4979"/>
          <a:stretch>
            <a:fillRect/>
          </a:stretch>
        </p:blipFill>
        <p:spPr bwMode="auto">
          <a:xfrm>
            <a:off x="7540171" y="1898594"/>
            <a:ext cx="440676" cy="41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dministrato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4979"/>
          <a:stretch>
            <a:fillRect/>
          </a:stretch>
        </p:blipFill>
        <p:spPr bwMode="auto">
          <a:xfrm>
            <a:off x="5957534" y="2895600"/>
            <a:ext cx="444263" cy="41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istrato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7" b="38232"/>
          <a:stretch>
            <a:fillRect/>
          </a:stretch>
        </p:blipFill>
        <p:spPr bwMode="auto">
          <a:xfrm>
            <a:off x="5265415" y="4026631"/>
            <a:ext cx="403093" cy="43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7" b="38232"/>
          <a:stretch>
            <a:fillRect/>
          </a:stretch>
        </p:blipFill>
        <p:spPr bwMode="auto">
          <a:xfrm>
            <a:off x="6349030" y="2374756"/>
            <a:ext cx="414210" cy="44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3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3941" y="1656997"/>
            <a:ext cx="8186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luận</a:t>
            </a:r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Trẻ 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Việt Nam chúng ta cần cư xử niềm nở, lịch sự, tôn trọng cần thiết, để họ thêm hiểu biết chúng ta.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8" name="Google Shape;1948;p40"/>
          <p:cNvGrpSpPr/>
          <p:nvPr/>
        </p:nvGrpSpPr>
        <p:grpSpPr>
          <a:xfrm>
            <a:off x="1591057" y="1714173"/>
            <a:ext cx="5986485" cy="1245433"/>
            <a:chOff x="1591057" y="1714173"/>
            <a:chExt cx="5986485" cy="1245433"/>
          </a:xfrm>
        </p:grpSpPr>
        <p:sp>
          <p:nvSpPr>
            <p:cNvPr id="1949" name="Google Shape;1949;p40"/>
            <p:cNvSpPr/>
            <p:nvPr/>
          </p:nvSpPr>
          <p:spPr>
            <a:xfrm rot="10800000">
              <a:off x="6489520" y="1714173"/>
              <a:ext cx="1088023" cy="1092703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 rot="10800000" flipH="1">
              <a:off x="1591057" y="1714173"/>
              <a:ext cx="1088023" cy="1092703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rgbClr val="E8D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2149809" y="1832059"/>
              <a:ext cx="4815527" cy="1127546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2" name="Google Shape;1952;p40"/>
          <p:cNvSpPr txBox="1">
            <a:spLocks noGrp="1"/>
          </p:cNvSpPr>
          <p:nvPr>
            <p:ph type="title"/>
          </p:nvPr>
        </p:nvSpPr>
        <p:spPr>
          <a:xfrm>
            <a:off x="2050720" y="1916432"/>
            <a:ext cx="4853700" cy="9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/>
              <a:t>Xử</a:t>
            </a:r>
            <a:r>
              <a:rPr lang="en-US" sz="4000" dirty="0"/>
              <a:t> </a:t>
            </a:r>
            <a:r>
              <a:rPr lang="en-US" sz="4000" dirty="0" err="1" smtClean="0"/>
              <a:t>lí</a:t>
            </a:r>
            <a:r>
              <a:rPr lang="en-US" sz="4000" dirty="0" smtClean="0"/>
              <a:t> </a:t>
            </a:r>
            <a:r>
              <a:rPr lang="en-US" sz="4000" dirty="0" err="1" smtClean="0"/>
              <a:t>tình</a:t>
            </a:r>
            <a:r>
              <a:rPr lang="en-US" sz="4000" dirty="0" smtClean="0"/>
              <a:t> </a:t>
            </a:r>
            <a:r>
              <a:rPr lang="en-US" sz="4000" dirty="0" err="1" smtClean="0"/>
              <a:t>huống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4436" y="487801"/>
            <a:ext cx="878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436" y="1080669"/>
            <a:ext cx="787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4436" y="2094007"/>
            <a:ext cx="7145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436" y="2841171"/>
            <a:ext cx="7145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435" y="3829110"/>
            <a:ext cx="830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80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261"/>
          <p:cNvSpPr txBox="1"/>
          <p:nvPr/>
        </p:nvSpPr>
        <p:spPr>
          <a:xfrm>
            <a:off x="744512" y="557628"/>
            <a:ext cx="110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7" y="1469907"/>
            <a:ext cx="3407764" cy="2941703"/>
          </a:xfrm>
          <a:prstGeom prst="rect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3814997" y="2364699"/>
            <a:ext cx="5231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9133" y="387547"/>
            <a:ext cx="726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4938" y="2332177"/>
            <a:ext cx="509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11" y="1558977"/>
            <a:ext cx="3616327" cy="25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6619" y="496031"/>
            <a:ext cx="803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5943" y="2409861"/>
            <a:ext cx="3485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1392716"/>
            <a:ext cx="4278678" cy="33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539" y="315784"/>
            <a:ext cx="793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tang,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14234" y="2295117"/>
            <a:ext cx="429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1605688"/>
            <a:ext cx="3881203" cy="288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914" y="445025"/>
            <a:ext cx="7704000" cy="5727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DẶN DÒ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027" y="1821542"/>
            <a:ext cx="7241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nl-N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ôn tập các kỹ năng trong học kỳ II</a:t>
            </a:r>
            <a:r>
              <a:rPr lang="nl-N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làm, biểu hiện của bản thân khi gặp đám tang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Yêu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cầu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cần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đạt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2" y="1973942"/>
            <a:ext cx="8127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accent3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HS thực hiện được</a:t>
            </a:r>
            <a:r>
              <a:rPr lang="nl-NL" sz="2000" dirty="0">
                <a:solidFill>
                  <a:schemeClr val="accent3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Thực hành kỹ năng về cách ứng xử, bày tỏ thái độ qua các tình huống, ý kiến về chuẩn mực đạo đức đoàn kết với thiếu nhi quốc tế và tôn trọng khách nước </a:t>
            </a:r>
            <a:r>
              <a:rPr lang="nl-NL" sz="2000" dirty="0" smtClean="0">
                <a:solidFill>
                  <a:schemeClr val="accent3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ngoài, tôn trọng đám tang.</a:t>
            </a:r>
            <a:endParaRPr lang="en-US" sz="2000" dirty="0">
              <a:solidFill>
                <a:schemeClr val="accent3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2000" b="1" dirty="0">
                <a:solidFill>
                  <a:schemeClr val="accent3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HS vận dụng được</a:t>
            </a:r>
            <a:r>
              <a:rPr lang="nl-NL" sz="2000" dirty="0">
                <a:solidFill>
                  <a:schemeClr val="accent3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Biết bày tỏ thái độ qua các tình huống</a:t>
            </a:r>
            <a:r>
              <a:rPr lang="nl-NL" sz="2000" dirty="0" smtClean="0">
                <a:solidFill>
                  <a:schemeClr val="accent3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solidFill>
                <a:schemeClr val="accent3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8" name="Google Shape;2468;p48"/>
          <p:cNvGrpSpPr/>
          <p:nvPr/>
        </p:nvGrpSpPr>
        <p:grpSpPr>
          <a:xfrm flipH="1">
            <a:off x="4950214" y="3171857"/>
            <a:ext cx="1995179" cy="672714"/>
            <a:chOff x="787210" y="1410412"/>
            <a:chExt cx="1923806" cy="648649"/>
          </a:xfrm>
        </p:grpSpPr>
        <p:sp>
          <p:nvSpPr>
            <p:cNvPr id="2469" name="Google Shape;2469;p48"/>
            <p:cNvSpPr/>
            <p:nvPr/>
          </p:nvSpPr>
          <p:spPr>
            <a:xfrm>
              <a:off x="2127904" y="1418705"/>
              <a:ext cx="583113" cy="639653"/>
            </a:xfrm>
            <a:custGeom>
              <a:avLst/>
              <a:gdLst/>
              <a:ahLst/>
              <a:cxnLst/>
              <a:rect l="l" t="t" r="r" b="b"/>
              <a:pathLst>
                <a:path w="16594" h="18203" extrusionOk="0">
                  <a:moveTo>
                    <a:pt x="9978" y="1"/>
                  </a:moveTo>
                  <a:cubicBezTo>
                    <a:pt x="5176" y="1"/>
                    <a:pt x="1" y="11590"/>
                    <a:pt x="1" y="11590"/>
                  </a:cubicBezTo>
                  <a:lnTo>
                    <a:pt x="2553" y="18202"/>
                  </a:lnTo>
                  <a:cubicBezTo>
                    <a:pt x="2553" y="18202"/>
                    <a:pt x="16593" y="3325"/>
                    <a:pt x="11446" y="396"/>
                  </a:cubicBezTo>
                  <a:cubicBezTo>
                    <a:pt x="10965" y="124"/>
                    <a:pt x="10474" y="1"/>
                    <a:pt x="9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2127904" y="1410412"/>
              <a:ext cx="470595" cy="648649"/>
            </a:xfrm>
            <a:custGeom>
              <a:avLst/>
              <a:gdLst/>
              <a:ahLst/>
              <a:cxnLst/>
              <a:rect l="l" t="t" r="r" b="b"/>
              <a:pathLst>
                <a:path w="13392" h="18459" extrusionOk="0">
                  <a:moveTo>
                    <a:pt x="9925" y="0"/>
                  </a:moveTo>
                  <a:cubicBezTo>
                    <a:pt x="9470" y="0"/>
                    <a:pt x="9019" y="91"/>
                    <a:pt x="8621" y="276"/>
                  </a:cubicBezTo>
                  <a:cubicBezTo>
                    <a:pt x="4750" y="1887"/>
                    <a:pt x="1591" y="8123"/>
                    <a:pt x="1" y="11826"/>
                  </a:cubicBezTo>
                  <a:cubicBezTo>
                    <a:pt x="1821" y="8374"/>
                    <a:pt x="5148" y="2285"/>
                    <a:pt x="8810" y="737"/>
                  </a:cubicBezTo>
                  <a:cubicBezTo>
                    <a:pt x="9158" y="590"/>
                    <a:pt x="9546" y="516"/>
                    <a:pt x="9934" y="516"/>
                  </a:cubicBezTo>
                  <a:cubicBezTo>
                    <a:pt x="11037" y="516"/>
                    <a:pt x="12139" y="1109"/>
                    <a:pt x="12325" y="2285"/>
                  </a:cubicBezTo>
                  <a:cubicBezTo>
                    <a:pt x="12806" y="6574"/>
                    <a:pt x="5420" y="15132"/>
                    <a:pt x="2595" y="18459"/>
                  </a:cubicBezTo>
                  <a:cubicBezTo>
                    <a:pt x="5734" y="15216"/>
                    <a:pt x="13392" y="6763"/>
                    <a:pt x="12806" y="2201"/>
                  </a:cubicBezTo>
                  <a:cubicBezTo>
                    <a:pt x="12634" y="780"/>
                    <a:pt x="11262" y="0"/>
                    <a:pt x="9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8"/>
            <p:cNvSpPr/>
            <p:nvPr/>
          </p:nvSpPr>
          <p:spPr>
            <a:xfrm>
              <a:off x="787210" y="1418705"/>
              <a:ext cx="584554" cy="640356"/>
            </a:xfrm>
            <a:custGeom>
              <a:avLst/>
              <a:gdLst/>
              <a:ahLst/>
              <a:cxnLst/>
              <a:rect l="l" t="t" r="r" b="b"/>
              <a:pathLst>
                <a:path w="16635" h="18223" extrusionOk="0">
                  <a:moveTo>
                    <a:pt x="6657" y="1"/>
                  </a:moveTo>
                  <a:cubicBezTo>
                    <a:pt x="6162" y="1"/>
                    <a:pt x="5671" y="124"/>
                    <a:pt x="5189" y="396"/>
                  </a:cubicBezTo>
                  <a:cubicBezTo>
                    <a:pt x="0" y="3325"/>
                    <a:pt x="14061" y="18223"/>
                    <a:pt x="14061" y="18223"/>
                  </a:cubicBezTo>
                  <a:lnTo>
                    <a:pt x="16635" y="11590"/>
                  </a:lnTo>
                  <a:cubicBezTo>
                    <a:pt x="16635" y="11590"/>
                    <a:pt x="11459" y="1"/>
                    <a:pt x="6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8"/>
            <p:cNvSpPr/>
            <p:nvPr/>
          </p:nvSpPr>
          <p:spPr>
            <a:xfrm>
              <a:off x="901168" y="1410728"/>
              <a:ext cx="470595" cy="648333"/>
            </a:xfrm>
            <a:custGeom>
              <a:avLst/>
              <a:gdLst/>
              <a:ahLst/>
              <a:cxnLst/>
              <a:rect l="l" t="t" r="r" b="b"/>
              <a:pathLst>
                <a:path w="13392" h="18450" extrusionOk="0">
                  <a:moveTo>
                    <a:pt x="3475" y="0"/>
                  </a:moveTo>
                  <a:cubicBezTo>
                    <a:pt x="2135" y="0"/>
                    <a:pt x="759" y="769"/>
                    <a:pt x="586" y="2192"/>
                  </a:cubicBezTo>
                  <a:cubicBezTo>
                    <a:pt x="1" y="6754"/>
                    <a:pt x="7700" y="15207"/>
                    <a:pt x="10818" y="18450"/>
                  </a:cubicBezTo>
                  <a:cubicBezTo>
                    <a:pt x="7952" y="15102"/>
                    <a:pt x="586" y="6544"/>
                    <a:pt x="1089" y="2276"/>
                  </a:cubicBezTo>
                  <a:cubicBezTo>
                    <a:pt x="1259" y="1100"/>
                    <a:pt x="2357" y="507"/>
                    <a:pt x="3458" y="507"/>
                  </a:cubicBezTo>
                  <a:cubicBezTo>
                    <a:pt x="3846" y="507"/>
                    <a:pt x="4234" y="581"/>
                    <a:pt x="4583" y="728"/>
                  </a:cubicBezTo>
                  <a:cubicBezTo>
                    <a:pt x="8224" y="2276"/>
                    <a:pt x="11571" y="8365"/>
                    <a:pt x="13392" y="11817"/>
                  </a:cubicBezTo>
                  <a:cubicBezTo>
                    <a:pt x="11781" y="8093"/>
                    <a:pt x="8621" y="1878"/>
                    <a:pt x="4771" y="267"/>
                  </a:cubicBezTo>
                  <a:cubicBezTo>
                    <a:pt x="4375" y="88"/>
                    <a:pt x="3927" y="0"/>
                    <a:pt x="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3" name="Google Shape;2473;p48"/>
          <p:cNvGrpSpPr/>
          <p:nvPr/>
        </p:nvGrpSpPr>
        <p:grpSpPr>
          <a:xfrm flipH="1">
            <a:off x="2169952" y="3171857"/>
            <a:ext cx="1995179" cy="672714"/>
            <a:chOff x="787210" y="1410412"/>
            <a:chExt cx="1923806" cy="648649"/>
          </a:xfrm>
        </p:grpSpPr>
        <p:sp>
          <p:nvSpPr>
            <p:cNvPr id="2474" name="Google Shape;2474;p48"/>
            <p:cNvSpPr/>
            <p:nvPr/>
          </p:nvSpPr>
          <p:spPr>
            <a:xfrm>
              <a:off x="2127904" y="1418705"/>
              <a:ext cx="583113" cy="639653"/>
            </a:xfrm>
            <a:custGeom>
              <a:avLst/>
              <a:gdLst/>
              <a:ahLst/>
              <a:cxnLst/>
              <a:rect l="l" t="t" r="r" b="b"/>
              <a:pathLst>
                <a:path w="16594" h="18203" extrusionOk="0">
                  <a:moveTo>
                    <a:pt x="9978" y="1"/>
                  </a:moveTo>
                  <a:cubicBezTo>
                    <a:pt x="5176" y="1"/>
                    <a:pt x="1" y="11590"/>
                    <a:pt x="1" y="11590"/>
                  </a:cubicBezTo>
                  <a:lnTo>
                    <a:pt x="2553" y="18202"/>
                  </a:lnTo>
                  <a:cubicBezTo>
                    <a:pt x="2553" y="18202"/>
                    <a:pt x="16593" y="3325"/>
                    <a:pt x="11446" y="396"/>
                  </a:cubicBezTo>
                  <a:cubicBezTo>
                    <a:pt x="10965" y="124"/>
                    <a:pt x="10474" y="1"/>
                    <a:pt x="9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8"/>
            <p:cNvSpPr/>
            <p:nvPr/>
          </p:nvSpPr>
          <p:spPr>
            <a:xfrm>
              <a:off x="2127904" y="1410412"/>
              <a:ext cx="470595" cy="648649"/>
            </a:xfrm>
            <a:custGeom>
              <a:avLst/>
              <a:gdLst/>
              <a:ahLst/>
              <a:cxnLst/>
              <a:rect l="l" t="t" r="r" b="b"/>
              <a:pathLst>
                <a:path w="13392" h="18459" extrusionOk="0">
                  <a:moveTo>
                    <a:pt x="9925" y="0"/>
                  </a:moveTo>
                  <a:cubicBezTo>
                    <a:pt x="9470" y="0"/>
                    <a:pt x="9019" y="91"/>
                    <a:pt x="8621" y="276"/>
                  </a:cubicBezTo>
                  <a:cubicBezTo>
                    <a:pt x="4750" y="1887"/>
                    <a:pt x="1591" y="8123"/>
                    <a:pt x="1" y="11826"/>
                  </a:cubicBezTo>
                  <a:cubicBezTo>
                    <a:pt x="1821" y="8374"/>
                    <a:pt x="5148" y="2285"/>
                    <a:pt x="8810" y="737"/>
                  </a:cubicBezTo>
                  <a:cubicBezTo>
                    <a:pt x="9158" y="590"/>
                    <a:pt x="9546" y="516"/>
                    <a:pt x="9934" y="516"/>
                  </a:cubicBezTo>
                  <a:cubicBezTo>
                    <a:pt x="11037" y="516"/>
                    <a:pt x="12139" y="1109"/>
                    <a:pt x="12325" y="2285"/>
                  </a:cubicBezTo>
                  <a:cubicBezTo>
                    <a:pt x="12806" y="6574"/>
                    <a:pt x="5420" y="15132"/>
                    <a:pt x="2595" y="18459"/>
                  </a:cubicBezTo>
                  <a:cubicBezTo>
                    <a:pt x="5734" y="15216"/>
                    <a:pt x="13392" y="6763"/>
                    <a:pt x="12806" y="2201"/>
                  </a:cubicBezTo>
                  <a:cubicBezTo>
                    <a:pt x="12634" y="780"/>
                    <a:pt x="11262" y="0"/>
                    <a:pt x="9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8"/>
            <p:cNvSpPr/>
            <p:nvPr/>
          </p:nvSpPr>
          <p:spPr>
            <a:xfrm>
              <a:off x="787210" y="1418705"/>
              <a:ext cx="584554" cy="640356"/>
            </a:xfrm>
            <a:custGeom>
              <a:avLst/>
              <a:gdLst/>
              <a:ahLst/>
              <a:cxnLst/>
              <a:rect l="l" t="t" r="r" b="b"/>
              <a:pathLst>
                <a:path w="16635" h="18223" extrusionOk="0">
                  <a:moveTo>
                    <a:pt x="6657" y="1"/>
                  </a:moveTo>
                  <a:cubicBezTo>
                    <a:pt x="6162" y="1"/>
                    <a:pt x="5671" y="124"/>
                    <a:pt x="5189" y="396"/>
                  </a:cubicBezTo>
                  <a:cubicBezTo>
                    <a:pt x="0" y="3325"/>
                    <a:pt x="14061" y="18223"/>
                    <a:pt x="14061" y="18223"/>
                  </a:cubicBezTo>
                  <a:lnTo>
                    <a:pt x="16635" y="11590"/>
                  </a:lnTo>
                  <a:cubicBezTo>
                    <a:pt x="16635" y="11590"/>
                    <a:pt x="11459" y="1"/>
                    <a:pt x="6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8"/>
            <p:cNvSpPr/>
            <p:nvPr/>
          </p:nvSpPr>
          <p:spPr>
            <a:xfrm>
              <a:off x="901168" y="1410728"/>
              <a:ext cx="470595" cy="648333"/>
            </a:xfrm>
            <a:custGeom>
              <a:avLst/>
              <a:gdLst/>
              <a:ahLst/>
              <a:cxnLst/>
              <a:rect l="l" t="t" r="r" b="b"/>
              <a:pathLst>
                <a:path w="13392" h="18450" extrusionOk="0">
                  <a:moveTo>
                    <a:pt x="3475" y="0"/>
                  </a:moveTo>
                  <a:cubicBezTo>
                    <a:pt x="2135" y="0"/>
                    <a:pt x="759" y="769"/>
                    <a:pt x="586" y="2192"/>
                  </a:cubicBezTo>
                  <a:cubicBezTo>
                    <a:pt x="1" y="6754"/>
                    <a:pt x="7700" y="15207"/>
                    <a:pt x="10818" y="18450"/>
                  </a:cubicBezTo>
                  <a:cubicBezTo>
                    <a:pt x="7952" y="15102"/>
                    <a:pt x="586" y="6544"/>
                    <a:pt x="1089" y="2276"/>
                  </a:cubicBezTo>
                  <a:cubicBezTo>
                    <a:pt x="1259" y="1100"/>
                    <a:pt x="2357" y="507"/>
                    <a:pt x="3458" y="507"/>
                  </a:cubicBezTo>
                  <a:cubicBezTo>
                    <a:pt x="3846" y="507"/>
                    <a:pt x="4234" y="581"/>
                    <a:pt x="4583" y="728"/>
                  </a:cubicBezTo>
                  <a:cubicBezTo>
                    <a:pt x="8224" y="2276"/>
                    <a:pt x="11571" y="8365"/>
                    <a:pt x="13392" y="11817"/>
                  </a:cubicBezTo>
                  <a:cubicBezTo>
                    <a:pt x="11781" y="8093"/>
                    <a:pt x="8621" y="1878"/>
                    <a:pt x="4771" y="267"/>
                  </a:cubicBezTo>
                  <a:cubicBezTo>
                    <a:pt x="4375" y="88"/>
                    <a:pt x="3927" y="0"/>
                    <a:pt x="3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8" name="Google Shape;2478;p48"/>
          <p:cNvGrpSpPr/>
          <p:nvPr/>
        </p:nvGrpSpPr>
        <p:grpSpPr>
          <a:xfrm rot="-1800122" flipH="1">
            <a:off x="6180444" y="3935085"/>
            <a:ext cx="1395738" cy="621274"/>
            <a:chOff x="54458" y="3353446"/>
            <a:chExt cx="1174540" cy="522874"/>
          </a:xfrm>
        </p:grpSpPr>
        <p:sp>
          <p:nvSpPr>
            <p:cNvPr id="2479" name="Google Shape;2479;p48"/>
            <p:cNvSpPr/>
            <p:nvPr/>
          </p:nvSpPr>
          <p:spPr>
            <a:xfrm>
              <a:off x="92576" y="3439699"/>
              <a:ext cx="1136422" cy="371700"/>
            </a:xfrm>
            <a:custGeom>
              <a:avLst/>
              <a:gdLst/>
              <a:ahLst/>
              <a:cxnLst/>
              <a:rect l="l" t="t" r="r" b="b"/>
              <a:pathLst>
                <a:path w="789182" h="258125" extrusionOk="0">
                  <a:moveTo>
                    <a:pt x="368229" y="1"/>
                  </a:moveTo>
                  <a:cubicBezTo>
                    <a:pt x="292001" y="1"/>
                    <a:pt x="219177" y="9970"/>
                    <a:pt x="164632" y="37869"/>
                  </a:cubicBezTo>
                  <a:cubicBezTo>
                    <a:pt x="1" y="122093"/>
                    <a:pt x="45322" y="258124"/>
                    <a:pt x="158823" y="258124"/>
                  </a:cubicBezTo>
                  <a:cubicBezTo>
                    <a:pt x="177073" y="258124"/>
                    <a:pt x="197085" y="254608"/>
                    <a:pt x="218271" y="246793"/>
                  </a:cubicBezTo>
                  <a:cubicBezTo>
                    <a:pt x="306248" y="214339"/>
                    <a:pt x="370882" y="195598"/>
                    <a:pt x="413880" y="195598"/>
                  </a:cubicBezTo>
                  <a:cubicBezTo>
                    <a:pt x="445651" y="195598"/>
                    <a:pt x="465609" y="205830"/>
                    <a:pt x="474444" y="228324"/>
                  </a:cubicBezTo>
                  <a:cubicBezTo>
                    <a:pt x="477219" y="235399"/>
                    <a:pt x="484870" y="238463"/>
                    <a:pt x="496045" y="238463"/>
                  </a:cubicBezTo>
                  <a:cubicBezTo>
                    <a:pt x="568516" y="238463"/>
                    <a:pt x="789181" y="109577"/>
                    <a:pt x="789181" y="109577"/>
                  </a:cubicBezTo>
                  <a:lnTo>
                    <a:pt x="771378" y="62520"/>
                  </a:lnTo>
                  <a:cubicBezTo>
                    <a:pt x="771378" y="62520"/>
                    <a:pt x="559127" y="1"/>
                    <a:pt x="368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8"/>
            <p:cNvSpPr/>
            <p:nvPr/>
          </p:nvSpPr>
          <p:spPr>
            <a:xfrm>
              <a:off x="54458" y="3353446"/>
              <a:ext cx="1174540" cy="522874"/>
            </a:xfrm>
            <a:custGeom>
              <a:avLst/>
              <a:gdLst/>
              <a:ahLst/>
              <a:cxnLst/>
              <a:rect l="l" t="t" r="r" b="b"/>
              <a:pathLst>
                <a:path w="815653" h="363107" fill="none" extrusionOk="0">
                  <a:moveTo>
                    <a:pt x="797849" y="122418"/>
                  </a:moveTo>
                  <a:cubicBezTo>
                    <a:pt x="797849" y="122418"/>
                    <a:pt x="382244" y="0"/>
                    <a:pt x="191103" y="97767"/>
                  </a:cubicBezTo>
                  <a:cubicBezTo>
                    <a:pt x="1" y="195534"/>
                    <a:pt x="91795" y="363107"/>
                    <a:pt x="244742" y="306691"/>
                  </a:cubicBezTo>
                  <a:cubicBezTo>
                    <a:pt x="397727" y="250256"/>
                    <a:pt x="480125" y="235287"/>
                    <a:pt x="500915" y="288222"/>
                  </a:cubicBezTo>
                  <a:cubicBezTo>
                    <a:pt x="521685" y="341176"/>
                    <a:pt x="815652" y="169475"/>
                    <a:pt x="815652" y="169475"/>
                  </a:cubicBezTo>
                </a:path>
              </a:pathLst>
            </a:custGeom>
            <a:solidFill>
              <a:schemeClr val="lt2"/>
            </a:solidFill>
            <a:ln w="11900" cap="flat" cmpd="sng">
              <a:solidFill>
                <a:schemeClr val="lt2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1" name="Google Shape;2481;p48"/>
          <p:cNvGrpSpPr/>
          <p:nvPr/>
        </p:nvGrpSpPr>
        <p:grpSpPr>
          <a:xfrm rot="1800122">
            <a:off x="1522719" y="3935085"/>
            <a:ext cx="1395738" cy="621274"/>
            <a:chOff x="54458" y="3353446"/>
            <a:chExt cx="1174540" cy="522874"/>
          </a:xfrm>
        </p:grpSpPr>
        <p:sp>
          <p:nvSpPr>
            <p:cNvPr id="2482" name="Google Shape;2482;p48"/>
            <p:cNvSpPr/>
            <p:nvPr/>
          </p:nvSpPr>
          <p:spPr>
            <a:xfrm>
              <a:off x="92576" y="3439699"/>
              <a:ext cx="1136422" cy="371700"/>
            </a:xfrm>
            <a:custGeom>
              <a:avLst/>
              <a:gdLst/>
              <a:ahLst/>
              <a:cxnLst/>
              <a:rect l="l" t="t" r="r" b="b"/>
              <a:pathLst>
                <a:path w="789182" h="258125" extrusionOk="0">
                  <a:moveTo>
                    <a:pt x="368229" y="1"/>
                  </a:moveTo>
                  <a:cubicBezTo>
                    <a:pt x="292001" y="1"/>
                    <a:pt x="219177" y="9970"/>
                    <a:pt x="164632" y="37869"/>
                  </a:cubicBezTo>
                  <a:cubicBezTo>
                    <a:pt x="1" y="122093"/>
                    <a:pt x="45322" y="258124"/>
                    <a:pt x="158823" y="258124"/>
                  </a:cubicBezTo>
                  <a:cubicBezTo>
                    <a:pt x="177073" y="258124"/>
                    <a:pt x="197085" y="254608"/>
                    <a:pt x="218271" y="246793"/>
                  </a:cubicBezTo>
                  <a:cubicBezTo>
                    <a:pt x="306248" y="214339"/>
                    <a:pt x="370882" y="195598"/>
                    <a:pt x="413880" y="195598"/>
                  </a:cubicBezTo>
                  <a:cubicBezTo>
                    <a:pt x="445651" y="195598"/>
                    <a:pt x="465609" y="205830"/>
                    <a:pt x="474444" y="228324"/>
                  </a:cubicBezTo>
                  <a:cubicBezTo>
                    <a:pt x="477219" y="235399"/>
                    <a:pt x="484870" y="238463"/>
                    <a:pt x="496045" y="238463"/>
                  </a:cubicBezTo>
                  <a:cubicBezTo>
                    <a:pt x="568516" y="238463"/>
                    <a:pt x="789181" y="109577"/>
                    <a:pt x="789181" y="109577"/>
                  </a:cubicBezTo>
                  <a:lnTo>
                    <a:pt x="771378" y="62520"/>
                  </a:lnTo>
                  <a:cubicBezTo>
                    <a:pt x="771378" y="62520"/>
                    <a:pt x="559127" y="1"/>
                    <a:pt x="368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8"/>
            <p:cNvSpPr/>
            <p:nvPr/>
          </p:nvSpPr>
          <p:spPr>
            <a:xfrm>
              <a:off x="54458" y="3353446"/>
              <a:ext cx="1174540" cy="522874"/>
            </a:xfrm>
            <a:custGeom>
              <a:avLst/>
              <a:gdLst/>
              <a:ahLst/>
              <a:cxnLst/>
              <a:rect l="l" t="t" r="r" b="b"/>
              <a:pathLst>
                <a:path w="815653" h="363107" fill="none" extrusionOk="0">
                  <a:moveTo>
                    <a:pt x="797849" y="122418"/>
                  </a:moveTo>
                  <a:cubicBezTo>
                    <a:pt x="797849" y="122418"/>
                    <a:pt x="382244" y="0"/>
                    <a:pt x="191103" y="97767"/>
                  </a:cubicBezTo>
                  <a:cubicBezTo>
                    <a:pt x="1" y="195534"/>
                    <a:pt x="91795" y="363107"/>
                    <a:pt x="244742" y="306691"/>
                  </a:cubicBezTo>
                  <a:cubicBezTo>
                    <a:pt x="397727" y="250256"/>
                    <a:pt x="480125" y="235287"/>
                    <a:pt x="500915" y="288222"/>
                  </a:cubicBezTo>
                  <a:cubicBezTo>
                    <a:pt x="521685" y="341176"/>
                    <a:pt x="815652" y="169475"/>
                    <a:pt x="815652" y="169475"/>
                  </a:cubicBezTo>
                </a:path>
              </a:pathLst>
            </a:custGeom>
            <a:solidFill>
              <a:schemeClr val="lt2"/>
            </a:solidFill>
            <a:ln w="11900" cap="flat" cmpd="sng">
              <a:solidFill>
                <a:schemeClr val="lt2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4" name="Google Shape;2484;p48"/>
          <p:cNvSpPr txBox="1">
            <a:spLocks noGrp="1"/>
          </p:cNvSpPr>
          <p:nvPr>
            <p:ph type="title"/>
          </p:nvPr>
        </p:nvSpPr>
        <p:spPr>
          <a:xfrm>
            <a:off x="313131" y="44008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Chào</a:t>
            </a:r>
            <a:r>
              <a:rPr lang="en-US" dirty="0" smtClean="0"/>
              <a:t> </a:t>
            </a:r>
            <a:r>
              <a:rPr lang="en-US" dirty="0" err="1" smtClean="0"/>
              <a:t>tạm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!</a:t>
            </a:r>
            <a:endParaRPr dirty="0"/>
          </a:p>
        </p:txBody>
      </p:sp>
      <p:grpSp>
        <p:nvGrpSpPr>
          <p:cNvPr id="2485" name="Google Shape;2485;p48"/>
          <p:cNvGrpSpPr/>
          <p:nvPr/>
        </p:nvGrpSpPr>
        <p:grpSpPr>
          <a:xfrm>
            <a:off x="2642157" y="2555513"/>
            <a:ext cx="1066228" cy="2048499"/>
            <a:chOff x="2075750" y="1299620"/>
            <a:chExt cx="1565220" cy="3006751"/>
          </a:xfrm>
        </p:grpSpPr>
        <p:sp>
          <p:nvSpPr>
            <p:cNvPr id="2486" name="Google Shape;2486;p48"/>
            <p:cNvSpPr/>
            <p:nvPr/>
          </p:nvSpPr>
          <p:spPr>
            <a:xfrm>
              <a:off x="2099712" y="1466264"/>
              <a:ext cx="1520382" cy="2840106"/>
            </a:xfrm>
            <a:custGeom>
              <a:avLst/>
              <a:gdLst/>
              <a:ahLst/>
              <a:cxnLst/>
              <a:rect l="l" t="t" r="r" b="b"/>
              <a:pathLst>
                <a:path w="82294" h="153727" extrusionOk="0">
                  <a:moveTo>
                    <a:pt x="14564" y="1"/>
                  </a:moveTo>
                  <a:cubicBezTo>
                    <a:pt x="6550" y="1"/>
                    <a:pt x="1" y="6571"/>
                    <a:pt x="1" y="14584"/>
                  </a:cubicBezTo>
                  <a:lnTo>
                    <a:pt x="1" y="152952"/>
                  </a:lnTo>
                  <a:cubicBezTo>
                    <a:pt x="1" y="153371"/>
                    <a:pt x="336" y="153726"/>
                    <a:pt x="754" y="153726"/>
                  </a:cubicBezTo>
                  <a:lnTo>
                    <a:pt x="754" y="153685"/>
                  </a:lnTo>
                  <a:lnTo>
                    <a:pt x="81540" y="153685"/>
                  </a:lnTo>
                  <a:cubicBezTo>
                    <a:pt x="81959" y="153685"/>
                    <a:pt x="82293" y="153350"/>
                    <a:pt x="82293" y="152931"/>
                  </a:cubicBezTo>
                  <a:lnTo>
                    <a:pt x="82293" y="14584"/>
                  </a:lnTo>
                  <a:cubicBezTo>
                    <a:pt x="82293" y="6571"/>
                    <a:pt x="75744" y="1"/>
                    <a:pt x="67731" y="1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8"/>
            <p:cNvSpPr/>
            <p:nvPr/>
          </p:nvSpPr>
          <p:spPr>
            <a:xfrm>
              <a:off x="2075750" y="1299620"/>
              <a:ext cx="433738" cy="322056"/>
            </a:xfrm>
            <a:custGeom>
              <a:avLst/>
              <a:gdLst/>
              <a:ahLst/>
              <a:cxnLst/>
              <a:rect l="l" t="t" r="r" b="b"/>
              <a:pathLst>
                <a:path w="23477" h="17432" extrusionOk="0">
                  <a:moveTo>
                    <a:pt x="12194" y="0"/>
                  </a:moveTo>
                  <a:cubicBezTo>
                    <a:pt x="11313" y="0"/>
                    <a:pt x="10380" y="124"/>
                    <a:pt x="9395" y="400"/>
                  </a:cubicBezTo>
                  <a:cubicBezTo>
                    <a:pt x="0" y="3036"/>
                    <a:pt x="2679" y="17432"/>
                    <a:pt x="2679" y="17432"/>
                  </a:cubicBezTo>
                  <a:lnTo>
                    <a:pt x="23477" y="9021"/>
                  </a:lnTo>
                  <a:cubicBezTo>
                    <a:pt x="23477" y="9021"/>
                    <a:pt x="19721" y="0"/>
                    <a:pt x="12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8"/>
            <p:cNvSpPr/>
            <p:nvPr/>
          </p:nvSpPr>
          <p:spPr>
            <a:xfrm>
              <a:off x="2167368" y="1383773"/>
              <a:ext cx="292256" cy="215104"/>
            </a:xfrm>
            <a:custGeom>
              <a:avLst/>
              <a:gdLst/>
              <a:ahLst/>
              <a:cxnLst/>
              <a:rect l="l" t="t" r="r" b="b"/>
              <a:pathLst>
                <a:path w="15819" h="11643" extrusionOk="0">
                  <a:moveTo>
                    <a:pt x="7237" y="0"/>
                  </a:moveTo>
                  <a:cubicBezTo>
                    <a:pt x="6627" y="0"/>
                    <a:pt x="6005" y="99"/>
                    <a:pt x="5378" y="323"/>
                  </a:cubicBezTo>
                  <a:cubicBezTo>
                    <a:pt x="0" y="2227"/>
                    <a:pt x="1193" y="11642"/>
                    <a:pt x="1193" y="11642"/>
                  </a:cubicBezTo>
                  <a:lnTo>
                    <a:pt x="15819" y="5721"/>
                  </a:lnTo>
                  <a:cubicBezTo>
                    <a:pt x="15819" y="5721"/>
                    <a:pt x="11880" y="0"/>
                    <a:pt x="72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8"/>
            <p:cNvSpPr/>
            <p:nvPr/>
          </p:nvSpPr>
          <p:spPr>
            <a:xfrm>
              <a:off x="2153068" y="1466264"/>
              <a:ext cx="472387" cy="155412"/>
            </a:xfrm>
            <a:custGeom>
              <a:avLst/>
              <a:gdLst/>
              <a:ahLst/>
              <a:cxnLst/>
              <a:rect l="l" t="t" r="r" b="b"/>
              <a:pathLst>
                <a:path w="25569" h="8412" extrusionOk="0">
                  <a:moveTo>
                    <a:pt x="25569" y="1"/>
                  </a:moveTo>
                  <a:cubicBezTo>
                    <a:pt x="8056" y="1"/>
                    <a:pt x="0" y="8412"/>
                    <a:pt x="0" y="8412"/>
                  </a:cubicBezTo>
                  <a:lnTo>
                    <a:pt x="25569" y="1"/>
                  </a:ln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8"/>
            <p:cNvSpPr/>
            <p:nvPr/>
          </p:nvSpPr>
          <p:spPr>
            <a:xfrm>
              <a:off x="2153068" y="1464768"/>
              <a:ext cx="471630" cy="156908"/>
            </a:xfrm>
            <a:custGeom>
              <a:avLst/>
              <a:gdLst/>
              <a:ahLst/>
              <a:cxnLst/>
              <a:rect l="l" t="t" r="r" b="b"/>
              <a:pathLst>
                <a:path w="25528" h="8493" extrusionOk="0">
                  <a:moveTo>
                    <a:pt x="22445" y="0"/>
                  </a:moveTo>
                  <a:cubicBezTo>
                    <a:pt x="22351" y="0"/>
                    <a:pt x="22256" y="5"/>
                    <a:pt x="22158" y="19"/>
                  </a:cubicBezTo>
                  <a:cubicBezTo>
                    <a:pt x="21865" y="40"/>
                    <a:pt x="21552" y="40"/>
                    <a:pt x="21238" y="61"/>
                  </a:cubicBezTo>
                  <a:cubicBezTo>
                    <a:pt x="20589" y="82"/>
                    <a:pt x="19878" y="124"/>
                    <a:pt x="19145" y="186"/>
                  </a:cubicBezTo>
                  <a:cubicBezTo>
                    <a:pt x="18413" y="270"/>
                    <a:pt x="17639" y="375"/>
                    <a:pt x="16823" y="479"/>
                  </a:cubicBezTo>
                  <a:cubicBezTo>
                    <a:pt x="16425" y="542"/>
                    <a:pt x="16049" y="647"/>
                    <a:pt x="15630" y="709"/>
                  </a:cubicBezTo>
                  <a:cubicBezTo>
                    <a:pt x="15212" y="793"/>
                    <a:pt x="14793" y="898"/>
                    <a:pt x="14375" y="981"/>
                  </a:cubicBezTo>
                  <a:lnTo>
                    <a:pt x="13747" y="1128"/>
                  </a:lnTo>
                  <a:lnTo>
                    <a:pt x="13119" y="1295"/>
                  </a:lnTo>
                  <a:cubicBezTo>
                    <a:pt x="12701" y="1400"/>
                    <a:pt x="12261" y="1525"/>
                    <a:pt x="11864" y="1630"/>
                  </a:cubicBezTo>
                  <a:cubicBezTo>
                    <a:pt x="11425" y="1756"/>
                    <a:pt x="11048" y="1923"/>
                    <a:pt x="10629" y="2048"/>
                  </a:cubicBezTo>
                  <a:cubicBezTo>
                    <a:pt x="10232" y="2216"/>
                    <a:pt x="9813" y="2341"/>
                    <a:pt x="9416" y="2488"/>
                  </a:cubicBezTo>
                  <a:cubicBezTo>
                    <a:pt x="9039" y="2676"/>
                    <a:pt x="8642" y="2844"/>
                    <a:pt x="8244" y="2990"/>
                  </a:cubicBezTo>
                  <a:cubicBezTo>
                    <a:pt x="8056" y="3074"/>
                    <a:pt x="7847" y="3157"/>
                    <a:pt x="7679" y="3220"/>
                  </a:cubicBezTo>
                  <a:cubicBezTo>
                    <a:pt x="7491" y="3304"/>
                    <a:pt x="7303" y="3409"/>
                    <a:pt x="7114" y="3492"/>
                  </a:cubicBezTo>
                  <a:cubicBezTo>
                    <a:pt x="6759" y="3681"/>
                    <a:pt x="6382" y="3827"/>
                    <a:pt x="6047" y="4015"/>
                  </a:cubicBezTo>
                  <a:cubicBezTo>
                    <a:pt x="5712" y="4225"/>
                    <a:pt x="5378" y="4413"/>
                    <a:pt x="5064" y="4580"/>
                  </a:cubicBezTo>
                  <a:cubicBezTo>
                    <a:pt x="4896" y="4664"/>
                    <a:pt x="4750" y="4769"/>
                    <a:pt x="4582" y="4852"/>
                  </a:cubicBezTo>
                  <a:cubicBezTo>
                    <a:pt x="4436" y="4957"/>
                    <a:pt x="4290" y="5041"/>
                    <a:pt x="4143" y="5145"/>
                  </a:cubicBezTo>
                  <a:cubicBezTo>
                    <a:pt x="3850" y="5313"/>
                    <a:pt x="3557" y="5501"/>
                    <a:pt x="3306" y="5689"/>
                  </a:cubicBezTo>
                  <a:cubicBezTo>
                    <a:pt x="2783" y="6087"/>
                    <a:pt x="2281" y="6422"/>
                    <a:pt x="1883" y="6756"/>
                  </a:cubicBezTo>
                  <a:cubicBezTo>
                    <a:pt x="1465" y="7070"/>
                    <a:pt x="1130" y="7384"/>
                    <a:pt x="837" y="7656"/>
                  </a:cubicBezTo>
                  <a:cubicBezTo>
                    <a:pt x="768" y="7718"/>
                    <a:pt x="702" y="7777"/>
                    <a:pt x="641" y="7834"/>
                  </a:cubicBezTo>
                  <a:lnTo>
                    <a:pt x="641" y="7834"/>
                  </a:lnTo>
                  <a:cubicBezTo>
                    <a:pt x="705" y="7785"/>
                    <a:pt x="771" y="7733"/>
                    <a:pt x="837" y="7677"/>
                  </a:cubicBezTo>
                  <a:cubicBezTo>
                    <a:pt x="1151" y="7468"/>
                    <a:pt x="1528" y="7196"/>
                    <a:pt x="1967" y="6924"/>
                  </a:cubicBezTo>
                  <a:cubicBezTo>
                    <a:pt x="2406" y="6631"/>
                    <a:pt x="2909" y="6338"/>
                    <a:pt x="3453" y="6003"/>
                  </a:cubicBezTo>
                  <a:cubicBezTo>
                    <a:pt x="3725" y="5836"/>
                    <a:pt x="3997" y="5689"/>
                    <a:pt x="4331" y="5522"/>
                  </a:cubicBezTo>
                  <a:cubicBezTo>
                    <a:pt x="4478" y="5459"/>
                    <a:pt x="4645" y="5354"/>
                    <a:pt x="4792" y="5271"/>
                  </a:cubicBezTo>
                  <a:cubicBezTo>
                    <a:pt x="4980" y="5187"/>
                    <a:pt x="5127" y="5103"/>
                    <a:pt x="5294" y="5041"/>
                  </a:cubicBezTo>
                  <a:cubicBezTo>
                    <a:pt x="5629" y="4873"/>
                    <a:pt x="5963" y="4727"/>
                    <a:pt x="6319" y="4538"/>
                  </a:cubicBezTo>
                  <a:cubicBezTo>
                    <a:pt x="6654" y="4371"/>
                    <a:pt x="7010" y="4225"/>
                    <a:pt x="7386" y="4057"/>
                  </a:cubicBezTo>
                  <a:cubicBezTo>
                    <a:pt x="8098" y="3722"/>
                    <a:pt x="8872" y="3471"/>
                    <a:pt x="9667" y="3157"/>
                  </a:cubicBezTo>
                  <a:cubicBezTo>
                    <a:pt x="10044" y="2990"/>
                    <a:pt x="10462" y="2864"/>
                    <a:pt x="10860" y="2739"/>
                  </a:cubicBezTo>
                  <a:cubicBezTo>
                    <a:pt x="11257" y="2592"/>
                    <a:pt x="11655" y="2467"/>
                    <a:pt x="12073" y="2341"/>
                  </a:cubicBezTo>
                  <a:cubicBezTo>
                    <a:pt x="12492" y="2237"/>
                    <a:pt x="12868" y="2111"/>
                    <a:pt x="13287" y="2007"/>
                  </a:cubicBezTo>
                  <a:cubicBezTo>
                    <a:pt x="13475" y="1923"/>
                    <a:pt x="13684" y="1860"/>
                    <a:pt x="13894" y="1818"/>
                  </a:cubicBezTo>
                  <a:cubicBezTo>
                    <a:pt x="14082" y="1756"/>
                    <a:pt x="14291" y="1714"/>
                    <a:pt x="14500" y="1651"/>
                  </a:cubicBezTo>
                  <a:cubicBezTo>
                    <a:pt x="15316" y="1504"/>
                    <a:pt x="16111" y="1295"/>
                    <a:pt x="16907" y="1128"/>
                  </a:cubicBezTo>
                  <a:cubicBezTo>
                    <a:pt x="17681" y="1002"/>
                    <a:pt x="18455" y="877"/>
                    <a:pt x="19187" y="751"/>
                  </a:cubicBezTo>
                  <a:cubicBezTo>
                    <a:pt x="19543" y="688"/>
                    <a:pt x="19899" y="668"/>
                    <a:pt x="20254" y="605"/>
                  </a:cubicBezTo>
                  <a:cubicBezTo>
                    <a:pt x="20589" y="563"/>
                    <a:pt x="20924" y="542"/>
                    <a:pt x="21238" y="479"/>
                  </a:cubicBezTo>
                  <a:cubicBezTo>
                    <a:pt x="21907" y="396"/>
                    <a:pt x="22472" y="333"/>
                    <a:pt x="22995" y="291"/>
                  </a:cubicBezTo>
                  <a:cubicBezTo>
                    <a:pt x="23518" y="270"/>
                    <a:pt x="23979" y="228"/>
                    <a:pt x="24355" y="186"/>
                  </a:cubicBezTo>
                  <a:cubicBezTo>
                    <a:pt x="25109" y="144"/>
                    <a:pt x="25527" y="82"/>
                    <a:pt x="25527" y="82"/>
                  </a:cubicBezTo>
                  <a:cubicBezTo>
                    <a:pt x="25527" y="82"/>
                    <a:pt x="25109" y="61"/>
                    <a:pt x="24355" y="40"/>
                  </a:cubicBezTo>
                  <a:cubicBezTo>
                    <a:pt x="24000" y="40"/>
                    <a:pt x="23518" y="19"/>
                    <a:pt x="22995" y="19"/>
                  </a:cubicBezTo>
                  <a:cubicBezTo>
                    <a:pt x="22814" y="19"/>
                    <a:pt x="22633" y="0"/>
                    <a:pt x="22445" y="0"/>
                  </a:cubicBezTo>
                  <a:close/>
                  <a:moveTo>
                    <a:pt x="641" y="7834"/>
                  </a:moveTo>
                  <a:cubicBezTo>
                    <a:pt x="442" y="7986"/>
                    <a:pt x="263" y="8105"/>
                    <a:pt x="168" y="8200"/>
                  </a:cubicBezTo>
                  <a:cubicBezTo>
                    <a:pt x="111" y="8342"/>
                    <a:pt x="54" y="8426"/>
                    <a:pt x="24" y="8465"/>
                  </a:cubicBezTo>
                  <a:lnTo>
                    <a:pt x="24" y="8465"/>
                  </a:lnTo>
                  <a:cubicBezTo>
                    <a:pt x="91" y="8387"/>
                    <a:pt x="301" y="8150"/>
                    <a:pt x="641" y="7834"/>
                  </a:cubicBezTo>
                  <a:close/>
                  <a:moveTo>
                    <a:pt x="24" y="8465"/>
                  </a:moveTo>
                  <a:cubicBezTo>
                    <a:pt x="8" y="8483"/>
                    <a:pt x="0" y="8493"/>
                    <a:pt x="0" y="8493"/>
                  </a:cubicBezTo>
                  <a:cubicBezTo>
                    <a:pt x="0" y="8493"/>
                    <a:pt x="9" y="8484"/>
                    <a:pt x="24" y="84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8"/>
            <p:cNvSpPr/>
            <p:nvPr/>
          </p:nvSpPr>
          <p:spPr>
            <a:xfrm>
              <a:off x="3207603" y="1299620"/>
              <a:ext cx="433368" cy="322056"/>
            </a:xfrm>
            <a:custGeom>
              <a:avLst/>
              <a:gdLst/>
              <a:ahLst/>
              <a:cxnLst/>
              <a:rect l="l" t="t" r="r" b="b"/>
              <a:pathLst>
                <a:path w="23457" h="17432" extrusionOk="0">
                  <a:moveTo>
                    <a:pt x="11268" y="0"/>
                  </a:moveTo>
                  <a:cubicBezTo>
                    <a:pt x="3757" y="0"/>
                    <a:pt x="1" y="9021"/>
                    <a:pt x="1" y="9021"/>
                  </a:cubicBezTo>
                  <a:lnTo>
                    <a:pt x="20799" y="17432"/>
                  </a:lnTo>
                  <a:cubicBezTo>
                    <a:pt x="20799" y="17432"/>
                    <a:pt x="23456" y="3036"/>
                    <a:pt x="14062" y="400"/>
                  </a:cubicBezTo>
                  <a:cubicBezTo>
                    <a:pt x="13079" y="124"/>
                    <a:pt x="12148" y="0"/>
                    <a:pt x="11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8"/>
            <p:cNvSpPr/>
            <p:nvPr/>
          </p:nvSpPr>
          <p:spPr>
            <a:xfrm>
              <a:off x="3257467" y="1383773"/>
              <a:ext cx="292275" cy="215104"/>
            </a:xfrm>
            <a:custGeom>
              <a:avLst/>
              <a:gdLst/>
              <a:ahLst/>
              <a:cxnLst/>
              <a:rect l="l" t="t" r="r" b="b"/>
              <a:pathLst>
                <a:path w="15820" h="11643" extrusionOk="0">
                  <a:moveTo>
                    <a:pt x="8568" y="0"/>
                  </a:moveTo>
                  <a:cubicBezTo>
                    <a:pt x="3940" y="0"/>
                    <a:pt x="1" y="5721"/>
                    <a:pt x="1" y="5721"/>
                  </a:cubicBezTo>
                  <a:lnTo>
                    <a:pt x="14606" y="11642"/>
                  </a:lnTo>
                  <a:cubicBezTo>
                    <a:pt x="14606" y="11642"/>
                    <a:pt x="15819" y="2227"/>
                    <a:pt x="10421" y="323"/>
                  </a:cubicBezTo>
                  <a:cubicBezTo>
                    <a:pt x="9796" y="99"/>
                    <a:pt x="9176" y="0"/>
                    <a:pt x="8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8"/>
            <p:cNvSpPr/>
            <p:nvPr/>
          </p:nvSpPr>
          <p:spPr>
            <a:xfrm>
              <a:off x="3091635" y="1466264"/>
              <a:ext cx="472018" cy="155412"/>
            </a:xfrm>
            <a:custGeom>
              <a:avLst/>
              <a:gdLst/>
              <a:ahLst/>
              <a:cxnLst/>
              <a:rect l="l" t="t" r="r" b="b"/>
              <a:pathLst>
                <a:path w="25549" h="8412" extrusionOk="0">
                  <a:moveTo>
                    <a:pt x="1" y="1"/>
                  </a:moveTo>
                  <a:lnTo>
                    <a:pt x="25548" y="8412"/>
                  </a:lnTo>
                  <a:cubicBezTo>
                    <a:pt x="25548" y="8412"/>
                    <a:pt x="17493" y="1"/>
                    <a:pt x="1" y="1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8"/>
            <p:cNvSpPr/>
            <p:nvPr/>
          </p:nvSpPr>
          <p:spPr>
            <a:xfrm>
              <a:off x="3090471" y="1466098"/>
              <a:ext cx="473182" cy="155578"/>
            </a:xfrm>
            <a:custGeom>
              <a:avLst/>
              <a:gdLst/>
              <a:ahLst/>
              <a:cxnLst/>
              <a:rect l="l" t="t" r="r" b="b"/>
              <a:pathLst>
                <a:path w="25612" h="8421" extrusionOk="0">
                  <a:moveTo>
                    <a:pt x="3092" y="0"/>
                  </a:moveTo>
                  <a:cubicBezTo>
                    <a:pt x="2905" y="0"/>
                    <a:pt x="2714" y="10"/>
                    <a:pt x="2533" y="10"/>
                  </a:cubicBezTo>
                  <a:cubicBezTo>
                    <a:pt x="2010" y="10"/>
                    <a:pt x="1549" y="31"/>
                    <a:pt x="1173" y="31"/>
                  </a:cubicBezTo>
                  <a:cubicBezTo>
                    <a:pt x="419" y="72"/>
                    <a:pt x="1" y="93"/>
                    <a:pt x="1" y="93"/>
                  </a:cubicBezTo>
                  <a:cubicBezTo>
                    <a:pt x="1" y="93"/>
                    <a:pt x="419" y="114"/>
                    <a:pt x="1173" y="198"/>
                  </a:cubicBezTo>
                  <a:cubicBezTo>
                    <a:pt x="1570" y="219"/>
                    <a:pt x="2010" y="240"/>
                    <a:pt x="2533" y="303"/>
                  </a:cubicBezTo>
                  <a:cubicBezTo>
                    <a:pt x="3056" y="324"/>
                    <a:pt x="3663" y="407"/>
                    <a:pt x="4290" y="491"/>
                  </a:cubicBezTo>
                  <a:cubicBezTo>
                    <a:pt x="4604" y="533"/>
                    <a:pt x="4939" y="554"/>
                    <a:pt x="5295" y="616"/>
                  </a:cubicBezTo>
                  <a:cubicBezTo>
                    <a:pt x="5650" y="658"/>
                    <a:pt x="6006" y="658"/>
                    <a:pt x="6362" y="742"/>
                  </a:cubicBezTo>
                  <a:cubicBezTo>
                    <a:pt x="7094" y="868"/>
                    <a:pt x="7847" y="1014"/>
                    <a:pt x="8642" y="1140"/>
                  </a:cubicBezTo>
                  <a:cubicBezTo>
                    <a:pt x="9417" y="1265"/>
                    <a:pt x="10233" y="1495"/>
                    <a:pt x="11049" y="1663"/>
                  </a:cubicBezTo>
                  <a:cubicBezTo>
                    <a:pt x="11216" y="1704"/>
                    <a:pt x="11425" y="1767"/>
                    <a:pt x="11635" y="1809"/>
                  </a:cubicBezTo>
                  <a:cubicBezTo>
                    <a:pt x="11823" y="1893"/>
                    <a:pt x="12032" y="1956"/>
                    <a:pt x="12241" y="1997"/>
                  </a:cubicBezTo>
                  <a:cubicBezTo>
                    <a:pt x="12660" y="2102"/>
                    <a:pt x="13057" y="2228"/>
                    <a:pt x="13476" y="2332"/>
                  </a:cubicBezTo>
                  <a:cubicBezTo>
                    <a:pt x="13873" y="2479"/>
                    <a:pt x="14292" y="2604"/>
                    <a:pt x="14668" y="2730"/>
                  </a:cubicBezTo>
                  <a:cubicBezTo>
                    <a:pt x="15108" y="2897"/>
                    <a:pt x="15484" y="3002"/>
                    <a:pt x="15882" y="3148"/>
                  </a:cubicBezTo>
                  <a:cubicBezTo>
                    <a:pt x="16635" y="3462"/>
                    <a:pt x="17451" y="3734"/>
                    <a:pt x="18163" y="4069"/>
                  </a:cubicBezTo>
                  <a:cubicBezTo>
                    <a:pt x="18518" y="4215"/>
                    <a:pt x="18895" y="4383"/>
                    <a:pt x="19230" y="4529"/>
                  </a:cubicBezTo>
                  <a:cubicBezTo>
                    <a:pt x="19606" y="4697"/>
                    <a:pt x="19899" y="4885"/>
                    <a:pt x="20255" y="5031"/>
                  </a:cubicBezTo>
                  <a:cubicBezTo>
                    <a:pt x="20422" y="5115"/>
                    <a:pt x="20590" y="5199"/>
                    <a:pt x="20757" y="5261"/>
                  </a:cubicBezTo>
                  <a:cubicBezTo>
                    <a:pt x="20904" y="5366"/>
                    <a:pt x="21050" y="5450"/>
                    <a:pt x="21218" y="5533"/>
                  </a:cubicBezTo>
                  <a:lnTo>
                    <a:pt x="22075" y="5994"/>
                  </a:lnTo>
                  <a:cubicBezTo>
                    <a:pt x="22619" y="6350"/>
                    <a:pt x="23143" y="6642"/>
                    <a:pt x="23582" y="6914"/>
                  </a:cubicBezTo>
                  <a:cubicBezTo>
                    <a:pt x="24021" y="7186"/>
                    <a:pt x="24377" y="7458"/>
                    <a:pt x="24691" y="7689"/>
                  </a:cubicBezTo>
                  <a:cubicBezTo>
                    <a:pt x="24984" y="7898"/>
                    <a:pt x="25214" y="8065"/>
                    <a:pt x="25381" y="8212"/>
                  </a:cubicBezTo>
                  <a:cubicBezTo>
                    <a:pt x="25528" y="8337"/>
                    <a:pt x="25611" y="8421"/>
                    <a:pt x="25611" y="8421"/>
                  </a:cubicBezTo>
                  <a:cubicBezTo>
                    <a:pt x="25611" y="8421"/>
                    <a:pt x="25319" y="8086"/>
                    <a:pt x="24691" y="7647"/>
                  </a:cubicBezTo>
                  <a:cubicBezTo>
                    <a:pt x="24398" y="7396"/>
                    <a:pt x="24063" y="7082"/>
                    <a:pt x="23645" y="6768"/>
                  </a:cubicBezTo>
                  <a:cubicBezTo>
                    <a:pt x="23247" y="6412"/>
                    <a:pt x="22766" y="6057"/>
                    <a:pt x="22243" y="5680"/>
                  </a:cubicBezTo>
                  <a:cubicBezTo>
                    <a:pt x="21971" y="5513"/>
                    <a:pt x="21699" y="5324"/>
                    <a:pt x="21406" y="5136"/>
                  </a:cubicBezTo>
                  <a:cubicBezTo>
                    <a:pt x="21280" y="5031"/>
                    <a:pt x="21113" y="4948"/>
                    <a:pt x="20966" y="4843"/>
                  </a:cubicBezTo>
                  <a:cubicBezTo>
                    <a:pt x="20799" y="4780"/>
                    <a:pt x="20653" y="4697"/>
                    <a:pt x="20485" y="4592"/>
                  </a:cubicBezTo>
                  <a:cubicBezTo>
                    <a:pt x="20171" y="4404"/>
                    <a:pt x="19837" y="4194"/>
                    <a:pt x="19481" y="4006"/>
                  </a:cubicBezTo>
                  <a:cubicBezTo>
                    <a:pt x="19146" y="3839"/>
                    <a:pt x="18790" y="3671"/>
                    <a:pt x="18414" y="3483"/>
                  </a:cubicBezTo>
                  <a:cubicBezTo>
                    <a:pt x="18225" y="3420"/>
                    <a:pt x="18058" y="3316"/>
                    <a:pt x="17870" y="3232"/>
                  </a:cubicBezTo>
                  <a:cubicBezTo>
                    <a:pt x="17681" y="3148"/>
                    <a:pt x="17472" y="3065"/>
                    <a:pt x="17284" y="3002"/>
                  </a:cubicBezTo>
                  <a:cubicBezTo>
                    <a:pt x="16907" y="2813"/>
                    <a:pt x="16510" y="2646"/>
                    <a:pt x="16112" y="2500"/>
                  </a:cubicBezTo>
                  <a:cubicBezTo>
                    <a:pt x="15715" y="2311"/>
                    <a:pt x="15338" y="2207"/>
                    <a:pt x="14920" y="2060"/>
                  </a:cubicBezTo>
                  <a:cubicBezTo>
                    <a:pt x="14501" y="1914"/>
                    <a:pt x="14104" y="1767"/>
                    <a:pt x="13685" y="1642"/>
                  </a:cubicBezTo>
                  <a:cubicBezTo>
                    <a:pt x="13267" y="1537"/>
                    <a:pt x="12848" y="1391"/>
                    <a:pt x="12430" y="1286"/>
                  </a:cubicBezTo>
                  <a:lnTo>
                    <a:pt x="11802" y="1140"/>
                  </a:lnTo>
                  <a:cubicBezTo>
                    <a:pt x="11593" y="1056"/>
                    <a:pt x="11383" y="1014"/>
                    <a:pt x="11174" y="972"/>
                  </a:cubicBezTo>
                  <a:cubicBezTo>
                    <a:pt x="10756" y="868"/>
                    <a:pt x="10337" y="805"/>
                    <a:pt x="9919" y="721"/>
                  </a:cubicBezTo>
                  <a:cubicBezTo>
                    <a:pt x="9521" y="637"/>
                    <a:pt x="9103" y="533"/>
                    <a:pt x="8705" y="491"/>
                  </a:cubicBezTo>
                  <a:cubicBezTo>
                    <a:pt x="7910" y="386"/>
                    <a:pt x="7115" y="282"/>
                    <a:pt x="6383" y="198"/>
                  </a:cubicBezTo>
                  <a:cubicBezTo>
                    <a:pt x="5650" y="114"/>
                    <a:pt x="4939" y="114"/>
                    <a:pt x="4290" y="72"/>
                  </a:cubicBezTo>
                  <a:cubicBezTo>
                    <a:pt x="3976" y="31"/>
                    <a:pt x="3663" y="31"/>
                    <a:pt x="3370" y="10"/>
                  </a:cubicBezTo>
                  <a:cubicBezTo>
                    <a:pt x="3279" y="3"/>
                    <a:pt x="3186" y="0"/>
                    <a:pt x="30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8"/>
            <p:cNvSpPr/>
            <p:nvPr/>
          </p:nvSpPr>
          <p:spPr>
            <a:xfrm>
              <a:off x="2669518" y="2449301"/>
              <a:ext cx="381158" cy="442255"/>
            </a:xfrm>
            <a:custGeom>
              <a:avLst/>
              <a:gdLst/>
              <a:ahLst/>
              <a:cxnLst/>
              <a:rect l="l" t="t" r="r" b="b"/>
              <a:pathLst>
                <a:path w="20631" h="23938" extrusionOk="0">
                  <a:moveTo>
                    <a:pt x="0" y="0"/>
                  </a:moveTo>
                  <a:lnTo>
                    <a:pt x="0" y="13622"/>
                  </a:lnTo>
                  <a:cubicBezTo>
                    <a:pt x="0" y="19334"/>
                    <a:pt x="4624" y="23937"/>
                    <a:pt x="10316" y="23937"/>
                  </a:cubicBezTo>
                  <a:cubicBezTo>
                    <a:pt x="16028" y="23937"/>
                    <a:pt x="20631" y="19334"/>
                    <a:pt x="20631" y="13622"/>
                  </a:cubicBezTo>
                  <a:lnTo>
                    <a:pt x="206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8"/>
            <p:cNvSpPr/>
            <p:nvPr/>
          </p:nvSpPr>
          <p:spPr>
            <a:xfrm>
              <a:off x="2669518" y="2449301"/>
              <a:ext cx="381158" cy="442255"/>
            </a:xfrm>
            <a:custGeom>
              <a:avLst/>
              <a:gdLst/>
              <a:ahLst/>
              <a:cxnLst/>
              <a:rect l="l" t="t" r="r" b="b"/>
              <a:pathLst>
                <a:path w="20631" h="23938" fill="none" extrusionOk="0">
                  <a:moveTo>
                    <a:pt x="10316" y="23937"/>
                  </a:moveTo>
                  <a:lnTo>
                    <a:pt x="10316" y="23937"/>
                  </a:lnTo>
                  <a:cubicBezTo>
                    <a:pt x="16028" y="23937"/>
                    <a:pt x="20631" y="19334"/>
                    <a:pt x="20631" y="13622"/>
                  </a:cubicBezTo>
                  <a:lnTo>
                    <a:pt x="20631" y="0"/>
                  </a:lnTo>
                  <a:lnTo>
                    <a:pt x="0" y="0"/>
                  </a:lnTo>
                  <a:lnTo>
                    <a:pt x="0" y="13622"/>
                  </a:lnTo>
                  <a:cubicBezTo>
                    <a:pt x="0" y="19334"/>
                    <a:pt x="4624" y="23937"/>
                    <a:pt x="10316" y="23937"/>
                  </a:cubicBezTo>
                  <a:close/>
                </a:path>
              </a:pathLst>
            </a:custGeom>
            <a:noFill/>
            <a:ln w="6800" cap="flat" cmpd="sng">
              <a:solidFill>
                <a:schemeClr val="l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8"/>
            <p:cNvSpPr/>
            <p:nvPr/>
          </p:nvSpPr>
          <p:spPr>
            <a:xfrm>
              <a:off x="2669518" y="2449301"/>
              <a:ext cx="381158" cy="306168"/>
            </a:xfrm>
            <a:custGeom>
              <a:avLst/>
              <a:gdLst/>
              <a:ahLst/>
              <a:cxnLst/>
              <a:rect l="l" t="t" r="r" b="b"/>
              <a:pathLst>
                <a:path w="20631" h="16572" extrusionOk="0">
                  <a:moveTo>
                    <a:pt x="0" y="0"/>
                  </a:moveTo>
                  <a:lnTo>
                    <a:pt x="0" y="13622"/>
                  </a:lnTo>
                  <a:cubicBezTo>
                    <a:pt x="0" y="14647"/>
                    <a:pt x="168" y="15630"/>
                    <a:pt x="460" y="16572"/>
                  </a:cubicBezTo>
                  <a:cubicBezTo>
                    <a:pt x="2909" y="15505"/>
                    <a:pt x="5294" y="14228"/>
                    <a:pt x="7407" y="12659"/>
                  </a:cubicBezTo>
                  <a:cubicBezTo>
                    <a:pt x="8800" y="11634"/>
                    <a:pt x="10461" y="11091"/>
                    <a:pt x="12130" y="11091"/>
                  </a:cubicBezTo>
                  <a:cubicBezTo>
                    <a:pt x="13219" y="11091"/>
                    <a:pt x="14313" y="11322"/>
                    <a:pt x="15337" y="11801"/>
                  </a:cubicBezTo>
                  <a:cubicBezTo>
                    <a:pt x="17011" y="12575"/>
                    <a:pt x="18790" y="13120"/>
                    <a:pt x="20631" y="13538"/>
                  </a:cubicBezTo>
                  <a:lnTo>
                    <a:pt x="206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8"/>
            <p:cNvSpPr/>
            <p:nvPr/>
          </p:nvSpPr>
          <p:spPr>
            <a:xfrm>
              <a:off x="2182443" y="1997790"/>
              <a:ext cx="291868" cy="291868"/>
            </a:xfrm>
            <a:custGeom>
              <a:avLst/>
              <a:gdLst/>
              <a:ahLst/>
              <a:cxnLst/>
              <a:rect l="l" t="t" r="r" b="b"/>
              <a:pathLst>
                <a:path w="15798" h="15798" extrusionOk="0">
                  <a:moveTo>
                    <a:pt x="7910" y="1"/>
                  </a:moveTo>
                  <a:cubicBezTo>
                    <a:pt x="3557" y="1"/>
                    <a:pt x="0" y="3537"/>
                    <a:pt x="0" y="7910"/>
                  </a:cubicBezTo>
                  <a:cubicBezTo>
                    <a:pt x="0" y="12262"/>
                    <a:pt x="3557" y="15798"/>
                    <a:pt x="7910" y="15798"/>
                  </a:cubicBezTo>
                  <a:cubicBezTo>
                    <a:pt x="12262" y="15798"/>
                    <a:pt x="15798" y="12262"/>
                    <a:pt x="15798" y="7910"/>
                  </a:cubicBezTo>
                  <a:cubicBezTo>
                    <a:pt x="15798" y="3537"/>
                    <a:pt x="12262" y="1"/>
                    <a:pt x="7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8"/>
            <p:cNvSpPr/>
            <p:nvPr/>
          </p:nvSpPr>
          <p:spPr>
            <a:xfrm>
              <a:off x="3245883" y="1997790"/>
              <a:ext cx="291868" cy="291868"/>
            </a:xfrm>
            <a:custGeom>
              <a:avLst/>
              <a:gdLst/>
              <a:ahLst/>
              <a:cxnLst/>
              <a:rect l="l" t="t" r="r" b="b"/>
              <a:pathLst>
                <a:path w="15798" h="15798" extrusionOk="0">
                  <a:moveTo>
                    <a:pt x="7888" y="1"/>
                  </a:moveTo>
                  <a:cubicBezTo>
                    <a:pt x="3536" y="1"/>
                    <a:pt x="0" y="3537"/>
                    <a:pt x="0" y="7910"/>
                  </a:cubicBezTo>
                  <a:cubicBezTo>
                    <a:pt x="0" y="12262"/>
                    <a:pt x="3536" y="15798"/>
                    <a:pt x="7888" y="15798"/>
                  </a:cubicBezTo>
                  <a:cubicBezTo>
                    <a:pt x="12241" y="15798"/>
                    <a:pt x="15798" y="12262"/>
                    <a:pt x="15798" y="7910"/>
                  </a:cubicBezTo>
                  <a:cubicBezTo>
                    <a:pt x="15798" y="3537"/>
                    <a:pt x="12241" y="1"/>
                    <a:pt x="7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8"/>
            <p:cNvSpPr/>
            <p:nvPr/>
          </p:nvSpPr>
          <p:spPr>
            <a:xfrm>
              <a:off x="2474293" y="1785180"/>
              <a:ext cx="150774" cy="309272"/>
            </a:xfrm>
            <a:custGeom>
              <a:avLst/>
              <a:gdLst/>
              <a:ahLst/>
              <a:cxnLst/>
              <a:rect l="l" t="t" r="r" b="b"/>
              <a:pathLst>
                <a:path w="8161" h="16740" extrusionOk="0">
                  <a:moveTo>
                    <a:pt x="4081" y="1"/>
                  </a:moveTo>
                  <a:cubicBezTo>
                    <a:pt x="1842" y="1"/>
                    <a:pt x="1" y="3746"/>
                    <a:pt x="1" y="8370"/>
                  </a:cubicBezTo>
                  <a:cubicBezTo>
                    <a:pt x="1" y="12994"/>
                    <a:pt x="1842" y="16740"/>
                    <a:pt x="4081" y="16740"/>
                  </a:cubicBezTo>
                  <a:cubicBezTo>
                    <a:pt x="6341" y="16740"/>
                    <a:pt x="8161" y="12994"/>
                    <a:pt x="8161" y="8370"/>
                  </a:cubicBezTo>
                  <a:cubicBezTo>
                    <a:pt x="8161" y="3746"/>
                    <a:pt x="6341" y="1"/>
                    <a:pt x="4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8"/>
            <p:cNvSpPr/>
            <p:nvPr/>
          </p:nvSpPr>
          <p:spPr>
            <a:xfrm>
              <a:off x="3094739" y="1785180"/>
              <a:ext cx="150774" cy="309272"/>
            </a:xfrm>
            <a:custGeom>
              <a:avLst/>
              <a:gdLst/>
              <a:ahLst/>
              <a:cxnLst/>
              <a:rect l="l" t="t" r="r" b="b"/>
              <a:pathLst>
                <a:path w="8161" h="16740" extrusionOk="0">
                  <a:moveTo>
                    <a:pt x="4080" y="1"/>
                  </a:moveTo>
                  <a:cubicBezTo>
                    <a:pt x="1841" y="1"/>
                    <a:pt x="0" y="3746"/>
                    <a:pt x="0" y="8370"/>
                  </a:cubicBezTo>
                  <a:cubicBezTo>
                    <a:pt x="0" y="12994"/>
                    <a:pt x="1841" y="16740"/>
                    <a:pt x="4080" y="16740"/>
                  </a:cubicBezTo>
                  <a:cubicBezTo>
                    <a:pt x="6340" y="16740"/>
                    <a:pt x="8160" y="12994"/>
                    <a:pt x="8160" y="8370"/>
                  </a:cubicBezTo>
                  <a:cubicBezTo>
                    <a:pt x="8160" y="3746"/>
                    <a:pt x="6340" y="1"/>
                    <a:pt x="4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8"/>
            <p:cNvSpPr/>
            <p:nvPr/>
          </p:nvSpPr>
          <p:spPr>
            <a:xfrm>
              <a:off x="2860088" y="2418373"/>
              <a:ext cx="18" cy="473182"/>
            </a:xfrm>
            <a:custGeom>
              <a:avLst/>
              <a:gdLst/>
              <a:ahLst/>
              <a:cxnLst/>
              <a:rect l="l" t="t" r="r" b="b"/>
              <a:pathLst>
                <a:path w="1" h="25612" fill="none" extrusionOk="0">
                  <a:moveTo>
                    <a:pt x="1" y="25611"/>
                  </a:moveTo>
                  <a:lnTo>
                    <a:pt x="1" y="1"/>
                  </a:lnTo>
                </a:path>
              </a:pathLst>
            </a:custGeom>
            <a:noFill/>
            <a:ln w="6800" cap="flat" cmpd="sng">
              <a:solidFill>
                <a:schemeClr val="l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8"/>
            <p:cNvSpPr/>
            <p:nvPr/>
          </p:nvSpPr>
          <p:spPr>
            <a:xfrm>
              <a:off x="2535371" y="2418337"/>
              <a:ext cx="324735" cy="228129"/>
            </a:xfrm>
            <a:custGeom>
              <a:avLst/>
              <a:gdLst/>
              <a:ahLst/>
              <a:cxnLst/>
              <a:rect l="l" t="t" r="r" b="b"/>
              <a:pathLst>
                <a:path w="17577" h="12348" extrusionOk="0">
                  <a:moveTo>
                    <a:pt x="11703" y="1"/>
                  </a:moveTo>
                  <a:cubicBezTo>
                    <a:pt x="1682" y="1"/>
                    <a:pt x="1" y="12347"/>
                    <a:pt x="1" y="12347"/>
                  </a:cubicBezTo>
                  <a:cubicBezTo>
                    <a:pt x="14856" y="11803"/>
                    <a:pt x="17577" y="1195"/>
                    <a:pt x="17577" y="1195"/>
                  </a:cubicBezTo>
                  <a:cubicBezTo>
                    <a:pt x="15355" y="358"/>
                    <a:pt x="13408" y="1"/>
                    <a:pt x="11703" y="1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8"/>
            <p:cNvSpPr/>
            <p:nvPr/>
          </p:nvSpPr>
          <p:spPr>
            <a:xfrm>
              <a:off x="2860088" y="2418337"/>
              <a:ext cx="324735" cy="228129"/>
            </a:xfrm>
            <a:custGeom>
              <a:avLst/>
              <a:gdLst/>
              <a:ahLst/>
              <a:cxnLst/>
              <a:rect l="l" t="t" r="r" b="b"/>
              <a:pathLst>
                <a:path w="17577" h="12348" extrusionOk="0">
                  <a:moveTo>
                    <a:pt x="5874" y="1"/>
                  </a:moveTo>
                  <a:cubicBezTo>
                    <a:pt x="4169" y="1"/>
                    <a:pt x="2222" y="358"/>
                    <a:pt x="1" y="1195"/>
                  </a:cubicBezTo>
                  <a:cubicBezTo>
                    <a:pt x="1" y="1195"/>
                    <a:pt x="2721" y="11803"/>
                    <a:pt x="17576" y="12347"/>
                  </a:cubicBezTo>
                  <a:cubicBezTo>
                    <a:pt x="17576" y="12347"/>
                    <a:pt x="15895" y="1"/>
                    <a:pt x="5874" y="1"/>
                  </a:cubicBezTo>
                  <a:close/>
                </a:path>
              </a:pathLst>
            </a:custGeom>
            <a:solidFill>
              <a:srgbClr val="E58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8"/>
            <p:cNvSpPr/>
            <p:nvPr/>
          </p:nvSpPr>
          <p:spPr>
            <a:xfrm>
              <a:off x="2534983" y="2440414"/>
              <a:ext cx="325123" cy="206052"/>
            </a:xfrm>
            <a:custGeom>
              <a:avLst/>
              <a:gdLst/>
              <a:ahLst/>
              <a:cxnLst/>
              <a:rect l="l" t="t" r="r" b="b"/>
              <a:pathLst>
                <a:path w="17598" h="11153" extrusionOk="0">
                  <a:moveTo>
                    <a:pt x="17598" y="0"/>
                  </a:moveTo>
                  <a:cubicBezTo>
                    <a:pt x="17597" y="0"/>
                    <a:pt x="17493" y="356"/>
                    <a:pt x="17158" y="879"/>
                  </a:cubicBezTo>
                  <a:cubicBezTo>
                    <a:pt x="16886" y="1423"/>
                    <a:pt x="16468" y="2197"/>
                    <a:pt x="15903" y="3034"/>
                  </a:cubicBezTo>
                  <a:cubicBezTo>
                    <a:pt x="15610" y="3494"/>
                    <a:pt x="15275" y="3934"/>
                    <a:pt x="14898" y="4373"/>
                  </a:cubicBezTo>
                  <a:cubicBezTo>
                    <a:pt x="14543" y="4813"/>
                    <a:pt x="14103" y="5273"/>
                    <a:pt x="13643" y="5712"/>
                  </a:cubicBezTo>
                  <a:cubicBezTo>
                    <a:pt x="13183" y="6152"/>
                    <a:pt x="12680" y="6591"/>
                    <a:pt x="12136" y="6989"/>
                  </a:cubicBezTo>
                  <a:cubicBezTo>
                    <a:pt x="11592" y="7407"/>
                    <a:pt x="11007" y="7784"/>
                    <a:pt x="10442" y="8119"/>
                  </a:cubicBezTo>
                  <a:cubicBezTo>
                    <a:pt x="9856" y="8453"/>
                    <a:pt x="9249" y="8788"/>
                    <a:pt x="8621" y="9060"/>
                  </a:cubicBezTo>
                  <a:cubicBezTo>
                    <a:pt x="8035" y="9353"/>
                    <a:pt x="7408" y="9583"/>
                    <a:pt x="6801" y="9792"/>
                  </a:cubicBezTo>
                  <a:cubicBezTo>
                    <a:pt x="6487" y="9897"/>
                    <a:pt x="6173" y="10002"/>
                    <a:pt x="5880" y="10085"/>
                  </a:cubicBezTo>
                  <a:lnTo>
                    <a:pt x="5022" y="10316"/>
                  </a:lnTo>
                  <a:cubicBezTo>
                    <a:pt x="4729" y="10357"/>
                    <a:pt x="4437" y="10441"/>
                    <a:pt x="4185" y="10504"/>
                  </a:cubicBezTo>
                  <a:cubicBezTo>
                    <a:pt x="4060" y="10546"/>
                    <a:pt x="3913" y="10567"/>
                    <a:pt x="3788" y="10608"/>
                  </a:cubicBezTo>
                  <a:lnTo>
                    <a:pt x="3390" y="10671"/>
                  </a:lnTo>
                  <a:cubicBezTo>
                    <a:pt x="3139" y="10734"/>
                    <a:pt x="2909" y="10755"/>
                    <a:pt x="2658" y="10818"/>
                  </a:cubicBezTo>
                  <a:cubicBezTo>
                    <a:pt x="2428" y="10860"/>
                    <a:pt x="2219" y="10880"/>
                    <a:pt x="2009" y="10922"/>
                  </a:cubicBezTo>
                  <a:cubicBezTo>
                    <a:pt x="1591" y="10964"/>
                    <a:pt x="1256" y="11027"/>
                    <a:pt x="942" y="11048"/>
                  </a:cubicBezTo>
                  <a:cubicBezTo>
                    <a:pt x="336" y="11090"/>
                    <a:pt x="1" y="11152"/>
                    <a:pt x="1" y="11152"/>
                  </a:cubicBezTo>
                  <a:lnTo>
                    <a:pt x="963" y="11152"/>
                  </a:lnTo>
                  <a:cubicBezTo>
                    <a:pt x="1277" y="11152"/>
                    <a:pt x="1654" y="11132"/>
                    <a:pt x="2051" y="11090"/>
                  </a:cubicBezTo>
                  <a:cubicBezTo>
                    <a:pt x="2261" y="11069"/>
                    <a:pt x="2512" y="11069"/>
                    <a:pt x="2742" y="11048"/>
                  </a:cubicBezTo>
                  <a:cubicBezTo>
                    <a:pt x="2972" y="11027"/>
                    <a:pt x="3223" y="10985"/>
                    <a:pt x="3474" y="10964"/>
                  </a:cubicBezTo>
                  <a:cubicBezTo>
                    <a:pt x="3600" y="10943"/>
                    <a:pt x="3746" y="10943"/>
                    <a:pt x="3872" y="10922"/>
                  </a:cubicBezTo>
                  <a:cubicBezTo>
                    <a:pt x="3997" y="10880"/>
                    <a:pt x="4144" y="10860"/>
                    <a:pt x="4290" y="10839"/>
                  </a:cubicBezTo>
                  <a:lnTo>
                    <a:pt x="5148" y="10671"/>
                  </a:lnTo>
                  <a:cubicBezTo>
                    <a:pt x="5441" y="10608"/>
                    <a:pt x="5734" y="10546"/>
                    <a:pt x="6048" y="10462"/>
                  </a:cubicBezTo>
                  <a:cubicBezTo>
                    <a:pt x="6362" y="10399"/>
                    <a:pt x="6675" y="10295"/>
                    <a:pt x="6989" y="10211"/>
                  </a:cubicBezTo>
                  <a:cubicBezTo>
                    <a:pt x="7617" y="10002"/>
                    <a:pt x="8266" y="9792"/>
                    <a:pt x="8893" y="9499"/>
                  </a:cubicBezTo>
                  <a:cubicBezTo>
                    <a:pt x="9542" y="9248"/>
                    <a:pt x="10170" y="8893"/>
                    <a:pt x="10776" y="8558"/>
                  </a:cubicBezTo>
                  <a:cubicBezTo>
                    <a:pt x="11383" y="8202"/>
                    <a:pt x="11948" y="7805"/>
                    <a:pt x="12492" y="7386"/>
                  </a:cubicBezTo>
                  <a:cubicBezTo>
                    <a:pt x="13057" y="6989"/>
                    <a:pt x="13538" y="6486"/>
                    <a:pt x="14020" y="6047"/>
                  </a:cubicBezTo>
                  <a:cubicBezTo>
                    <a:pt x="14480" y="5566"/>
                    <a:pt x="14898" y="5085"/>
                    <a:pt x="15275" y="4603"/>
                  </a:cubicBezTo>
                  <a:cubicBezTo>
                    <a:pt x="15673" y="4122"/>
                    <a:pt x="15986" y="3641"/>
                    <a:pt x="16237" y="3201"/>
                  </a:cubicBezTo>
                  <a:cubicBezTo>
                    <a:pt x="16530" y="2762"/>
                    <a:pt x="16740" y="2323"/>
                    <a:pt x="16928" y="1946"/>
                  </a:cubicBezTo>
                  <a:cubicBezTo>
                    <a:pt x="17095" y="1549"/>
                    <a:pt x="17242" y="1214"/>
                    <a:pt x="17346" y="921"/>
                  </a:cubicBezTo>
                  <a:cubicBezTo>
                    <a:pt x="17451" y="628"/>
                    <a:pt x="17493" y="398"/>
                    <a:pt x="17556" y="230"/>
                  </a:cubicBezTo>
                  <a:cubicBezTo>
                    <a:pt x="17577" y="84"/>
                    <a:pt x="17597" y="0"/>
                    <a:pt x="17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8"/>
            <p:cNvSpPr/>
            <p:nvPr/>
          </p:nvSpPr>
          <p:spPr>
            <a:xfrm>
              <a:off x="2859700" y="2440414"/>
              <a:ext cx="324347" cy="206440"/>
            </a:xfrm>
            <a:custGeom>
              <a:avLst/>
              <a:gdLst/>
              <a:ahLst/>
              <a:cxnLst/>
              <a:rect l="l" t="t" r="r" b="b"/>
              <a:pathLst>
                <a:path w="17556" h="11174" extrusionOk="0">
                  <a:moveTo>
                    <a:pt x="22" y="0"/>
                  </a:moveTo>
                  <a:cubicBezTo>
                    <a:pt x="22" y="0"/>
                    <a:pt x="42" y="84"/>
                    <a:pt x="1" y="272"/>
                  </a:cubicBezTo>
                  <a:cubicBezTo>
                    <a:pt x="42" y="419"/>
                    <a:pt x="105" y="649"/>
                    <a:pt x="210" y="942"/>
                  </a:cubicBezTo>
                  <a:cubicBezTo>
                    <a:pt x="314" y="1235"/>
                    <a:pt x="440" y="1569"/>
                    <a:pt x="628" y="1967"/>
                  </a:cubicBezTo>
                  <a:cubicBezTo>
                    <a:pt x="817" y="2323"/>
                    <a:pt x="1047" y="2783"/>
                    <a:pt x="1298" y="3222"/>
                  </a:cubicBezTo>
                  <a:cubicBezTo>
                    <a:pt x="1591" y="3683"/>
                    <a:pt x="1905" y="4164"/>
                    <a:pt x="2281" y="4624"/>
                  </a:cubicBezTo>
                  <a:cubicBezTo>
                    <a:pt x="2637" y="5126"/>
                    <a:pt x="3055" y="5608"/>
                    <a:pt x="3537" y="6068"/>
                  </a:cubicBezTo>
                  <a:cubicBezTo>
                    <a:pt x="3997" y="6507"/>
                    <a:pt x="4499" y="6989"/>
                    <a:pt x="5043" y="7407"/>
                  </a:cubicBezTo>
                  <a:cubicBezTo>
                    <a:pt x="5566" y="7826"/>
                    <a:pt x="6173" y="8223"/>
                    <a:pt x="6780" y="8579"/>
                  </a:cubicBezTo>
                  <a:cubicBezTo>
                    <a:pt x="7408" y="8914"/>
                    <a:pt x="8035" y="9269"/>
                    <a:pt x="8663" y="9520"/>
                  </a:cubicBezTo>
                  <a:cubicBezTo>
                    <a:pt x="9291" y="9813"/>
                    <a:pt x="9939" y="10023"/>
                    <a:pt x="10567" y="10232"/>
                  </a:cubicBezTo>
                  <a:cubicBezTo>
                    <a:pt x="10902" y="10316"/>
                    <a:pt x="11195" y="10420"/>
                    <a:pt x="11509" y="10483"/>
                  </a:cubicBezTo>
                  <a:cubicBezTo>
                    <a:pt x="11802" y="10567"/>
                    <a:pt x="12115" y="10629"/>
                    <a:pt x="12387" y="10692"/>
                  </a:cubicBezTo>
                  <a:lnTo>
                    <a:pt x="13266" y="10860"/>
                  </a:lnTo>
                  <a:cubicBezTo>
                    <a:pt x="13413" y="10880"/>
                    <a:pt x="13538" y="10922"/>
                    <a:pt x="13685" y="10943"/>
                  </a:cubicBezTo>
                  <a:cubicBezTo>
                    <a:pt x="13810" y="10964"/>
                    <a:pt x="13936" y="10964"/>
                    <a:pt x="14061" y="10985"/>
                  </a:cubicBezTo>
                  <a:cubicBezTo>
                    <a:pt x="14312" y="11027"/>
                    <a:pt x="14563" y="11048"/>
                    <a:pt x="14794" y="11069"/>
                  </a:cubicBezTo>
                  <a:cubicBezTo>
                    <a:pt x="15045" y="11090"/>
                    <a:pt x="15275" y="11090"/>
                    <a:pt x="15484" y="11132"/>
                  </a:cubicBezTo>
                  <a:cubicBezTo>
                    <a:pt x="15903" y="11152"/>
                    <a:pt x="16258" y="11173"/>
                    <a:pt x="16572" y="11173"/>
                  </a:cubicBezTo>
                  <a:lnTo>
                    <a:pt x="17556" y="11173"/>
                  </a:lnTo>
                  <a:cubicBezTo>
                    <a:pt x="17556" y="11173"/>
                    <a:pt x="17200" y="11132"/>
                    <a:pt x="16614" y="11069"/>
                  </a:cubicBezTo>
                  <a:cubicBezTo>
                    <a:pt x="16321" y="11069"/>
                    <a:pt x="15944" y="10985"/>
                    <a:pt x="15526" y="10943"/>
                  </a:cubicBezTo>
                  <a:cubicBezTo>
                    <a:pt x="15317" y="10922"/>
                    <a:pt x="15107" y="10880"/>
                    <a:pt x="14877" y="10839"/>
                  </a:cubicBezTo>
                  <a:cubicBezTo>
                    <a:pt x="14647" y="10818"/>
                    <a:pt x="14417" y="10755"/>
                    <a:pt x="14145" y="10713"/>
                  </a:cubicBezTo>
                  <a:lnTo>
                    <a:pt x="13747" y="10629"/>
                  </a:lnTo>
                  <a:cubicBezTo>
                    <a:pt x="13622" y="10567"/>
                    <a:pt x="13496" y="10546"/>
                    <a:pt x="13371" y="10525"/>
                  </a:cubicBezTo>
                  <a:cubicBezTo>
                    <a:pt x="13099" y="10462"/>
                    <a:pt x="12806" y="10420"/>
                    <a:pt x="12534" y="10336"/>
                  </a:cubicBezTo>
                  <a:cubicBezTo>
                    <a:pt x="12262" y="10253"/>
                    <a:pt x="11948" y="10190"/>
                    <a:pt x="11655" y="10106"/>
                  </a:cubicBezTo>
                  <a:cubicBezTo>
                    <a:pt x="11341" y="10023"/>
                    <a:pt x="11069" y="9918"/>
                    <a:pt x="10755" y="9813"/>
                  </a:cubicBezTo>
                  <a:cubicBezTo>
                    <a:pt x="10149" y="9604"/>
                    <a:pt x="9542" y="9353"/>
                    <a:pt x="8914" y="9081"/>
                  </a:cubicBezTo>
                  <a:cubicBezTo>
                    <a:pt x="8307" y="8788"/>
                    <a:pt x="7721" y="8474"/>
                    <a:pt x="7115" y="8139"/>
                  </a:cubicBezTo>
                  <a:cubicBezTo>
                    <a:pt x="6508" y="7805"/>
                    <a:pt x="5943" y="7428"/>
                    <a:pt x="5420" y="7010"/>
                  </a:cubicBezTo>
                  <a:cubicBezTo>
                    <a:pt x="4855" y="6591"/>
                    <a:pt x="4374" y="6173"/>
                    <a:pt x="3892" y="5733"/>
                  </a:cubicBezTo>
                  <a:cubicBezTo>
                    <a:pt x="3453" y="5294"/>
                    <a:pt x="3014" y="4854"/>
                    <a:pt x="2637" y="4394"/>
                  </a:cubicBezTo>
                  <a:cubicBezTo>
                    <a:pt x="2281" y="3934"/>
                    <a:pt x="1926" y="3494"/>
                    <a:pt x="1654" y="3076"/>
                  </a:cubicBezTo>
                  <a:cubicBezTo>
                    <a:pt x="1047" y="2197"/>
                    <a:pt x="649" y="1444"/>
                    <a:pt x="398" y="900"/>
                  </a:cubicBezTo>
                  <a:cubicBezTo>
                    <a:pt x="126" y="356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8"/>
            <p:cNvSpPr/>
            <p:nvPr/>
          </p:nvSpPr>
          <p:spPr>
            <a:xfrm>
              <a:off x="2605336" y="2200738"/>
              <a:ext cx="509134" cy="239695"/>
            </a:xfrm>
            <a:custGeom>
              <a:avLst/>
              <a:gdLst/>
              <a:ahLst/>
              <a:cxnLst/>
              <a:rect l="l" t="t" r="r" b="b"/>
              <a:pathLst>
                <a:path w="27558" h="12974" extrusionOk="0">
                  <a:moveTo>
                    <a:pt x="4709" y="1"/>
                  </a:moveTo>
                  <a:cubicBezTo>
                    <a:pt x="2093" y="1"/>
                    <a:pt x="1" y="2114"/>
                    <a:pt x="1" y="4708"/>
                  </a:cubicBezTo>
                  <a:lnTo>
                    <a:pt x="1" y="5043"/>
                  </a:lnTo>
                  <a:cubicBezTo>
                    <a:pt x="1" y="7115"/>
                    <a:pt x="1340" y="8956"/>
                    <a:pt x="3307" y="9584"/>
                  </a:cubicBezTo>
                  <a:lnTo>
                    <a:pt x="13790" y="12973"/>
                  </a:lnTo>
                  <a:lnTo>
                    <a:pt x="24272" y="9584"/>
                  </a:lnTo>
                  <a:cubicBezTo>
                    <a:pt x="26239" y="8914"/>
                    <a:pt x="27557" y="7115"/>
                    <a:pt x="27557" y="5043"/>
                  </a:cubicBezTo>
                  <a:lnTo>
                    <a:pt x="27557" y="4708"/>
                  </a:lnTo>
                  <a:cubicBezTo>
                    <a:pt x="27557" y="2093"/>
                    <a:pt x="25423" y="1"/>
                    <a:pt x="22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8"/>
            <p:cNvSpPr/>
            <p:nvPr/>
          </p:nvSpPr>
          <p:spPr>
            <a:xfrm>
              <a:off x="2521848" y="1826933"/>
              <a:ext cx="56072" cy="112901"/>
            </a:xfrm>
            <a:custGeom>
              <a:avLst/>
              <a:gdLst/>
              <a:ahLst/>
              <a:cxnLst/>
              <a:rect l="l" t="t" r="r" b="b"/>
              <a:pathLst>
                <a:path w="3035" h="6111" extrusionOk="0">
                  <a:moveTo>
                    <a:pt x="1507" y="0"/>
                  </a:moveTo>
                  <a:cubicBezTo>
                    <a:pt x="670" y="0"/>
                    <a:pt x="0" y="1360"/>
                    <a:pt x="0" y="3055"/>
                  </a:cubicBezTo>
                  <a:cubicBezTo>
                    <a:pt x="0" y="4750"/>
                    <a:pt x="670" y="6110"/>
                    <a:pt x="1507" y="6110"/>
                  </a:cubicBezTo>
                  <a:cubicBezTo>
                    <a:pt x="2365" y="6110"/>
                    <a:pt x="3034" y="4750"/>
                    <a:pt x="3034" y="3055"/>
                  </a:cubicBezTo>
                  <a:cubicBezTo>
                    <a:pt x="3034" y="1360"/>
                    <a:pt x="2365" y="0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8"/>
            <p:cNvSpPr/>
            <p:nvPr/>
          </p:nvSpPr>
          <p:spPr>
            <a:xfrm>
              <a:off x="3142275" y="1826933"/>
              <a:ext cx="56072" cy="112901"/>
            </a:xfrm>
            <a:custGeom>
              <a:avLst/>
              <a:gdLst/>
              <a:ahLst/>
              <a:cxnLst/>
              <a:rect l="l" t="t" r="r" b="b"/>
              <a:pathLst>
                <a:path w="3035" h="6111" extrusionOk="0">
                  <a:moveTo>
                    <a:pt x="1528" y="0"/>
                  </a:moveTo>
                  <a:cubicBezTo>
                    <a:pt x="691" y="0"/>
                    <a:pt x="1" y="1360"/>
                    <a:pt x="1" y="3055"/>
                  </a:cubicBezTo>
                  <a:cubicBezTo>
                    <a:pt x="1" y="4750"/>
                    <a:pt x="691" y="6110"/>
                    <a:pt x="1528" y="6110"/>
                  </a:cubicBezTo>
                  <a:cubicBezTo>
                    <a:pt x="2365" y="6110"/>
                    <a:pt x="3035" y="4750"/>
                    <a:pt x="3035" y="3055"/>
                  </a:cubicBezTo>
                  <a:cubicBezTo>
                    <a:pt x="3035" y="1360"/>
                    <a:pt x="2365" y="0"/>
                    <a:pt x="1528" y="0"/>
                  </a:cubicBezTo>
                  <a:close/>
                </a:path>
              </a:pathLst>
            </a:custGeom>
            <a:solidFill>
              <a:srgbClr val="FFFFFF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8"/>
            <p:cNvSpPr/>
            <p:nvPr/>
          </p:nvSpPr>
          <p:spPr>
            <a:xfrm>
              <a:off x="2514883" y="1343313"/>
              <a:ext cx="106231" cy="122970"/>
            </a:xfrm>
            <a:custGeom>
              <a:avLst/>
              <a:gdLst/>
              <a:ahLst/>
              <a:cxnLst/>
              <a:rect l="l" t="t" r="r" b="b"/>
              <a:pathLst>
                <a:path w="5750" h="6656" extrusionOk="0">
                  <a:moveTo>
                    <a:pt x="3057" y="1"/>
                  </a:moveTo>
                  <a:cubicBezTo>
                    <a:pt x="3036" y="1"/>
                    <a:pt x="3015" y="1"/>
                    <a:pt x="2993" y="2"/>
                  </a:cubicBezTo>
                  <a:cubicBezTo>
                    <a:pt x="126" y="107"/>
                    <a:pt x="1" y="6656"/>
                    <a:pt x="1" y="6656"/>
                  </a:cubicBezTo>
                  <a:cubicBezTo>
                    <a:pt x="1" y="6656"/>
                    <a:pt x="5749" y="1"/>
                    <a:pt x="3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8"/>
            <p:cNvSpPr/>
            <p:nvPr/>
          </p:nvSpPr>
          <p:spPr>
            <a:xfrm>
              <a:off x="2531122" y="1415550"/>
              <a:ext cx="101298" cy="44931"/>
            </a:xfrm>
            <a:custGeom>
              <a:avLst/>
              <a:gdLst/>
              <a:ahLst/>
              <a:cxnLst/>
              <a:rect l="l" t="t" r="r" b="b"/>
              <a:pathLst>
                <a:path w="5483" h="2432" extrusionOk="0">
                  <a:moveTo>
                    <a:pt x="3510" y="0"/>
                  </a:moveTo>
                  <a:cubicBezTo>
                    <a:pt x="2071" y="0"/>
                    <a:pt x="1" y="2432"/>
                    <a:pt x="1" y="2432"/>
                  </a:cubicBezTo>
                  <a:cubicBezTo>
                    <a:pt x="1" y="2432"/>
                    <a:pt x="5483" y="1218"/>
                    <a:pt x="4122" y="193"/>
                  </a:cubicBezTo>
                  <a:cubicBezTo>
                    <a:pt x="3940" y="58"/>
                    <a:pt x="3733" y="0"/>
                    <a:pt x="35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8"/>
            <p:cNvSpPr/>
            <p:nvPr/>
          </p:nvSpPr>
          <p:spPr>
            <a:xfrm>
              <a:off x="3088550" y="1359571"/>
              <a:ext cx="109797" cy="100910"/>
            </a:xfrm>
            <a:custGeom>
              <a:avLst/>
              <a:gdLst/>
              <a:ahLst/>
              <a:cxnLst/>
              <a:rect l="l" t="t" r="r" b="b"/>
              <a:pathLst>
                <a:path w="5943" h="5462" extrusionOk="0">
                  <a:moveTo>
                    <a:pt x="3705" y="0"/>
                  </a:moveTo>
                  <a:cubicBezTo>
                    <a:pt x="3518" y="0"/>
                    <a:pt x="3315" y="59"/>
                    <a:pt x="3097" y="189"/>
                  </a:cubicBezTo>
                  <a:cubicBezTo>
                    <a:pt x="0" y="2009"/>
                    <a:pt x="5943" y="5462"/>
                    <a:pt x="5943" y="5462"/>
                  </a:cubicBezTo>
                  <a:cubicBezTo>
                    <a:pt x="5943" y="5462"/>
                    <a:pt x="5513" y="0"/>
                    <a:pt x="3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8"/>
            <p:cNvSpPr/>
            <p:nvPr/>
          </p:nvSpPr>
          <p:spPr>
            <a:xfrm>
              <a:off x="3061484" y="1410377"/>
              <a:ext cx="109039" cy="43158"/>
            </a:xfrm>
            <a:custGeom>
              <a:avLst/>
              <a:gdLst/>
              <a:ahLst/>
              <a:cxnLst/>
              <a:rect l="l" t="t" r="r" b="b"/>
              <a:pathLst>
                <a:path w="5902" h="2336" extrusionOk="0">
                  <a:moveTo>
                    <a:pt x="1566" y="0"/>
                  </a:moveTo>
                  <a:cubicBezTo>
                    <a:pt x="1289" y="0"/>
                    <a:pt x="1065" y="84"/>
                    <a:pt x="921" y="285"/>
                  </a:cubicBezTo>
                  <a:cubicBezTo>
                    <a:pt x="1" y="1540"/>
                    <a:pt x="5901" y="2335"/>
                    <a:pt x="5901" y="2335"/>
                  </a:cubicBezTo>
                  <a:cubicBezTo>
                    <a:pt x="5901" y="2335"/>
                    <a:pt x="3019" y="0"/>
                    <a:pt x="1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8"/>
            <p:cNvSpPr/>
            <p:nvPr/>
          </p:nvSpPr>
          <p:spPr>
            <a:xfrm>
              <a:off x="3439556" y="2937724"/>
              <a:ext cx="49882" cy="194800"/>
            </a:xfrm>
            <a:custGeom>
              <a:avLst/>
              <a:gdLst/>
              <a:ahLst/>
              <a:cxnLst/>
              <a:rect l="l" t="t" r="r" b="b"/>
              <a:pathLst>
                <a:path w="2700" h="10544" extrusionOk="0">
                  <a:moveTo>
                    <a:pt x="758" y="0"/>
                  </a:moveTo>
                  <a:cubicBezTo>
                    <a:pt x="671" y="0"/>
                    <a:pt x="584" y="48"/>
                    <a:pt x="544" y="157"/>
                  </a:cubicBezTo>
                  <a:cubicBezTo>
                    <a:pt x="126" y="1915"/>
                    <a:pt x="230" y="3882"/>
                    <a:pt x="293" y="5681"/>
                  </a:cubicBezTo>
                  <a:cubicBezTo>
                    <a:pt x="314" y="7062"/>
                    <a:pt x="0" y="9385"/>
                    <a:pt x="1088" y="10410"/>
                  </a:cubicBezTo>
                  <a:cubicBezTo>
                    <a:pt x="1174" y="10496"/>
                    <a:pt x="1299" y="10543"/>
                    <a:pt x="1420" y="10543"/>
                  </a:cubicBezTo>
                  <a:cubicBezTo>
                    <a:pt x="1534" y="10543"/>
                    <a:pt x="1645" y="10501"/>
                    <a:pt x="1716" y="10410"/>
                  </a:cubicBezTo>
                  <a:cubicBezTo>
                    <a:pt x="2699" y="9238"/>
                    <a:pt x="2092" y="7083"/>
                    <a:pt x="1967" y="5681"/>
                  </a:cubicBezTo>
                  <a:cubicBezTo>
                    <a:pt x="1779" y="3882"/>
                    <a:pt x="1653" y="1894"/>
                    <a:pt x="983" y="157"/>
                  </a:cubicBezTo>
                  <a:cubicBezTo>
                    <a:pt x="950" y="58"/>
                    <a:pt x="854" y="0"/>
                    <a:pt x="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8"/>
            <p:cNvSpPr/>
            <p:nvPr/>
          </p:nvSpPr>
          <p:spPr>
            <a:xfrm>
              <a:off x="2837290" y="3145476"/>
              <a:ext cx="45245" cy="234706"/>
            </a:xfrm>
            <a:custGeom>
              <a:avLst/>
              <a:gdLst/>
              <a:ahLst/>
              <a:cxnLst/>
              <a:rect l="l" t="t" r="r" b="b"/>
              <a:pathLst>
                <a:path w="2449" h="12704" extrusionOk="0">
                  <a:moveTo>
                    <a:pt x="197" y="0"/>
                  </a:moveTo>
                  <a:cubicBezTo>
                    <a:pt x="100" y="0"/>
                    <a:pt x="0" y="76"/>
                    <a:pt x="0" y="190"/>
                  </a:cubicBezTo>
                  <a:cubicBezTo>
                    <a:pt x="84" y="2324"/>
                    <a:pt x="377" y="4479"/>
                    <a:pt x="356" y="6656"/>
                  </a:cubicBezTo>
                  <a:cubicBezTo>
                    <a:pt x="356" y="7702"/>
                    <a:pt x="293" y="8748"/>
                    <a:pt x="209" y="9794"/>
                  </a:cubicBezTo>
                  <a:cubicBezTo>
                    <a:pt x="146" y="10736"/>
                    <a:pt x="0" y="11573"/>
                    <a:pt x="418" y="12451"/>
                  </a:cubicBezTo>
                  <a:cubicBezTo>
                    <a:pt x="502" y="12618"/>
                    <a:pt x="687" y="12704"/>
                    <a:pt x="866" y="12704"/>
                  </a:cubicBezTo>
                  <a:cubicBezTo>
                    <a:pt x="1001" y="12704"/>
                    <a:pt x="1133" y="12655"/>
                    <a:pt x="1214" y="12556"/>
                  </a:cubicBezTo>
                  <a:cubicBezTo>
                    <a:pt x="2448" y="11050"/>
                    <a:pt x="2051" y="8246"/>
                    <a:pt x="1862" y="6404"/>
                  </a:cubicBezTo>
                  <a:cubicBezTo>
                    <a:pt x="1653" y="4249"/>
                    <a:pt x="1297" y="2094"/>
                    <a:pt x="356" y="106"/>
                  </a:cubicBezTo>
                  <a:cubicBezTo>
                    <a:pt x="323" y="32"/>
                    <a:pt x="261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8"/>
            <p:cNvSpPr/>
            <p:nvPr/>
          </p:nvSpPr>
          <p:spPr>
            <a:xfrm>
              <a:off x="2396218" y="3175738"/>
              <a:ext cx="44081" cy="291092"/>
            </a:xfrm>
            <a:custGeom>
              <a:avLst/>
              <a:gdLst/>
              <a:ahLst/>
              <a:cxnLst/>
              <a:rect l="l" t="t" r="r" b="b"/>
              <a:pathLst>
                <a:path w="2386" h="15756" extrusionOk="0">
                  <a:moveTo>
                    <a:pt x="423" y="1"/>
                  </a:moveTo>
                  <a:cubicBezTo>
                    <a:pt x="350" y="1"/>
                    <a:pt x="272" y="57"/>
                    <a:pt x="272" y="142"/>
                  </a:cubicBezTo>
                  <a:cubicBezTo>
                    <a:pt x="0" y="2758"/>
                    <a:pt x="63" y="5394"/>
                    <a:pt x="209" y="8010"/>
                  </a:cubicBezTo>
                  <a:cubicBezTo>
                    <a:pt x="335" y="10458"/>
                    <a:pt x="230" y="13199"/>
                    <a:pt x="1130" y="15479"/>
                  </a:cubicBezTo>
                  <a:cubicBezTo>
                    <a:pt x="1197" y="15647"/>
                    <a:pt x="1384" y="15755"/>
                    <a:pt x="1556" y="15755"/>
                  </a:cubicBezTo>
                  <a:cubicBezTo>
                    <a:pt x="1706" y="15755"/>
                    <a:pt x="1844" y="15674"/>
                    <a:pt x="1883" y="15479"/>
                  </a:cubicBezTo>
                  <a:cubicBezTo>
                    <a:pt x="2385" y="13010"/>
                    <a:pt x="1841" y="10248"/>
                    <a:pt x="1590" y="7759"/>
                  </a:cubicBezTo>
                  <a:cubicBezTo>
                    <a:pt x="1360" y="5185"/>
                    <a:pt x="1109" y="2632"/>
                    <a:pt x="544" y="101"/>
                  </a:cubicBezTo>
                  <a:cubicBezTo>
                    <a:pt x="527" y="30"/>
                    <a:pt x="476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8"/>
            <p:cNvSpPr/>
            <p:nvPr/>
          </p:nvSpPr>
          <p:spPr>
            <a:xfrm>
              <a:off x="3293031" y="3384006"/>
              <a:ext cx="32498" cy="182755"/>
            </a:xfrm>
            <a:custGeom>
              <a:avLst/>
              <a:gdLst/>
              <a:ahLst/>
              <a:cxnLst/>
              <a:rect l="l" t="t" r="r" b="b"/>
              <a:pathLst>
                <a:path w="1759" h="9892" extrusionOk="0">
                  <a:moveTo>
                    <a:pt x="370" y="0"/>
                  </a:moveTo>
                  <a:cubicBezTo>
                    <a:pt x="205" y="0"/>
                    <a:pt x="31" y="109"/>
                    <a:pt x="43" y="294"/>
                  </a:cubicBezTo>
                  <a:cubicBezTo>
                    <a:pt x="231" y="3328"/>
                    <a:pt x="1" y="6445"/>
                    <a:pt x="294" y="9479"/>
                  </a:cubicBezTo>
                  <a:cubicBezTo>
                    <a:pt x="318" y="9730"/>
                    <a:pt x="539" y="9892"/>
                    <a:pt x="744" y="9892"/>
                  </a:cubicBezTo>
                  <a:cubicBezTo>
                    <a:pt x="899" y="9892"/>
                    <a:pt x="1044" y="9800"/>
                    <a:pt x="1089" y="9584"/>
                  </a:cubicBezTo>
                  <a:cubicBezTo>
                    <a:pt x="1759" y="6529"/>
                    <a:pt x="1277" y="3244"/>
                    <a:pt x="650" y="231"/>
                  </a:cubicBezTo>
                  <a:cubicBezTo>
                    <a:pt x="631" y="72"/>
                    <a:pt x="503" y="0"/>
                    <a:pt x="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8"/>
            <p:cNvSpPr/>
            <p:nvPr/>
          </p:nvSpPr>
          <p:spPr>
            <a:xfrm>
              <a:off x="2246995" y="2981695"/>
              <a:ext cx="23981" cy="146932"/>
            </a:xfrm>
            <a:custGeom>
              <a:avLst/>
              <a:gdLst/>
              <a:ahLst/>
              <a:cxnLst/>
              <a:rect l="l" t="t" r="r" b="b"/>
              <a:pathLst>
                <a:path w="1298" h="7953" extrusionOk="0">
                  <a:moveTo>
                    <a:pt x="199" y="1"/>
                  </a:moveTo>
                  <a:cubicBezTo>
                    <a:pt x="165" y="1"/>
                    <a:pt x="126" y="28"/>
                    <a:pt x="126" y="79"/>
                  </a:cubicBezTo>
                  <a:cubicBezTo>
                    <a:pt x="1" y="1334"/>
                    <a:pt x="189" y="2653"/>
                    <a:pt x="189" y="3908"/>
                  </a:cubicBezTo>
                  <a:cubicBezTo>
                    <a:pt x="147" y="5184"/>
                    <a:pt x="22" y="6440"/>
                    <a:pt x="1" y="7716"/>
                  </a:cubicBezTo>
                  <a:cubicBezTo>
                    <a:pt x="1" y="7874"/>
                    <a:pt x="116" y="7953"/>
                    <a:pt x="232" y="7953"/>
                  </a:cubicBezTo>
                  <a:cubicBezTo>
                    <a:pt x="332" y="7953"/>
                    <a:pt x="432" y="7895"/>
                    <a:pt x="461" y="7779"/>
                  </a:cubicBezTo>
                  <a:cubicBezTo>
                    <a:pt x="1151" y="5435"/>
                    <a:pt x="1298" y="2276"/>
                    <a:pt x="252" y="37"/>
                  </a:cubicBezTo>
                  <a:cubicBezTo>
                    <a:pt x="243" y="12"/>
                    <a:pt x="222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8"/>
            <p:cNvSpPr/>
            <p:nvPr/>
          </p:nvSpPr>
          <p:spPr>
            <a:xfrm>
              <a:off x="3442254" y="3753340"/>
              <a:ext cx="49347" cy="175420"/>
            </a:xfrm>
            <a:custGeom>
              <a:avLst/>
              <a:gdLst/>
              <a:ahLst/>
              <a:cxnLst/>
              <a:rect l="l" t="t" r="r" b="b"/>
              <a:pathLst>
                <a:path w="2671" h="9495" extrusionOk="0">
                  <a:moveTo>
                    <a:pt x="866" y="1"/>
                  </a:moveTo>
                  <a:cubicBezTo>
                    <a:pt x="769" y="1"/>
                    <a:pt x="670" y="79"/>
                    <a:pt x="670" y="180"/>
                  </a:cubicBezTo>
                  <a:cubicBezTo>
                    <a:pt x="628" y="1854"/>
                    <a:pt x="607" y="3549"/>
                    <a:pt x="482" y="5223"/>
                  </a:cubicBezTo>
                  <a:cubicBezTo>
                    <a:pt x="377" y="6457"/>
                    <a:pt x="0" y="7880"/>
                    <a:pt x="293" y="9052"/>
                  </a:cubicBezTo>
                  <a:cubicBezTo>
                    <a:pt x="377" y="9303"/>
                    <a:pt x="607" y="9470"/>
                    <a:pt x="879" y="9491"/>
                  </a:cubicBezTo>
                  <a:cubicBezTo>
                    <a:pt x="917" y="9493"/>
                    <a:pt x="955" y="9494"/>
                    <a:pt x="991" y="9494"/>
                  </a:cubicBezTo>
                  <a:cubicBezTo>
                    <a:pt x="2671" y="9494"/>
                    <a:pt x="2490" y="7164"/>
                    <a:pt x="2449" y="5997"/>
                  </a:cubicBezTo>
                  <a:cubicBezTo>
                    <a:pt x="2344" y="3925"/>
                    <a:pt x="1842" y="2000"/>
                    <a:pt x="1026" y="117"/>
                  </a:cubicBezTo>
                  <a:cubicBezTo>
                    <a:pt x="993" y="34"/>
                    <a:pt x="93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8"/>
            <p:cNvSpPr/>
            <p:nvPr/>
          </p:nvSpPr>
          <p:spPr>
            <a:xfrm>
              <a:off x="2687291" y="3753746"/>
              <a:ext cx="45245" cy="154174"/>
            </a:xfrm>
            <a:custGeom>
              <a:avLst/>
              <a:gdLst/>
              <a:ahLst/>
              <a:cxnLst/>
              <a:rect l="l" t="t" r="r" b="b"/>
              <a:pathLst>
                <a:path w="2449" h="8345" extrusionOk="0">
                  <a:moveTo>
                    <a:pt x="570" y="1"/>
                  </a:moveTo>
                  <a:cubicBezTo>
                    <a:pt x="466" y="1"/>
                    <a:pt x="356" y="85"/>
                    <a:pt x="356" y="200"/>
                  </a:cubicBezTo>
                  <a:cubicBezTo>
                    <a:pt x="231" y="2481"/>
                    <a:pt x="210" y="4824"/>
                    <a:pt x="22" y="7147"/>
                  </a:cubicBezTo>
                  <a:cubicBezTo>
                    <a:pt x="1" y="7649"/>
                    <a:pt x="398" y="8193"/>
                    <a:pt x="900" y="8297"/>
                  </a:cubicBezTo>
                  <a:cubicBezTo>
                    <a:pt x="1026" y="8329"/>
                    <a:pt x="1131" y="8344"/>
                    <a:pt x="1230" y="8344"/>
                  </a:cubicBezTo>
                  <a:cubicBezTo>
                    <a:pt x="1329" y="8344"/>
                    <a:pt x="1423" y="8329"/>
                    <a:pt x="1528" y="8297"/>
                  </a:cubicBezTo>
                  <a:cubicBezTo>
                    <a:pt x="2009" y="8193"/>
                    <a:pt x="2449" y="7649"/>
                    <a:pt x="2428" y="7147"/>
                  </a:cubicBezTo>
                  <a:cubicBezTo>
                    <a:pt x="2198" y="4657"/>
                    <a:pt x="1737" y="2376"/>
                    <a:pt x="733" y="116"/>
                  </a:cubicBezTo>
                  <a:cubicBezTo>
                    <a:pt x="700" y="35"/>
                    <a:pt x="636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8"/>
            <p:cNvSpPr/>
            <p:nvPr/>
          </p:nvSpPr>
          <p:spPr>
            <a:xfrm>
              <a:off x="2247771" y="3833799"/>
              <a:ext cx="67286" cy="218504"/>
            </a:xfrm>
            <a:custGeom>
              <a:avLst/>
              <a:gdLst/>
              <a:ahLst/>
              <a:cxnLst/>
              <a:rect l="l" t="t" r="r" b="b"/>
              <a:pathLst>
                <a:path w="3642" h="11827" extrusionOk="0">
                  <a:moveTo>
                    <a:pt x="2188" y="0"/>
                  </a:moveTo>
                  <a:cubicBezTo>
                    <a:pt x="2066" y="0"/>
                    <a:pt x="1946" y="90"/>
                    <a:pt x="1946" y="219"/>
                  </a:cubicBezTo>
                  <a:cubicBezTo>
                    <a:pt x="1842" y="2290"/>
                    <a:pt x="1863" y="4487"/>
                    <a:pt x="1465" y="6496"/>
                  </a:cubicBezTo>
                  <a:cubicBezTo>
                    <a:pt x="1151" y="8044"/>
                    <a:pt x="1" y="10053"/>
                    <a:pt x="1005" y="11560"/>
                  </a:cubicBezTo>
                  <a:cubicBezTo>
                    <a:pt x="1130" y="11737"/>
                    <a:pt x="1319" y="11826"/>
                    <a:pt x="1510" y="11826"/>
                  </a:cubicBezTo>
                  <a:cubicBezTo>
                    <a:pt x="1701" y="11826"/>
                    <a:pt x="1894" y="11737"/>
                    <a:pt x="2030" y="11560"/>
                  </a:cubicBezTo>
                  <a:cubicBezTo>
                    <a:pt x="2553" y="10765"/>
                    <a:pt x="2595" y="9823"/>
                    <a:pt x="2825" y="8944"/>
                  </a:cubicBezTo>
                  <a:cubicBezTo>
                    <a:pt x="3076" y="7919"/>
                    <a:pt x="3327" y="6915"/>
                    <a:pt x="3432" y="5868"/>
                  </a:cubicBezTo>
                  <a:cubicBezTo>
                    <a:pt x="3641" y="3839"/>
                    <a:pt x="3223" y="1956"/>
                    <a:pt x="2386" y="114"/>
                  </a:cubicBezTo>
                  <a:cubicBezTo>
                    <a:pt x="2338" y="34"/>
                    <a:pt x="2262" y="0"/>
                    <a:pt x="2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8"/>
            <p:cNvSpPr/>
            <p:nvPr/>
          </p:nvSpPr>
          <p:spPr>
            <a:xfrm>
              <a:off x="2989191" y="4058362"/>
              <a:ext cx="40996" cy="107783"/>
            </a:xfrm>
            <a:custGeom>
              <a:avLst/>
              <a:gdLst/>
              <a:ahLst/>
              <a:cxnLst/>
              <a:rect l="l" t="t" r="r" b="b"/>
              <a:pathLst>
                <a:path w="2219" h="5834" extrusionOk="0">
                  <a:moveTo>
                    <a:pt x="589" y="0"/>
                  </a:moveTo>
                  <a:cubicBezTo>
                    <a:pt x="377" y="0"/>
                    <a:pt x="181" y="102"/>
                    <a:pt x="147" y="367"/>
                  </a:cubicBezTo>
                  <a:cubicBezTo>
                    <a:pt x="1" y="1602"/>
                    <a:pt x="106" y="2899"/>
                    <a:pt x="43" y="4133"/>
                  </a:cubicBezTo>
                  <a:cubicBezTo>
                    <a:pt x="24" y="4843"/>
                    <a:pt x="75" y="5833"/>
                    <a:pt x="888" y="5833"/>
                  </a:cubicBezTo>
                  <a:cubicBezTo>
                    <a:pt x="963" y="5833"/>
                    <a:pt x="1043" y="5825"/>
                    <a:pt x="1131" y="5807"/>
                  </a:cubicBezTo>
                  <a:cubicBezTo>
                    <a:pt x="1403" y="5744"/>
                    <a:pt x="1612" y="5493"/>
                    <a:pt x="1717" y="5200"/>
                  </a:cubicBezTo>
                  <a:cubicBezTo>
                    <a:pt x="2219" y="3694"/>
                    <a:pt x="2072" y="1539"/>
                    <a:pt x="1089" y="200"/>
                  </a:cubicBezTo>
                  <a:cubicBezTo>
                    <a:pt x="980" y="81"/>
                    <a:pt x="779" y="0"/>
                    <a:pt x="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8"/>
            <p:cNvSpPr/>
            <p:nvPr/>
          </p:nvSpPr>
          <p:spPr>
            <a:xfrm>
              <a:off x="2477674" y="4052376"/>
              <a:ext cx="54243" cy="113547"/>
            </a:xfrm>
            <a:custGeom>
              <a:avLst/>
              <a:gdLst/>
              <a:ahLst/>
              <a:cxnLst/>
              <a:rect l="l" t="t" r="r" b="b"/>
              <a:pathLst>
                <a:path w="2936" h="6146" extrusionOk="0">
                  <a:moveTo>
                    <a:pt x="398" y="0"/>
                  </a:moveTo>
                  <a:cubicBezTo>
                    <a:pt x="189" y="0"/>
                    <a:pt x="1" y="174"/>
                    <a:pt x="69" y="419"/>
                  </a:cubicBezTo>
                  <a:cubicBezTo>
                    <a:pt x="425" y="2177"/>
                    <a:pt x="529" y="4395"/>
                    <a:pt x="1617" y="5922"/>
                  </a:cubicBezTo>
                  <a:cubicBezTo>
                    <a:pt x="1714" y="6068"/>
                    <a:pt x="1883" y="6146"/>
                    <a:pt x="2047" y="6146"/>
                  </a:cubicBezTo>
                  <a:cubicBezTo>
                    <a:pt x="2237" y="6146"/>
                    <a:pt x="2419" y="6042"/>
                    <a:pt x="2475" y="5817"/>
                  </a:cubicBezTo>
                  <a:cubicBezTo>
                    <a:pt x="2935" y="3851"/>
                    <a:pt x="1743" y="1758"/>
                    <a:pt x="717" y="168"/>
                  </a:cubicBezTo>
                  <a:cubicBezTo>
                    <a:pt x="630" y="51"/>
                    <a:pt x="511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48"/>
          <p:cNvGrpSpPr/>
          <p:nvPr/>
        </p:nvGrpSpPr>
        <p:grpSpPr>
          <a:xfrm>
            <a:off x="5393757" y="2581065"/>
            <a:ext cx="1108086" cy="2022948"/>
            <a:chOff x="4702842" y="1337124"/>
            <a:chExt cx="1626668" cy="2969247"/>
          </a:xfrm>
        </p:grpSpPr>
        <p:sp>
          <p:nvSpPr>
            <p:cNvPr id="2525" name="Google Shape;2525;p48"/>
            <p:cNvSpPr/>
            <p:nvPr/>
          </p:nvSpPr>
          <p:spPr>
            <a:xfrm>
              <a:off x="4755791" y="1466264"/>
              <a:ext cx="1521158" cy="2840106"/>
            </a:xfrm>
            <a:custGeom>
              <a:avLst/>
              <a:gdLst/>
              <a:ahLst/>
              <a:cxnLst/>
              <a:rect l="l" t="t" r="r" b="b"/>
              <a:pathLst>
                <a:path w="82336" h="153727" extrusionOk="0">
                  <a:moveTo>
                    <a:pt x="28624" y="1"/>
                  </a:moveTo>
                  <a:cubicBezTo>
                    <a:pt x="12890" y="1"/>
                    <a:pt x="1" y="12911"/>
                    <a:pt x="1" y="28645"/>
                  </a:cubicBezTo>
                  <a:lnTo>
                    <a:pt x="1" y="152952"/>
                  </a:lnTo>
                  <a:cubicBezTo>
                    <a:pt x="1" y="153371"/>
                    <a:pt x="336" y="153726"/>
                    <a:pt x="754" y="153726"/>
                  </a:cubicBezTo>
                  <a:lnTo>
                    <a:pt x="81561" y="153726"/>
                  </a:lnTo>
                  <a:cubicBezTo>
                    <a:pt x="81980" y="153726"/>
                    <a:pt x="82335" y="153371"/>
                    <a:pt x="82335" y="152952"/>
                  </a:cubicBezTo>
                  <a:lnTo>
                    <a:pt x="82335" y="28645"/>
                  </a:lnTo>
                  <a:cubicBezTo>
                    <a:pt x="82335" y="12911"/>
                    <a:pt x="69425" y="1"/>
                    <a:pt x="53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8"/>
            <p:cNvSpPr/>
            <p:nvPr/>
          </p:nvSpPr>
          <p:spPr>
            <a:xfrm>
              <a:off x="4702842" y="1377991"/>
              <a:ext cx="447649" cy="363533"/>
            </a:xfrm>
            <a:custGeom>
              <a:avLst/>
              <a:gdLst/>
              <a:ahLst/>
              <a:cxnLst/>
              <a:rect l="l" t="t" r="r" b="b"/>
              <a:pathLst>
                <a:path w="24230" h="19677" extrusionOk="0">
                  <a:moveTo>
                    <a:pt x="13398" y="1"/>
                  </a:moveTo>
                  <a:cubicBezTo>
                    <a:pt x="11791" y="1"/>
                    <a:pt x="10088" y="418"/>
                    <a:pt x="8349" y="1473"/>
                  </a:cubicBezTo>
                  <a:cubicBezTo>
                    <a:pt x="0" y="6515"/>
                    <a:pt x="6424" y="19676"/>
                    <a:pt x="6424" y="19676"/>
                  </a:cubicBezTo>
                  <a:lnTo>
                    <a:pt x="24230" y="6034"/>
                  </a:lnTo>
                  <a:cubicBezTo>
                    <a:pt x="24230" y="6034"/>
                    <a:pt x="19508" y="1"/>
                    <a:pt x="13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8"/>
            <p:cNvSpPr/>
            <p:nvPr/>
          </p:nvSpPr>
          <p:spPr>
            <a:xfrm>
              <a:off x="4809147" y="1461756"/>
              <a:ext cx="299221" cy="214827"/>
            </a:xfrm>
            <a:custGeom>
              <a:avLst/>
              <a:gdLst/>
              <a:ahLst/>
              <a:cxnLst/>
              <a:rect l="l" t="t" r="r" b="b"/>
              <a:pathLst>
                <a:path w="16196" h="11628" extrusionOk="0">
                  <a:moveTo>
                    <a:pt x="8047" y="0"/>
                  </a:moveTo>
                  <a:cubicBezTo>
                    <a:pt x="6887" y="0"/>
                    <a:pt x="5734" y="285"/>
                    <a:pt x="4687" y="1019"/>
                  </a:cubicBezTo>
                  <a:cubicBezTo>
                    <a:pt x="0" y="4283"/>
                    <a:pt x="3181" y="11627"/>
                    <a:pt x="3181" y="11627"/>
                  </a:cubicBezTo>
                  <a:lnTo>
                    <a:pt x="16195" y="3446"/>
                  </a:lnTo>
                  <a:cubicBezTo>
                    <a:pt x="16195" y="3446"/>
                    <a:pt x="12081" y="0"/>
                    <a:pt x="80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8"/>
            <p:cNvSpPr/>
            <p:nvPr/>
          </p:nvSpPr>
          <p:spPr>
            <a:xfrm>
              <a:off x="4838910" y="1474763"/>
              <a:ext cx="352558" cy="237755"/>
            </a:xfrm>
            <a:custGeom>
              <a:avLst/>
              <a:gdLst/>
              <a:ahLst/>
              <a:cxnLst/>
              <a:rect l="l" t="t" r="r" b="b"/>
              <a:pathLst>
                <a:path w="19083" h="12869" extrusionOk="0">
                  <a:moveTo>
                    <a:pt x="19083" y="1"/>
                  </a:moveTo>
                  <a:lnTo>
                    <a:pt x="19083" y="1"/>
                  </a:lnTo>
                  <a:cubicBezTo>
                    <a:pt x="6801" y="3077"/>
                    <a:pt x="0" y="12869"/>
                    <a:pt x="0" y="12869"/>
                  </a:cubicBezTo>
                  <a:lnTo>
                    <a:pt x="19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8"/>
            <p:cNvSpPr/>
            <p:nvPr/>
          </p:nvSpPr>
          <p:spPr>
            <a:xfrm>
              <a:off x="4838910" y="1474393"/>
              <a:ext cx="351782" cy="238124"/>
            </a:xfrm>
            <a:custGeom>
              <a:avLst/>
              <a:gdLst/>
              <a:ahLst/>
              <a:cxnLst/>
              <a:rect l="l" t="t" r="r" b="b"/>
              <a:pathLst>
                <a:path w="19041" h="12889" extrusionOk="0">
                  <a:moveTo>
                    <a:pt x="19041" y="0"/>
                  </a:moveTo>
                  <a:lnTo>
                    <a:pt x="19041" y="0"/>
                  </a:lnTo>
                  <a:cubicBezTo>
                    <a:pt x="19041" y="0"/>
                    <a:pt x="18664" y="84"/>
                    <a:pt x="18037" y="209"/>
                  </a:cubicBezTo>
                  <a:cubicBezTo>
                    <a:pt x="17723" y="293"/>
                    <a:pt x="17367" y="377"/>
                    <a:pt x="16907" y="481"/>
                  </a:cubicBezTo>
                  <a:cubicBezTo>
                    <a:pt x="16488" y="586"/>
                    <a:pt x="16007" y="774"/>
                    <a:pt x="15484" y="921"/>
                  </a:cubicBezTo>
                  <a:cubicBezTo>
                    <a:pt x="15212" y="1004"/>
                    <a:pt x="14961" y="1088"/>
                    <a:pt x="14668" y="1193"/>
                  </a:cubicBezTo>
                  <a:cubicBezTo>
                    <a:pt x="14375" y="1297"/>
                    <a:pt x="14082" y="1402"/>
                    <a:pt x="13810" y="1527"/>
                  </a:cubicBezTo>
                  <a:cubicBezTo>
                    <a:pt x="13224" y="1758"/>
                    <a:pt x="12576" y="1988"/>
                    <a:pt x="11969" y="2343"/>
                  </a:cubicBezTo>
                  <a:cubicBezTo>
                    <a:pt x="11362" y="2678"/>
                    <a:pt x="10692" y="2971"/>
                    <a:pt x="10086" y="3348"/>
                  </a:cubicBezTo>
                  <a:cubicBezTo>
                    <a:pt x="9772" y="3557"/>
                    <a:pt x="9458" y="3745"/>
                    <a:pt x="9144" y="3934"/>
                  </a:cubicBezTo>
                  <a:cubicBezTo>
                    <a:pt x="8830" y="4122"/>
                    <a:pt x="8537" y="4331"/>
                    <a:pt x="8223" y="4540"/>
                  </a:cubicBezTo>
                  <a:cubicBezTo>
                    <a:pt x="7910" y="4750"/>
                    <a:pt x="7596" y="4959"/>
                    <a:pt x="7324" y="5168"/>
                  </a:cubicBezTo>
                  <a:cubicBezTo>
                    <a:pt x="7031" y="5398"/>
                    <a:pt x="6738" y="5608"/>
                    <a:pt x="6445" y="5838"/>
                  </a:cubicBezTo>
                  <a:cubicBezTo>
                    <a:pt x="6319" y="5963"/>
                    <a:pt x="6173" y="6068"/>
                    <a:pt x="6026" y="6193"/>
                  </a:cubicBezTo>
                  <a:cubicBezTo>
                    <a:pt x="5880" y="6298"/>
                    <a:pt x="5754" y="6424"/>
                    <a:pt x="5608" y="6528"/>
                  </a:cubicBezTo>
                  <a:cubicBezTo>
                    <a:pt x="5357" y="6737"/>
                    <a:pt x="5085" y="6968"/>
                    <a:pt x="4834" y="7198"/>
                  </a:cubicBezTo>
                  <a:cubicBezTo>
                    <a:pt x="4562" y="7428"/>
                    <a:pt x="4332" y="7679"/>
                    <a:pt x="4102" y="7909"/>
                  </a:cubicBezTo>
                  <a:cubicBezTo>
                    <a:pt x="3829" y="8139"/>
                    <a:pt x="3599" y="8349"/>
                    <a:pt x="3390" y="8600"/>
                  </a:cubicBezTo>
                  <a:cubicBezTo>
                    <a:pt x="2951" y="9039"/>
                    <a:pt x="2553" y="9478"/>
                    <a:pt x="2197" y="9897"/>
                  </a:cubicBezTo>
                  <a:cubicBezTo>
                    <a:pt x="1821" y="10315"/>
                    <a:pt x="1507" y="10734"/>
                    <a:pt x="1214" y="11069"/>
                  </a:cubicBezTo>
                  <a:cubicBezTo>
                    <a:pt x="963" y="11445"/>
                    <a:pt x="733" y="11759"/>
                    <a:pt x="544" y="12010"/>
                  </a:cubicBezTo>
                  <a:cubicBezTo>
                    <a:pt x="356" y="12282"/>
                    <a:pt x="210" y="12491"/>
                    <a:pt x="126" y="12638"/>
                  </a:cubicBezTo>
                  <a:cubicBezTo>
                    <a:pt x="42" y="12805"/>
                    <a:pt x="0" y="12889"/>
                    <a:pt x="0" y="12889"/>
                  </a:cubicBezTo>
                  <a:cubicBezTo>
                    <a:pt x="0" y="12889"/>
                    <a:pt x="42" y="12805"/>
                    <a:pt x="147" y="12659"/>
                  </a:cubicBezTo>
                  <a:cubicBezTo>
                    <a:pt x="252" y="12533"/>
                    <a:pt x="440" y="12366"/>
                    <a:pt x="649" y="12115"/>
                  </a:cubicBezTo>
                  <a:cubicBezTo>
                    <a:pt x="858" y="11885"/>
                    <a:pt x="1109" y="11592"/>
                    <a:pt x="1423" y="11278"/>
                  </a:cubicBezTo>
                  <a:cubicBezTo>
                    <a:pt x="1737" y="10964"/>
                    <a:pt x="2093" y="10608"/>
                    <a:pt x="2469" y="10232"/>
                  </a:cubicBezTo>
                  <a:cubicBezTo>
                    <a:pt x="2867" y="9855"/>
                    <a:pt x="3306" y="9458"/>
                    <a:pt x="3767" y="9039"/>
                  </a:cubicBezTo>
                  <a:cubicBezTo>
                    <a:pt x="3997" y="8830"/>
                    <a:pt x="4248" y="8621"/>
                    <a:pt x="4499" y="8411"/>
                  </a:cubicBezTo>
                  <a:cubicBezTo>
                    <a:pt x="4750" y="8202"/>
                    <a:pt x="4980" y="7972"/>
                    <a:pt x="5252" y="7763"/>
                  </a:cubicBezTo>
                  <a:cubicBezTo>
                    <a:pt x="5775" y="7302"/>
                    <a:pt x="6319" y="6863"/>
                    <a:pt x="6905" y="6445"/>
                  </a:cubicBezTo>
                  <a:cubicBezTo>
                    <a:pt x="7177" y="6235"/>
                    <a:pt x="7470" y="6005"/>
                    <a:pt x="7763" y="5796"/>
                  </a:cubicBezTo>
                  <a:cubicBezTo>
                    <a:pt x="8056" y="5587"/>
                    <a:pt x="8370" y="5398"/>
                    <a:pt x="8642" y="5189"/>
                  </a:cubicBezTo>
                  <a:cubicBezTo>
                    <a:pt x="8935" y="5001"/>
                    <a:pt x="9228" y="4771"/>
                    <a:pt x="9542" y="4582"/>
                  </a:cubicBezTo>
                  <a:cubicBezTo>
                    <a:pt x="9855" y="4373"/>
                    <a:pt x="10148" y="4185"/>
                    <a:pt x="10462" y="4017"/>
                  </a:cubicBezTo>
                  <a:cubicBezTo>
                    <a:pt x="11048" y="3620"/>
                    <a:pt x="11655" y="3306"/>
                    <a:pt x="12262" y="2971"/>
                  </a:cubicBezTo>
                  <a:cubicBezTo>
                    <a:pt x="12868" y="2616"/>
                    <a:pt x="13454" y="2364"/>
                    <a:pt x="13998" y="2071"/>
                  </a:cubicBezTo>
                  <a:cubicBezTo>
                    <a:pt x="14270" y="1946"/>
                    <a:pt x="14563" y="1820"/>
                    <a:pt x="14814" y="1674"/>
                  </a:cubicBezTo>
                  <a:cubicBezTo>
                    <a:pt x="15086" y="1548"/>
                    <a:pt x="15337" y="1444"/>
                    <a:pt x="15609" y="1339"/>
                  </a:cubicBezTo>
                  <a:cubicBezTo>
                    <a:pt x="15861" y="1235"/>
                    <a:pt x="16091" y="1130"/>
                    <a:pt x="16342" y="1025"/>
                  </a:cubicBezTo>
                  <a:cubicBezTo>
                    <a:pt x="16572" y="942"/>
                    <a:pt x="16781" y="816"/>
                    <a:pt x="16990" y="774"/>
                  </a:cubicBezTo>
                  <a:cubicBezTo>
                    <a:pt x="17430" y="607"/>
                    <a:pt x="17765" y="481"/>
                    <a:pt x="18099" y="377"/>
                  </a:cubicBezTo>
                  <a:cubicBezTo>
                    <a:pt x="18685" y="147"/>
                    <a:pt x="19041" y="0"/>
                    <a:pt x="19041" y="0"/>
                  </a:cubicBezTo>
                  <a:close/>
                </a:path>
              </a:pathLst>
            </a:custGeom>
            <a:solidFill>
              <a:srgbClr val="C66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8"/>
            <p:cNvSpPr/>
            <p:nvPr/>
          </p:nvSpPr>
          <p:spPr>
            <a:xfrm>
              <a:off x="5881861" y="1377991"/>
              <a:ext cx="447649" cy="363533"/>
            </a:xfrm>
            <a:custGeom>
              <a:avLst/>
              <a:gdLst/>
              <a:ahLst/>
              <a:cxnLst/>
              <a:rect l="l" t="t" r="r" b="b"/>
              <a:pathLst>
                <a:path w="24230" h="19677" extrusionOk="0">
                  <a:moveTo>
                    <a:pt x="10832" y="1"/>
                  </a:moveTo>
                  <a:cubicBezTo>
                    <a:pt x="4722" y="1"/>
                    <a:pt x="0" y="6034"/>
                    <a:pt x="0" y="6034"/>
                  </a:cubicBezTo>
                  <a:lnTo>
                    <a:pt x="17827" y="19676"/>
                  </a:lnTo>
                  <a:cubicBezTo>
                    <a:pt x="17827" y="19676"/>
                    <a:pt x="24230" y="6515"/>
                    <a:pt x="15881" y="1473"/>
                  </a:cubicBezTo>
                  <a:cubicBezTo>
                    <a:pt x="14143" y="418"/>
                    <a:pt x="12439" y="1"/>
                    <a:pt x="10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8"/>
            <p:cNvSpPr/>
            <p:nvPr/>
          </p:nvSpPr>
          <p:spPr>
            <a:xfrm>
              <a:off x="5924003" y="1461756"/>
              <a:ext cx="299203" cy="214827"/>
            </a:xfrm>
            <a:custGeom>
              <a:avLst/>
              <a:gdLst/>
              <a:ahLst/>
              <a:cxnLst/>
              <a:rect l="l" t="t" r="r" b="b"/>
              <a:pathLst>
                <a:path w="16195" h="11628" extrusionOk="0">
                  <a:moveTo>
                    <a:pt x="8148" y="0"/>
                  </a:moveTo>
                  <a:cubicBezTo>
                    <a:pt x="4115" y="0"/>
                    <a:pt x="0" y="3446"/>
                    <a:pt x="0" y="3446"/>
                  </a:cubicBezTo>
                  <a:lnTo>
                    <a:pt x="13035" y="11627"/>
                  </a:lnTo>
                  <a:cubicBezTo>
                    <a:pt x="13035" y="11627"/>
                    <a:pt x="16195" y="4283"/>
                    <a:pt x="11508" y="1019"/>
                  </a:cubicBezTo>
                  <a:cubicBezTo>
                    <a:pt x="10461" y="285"/>
                    <a:pt x="9308" y="0"/>
                    <a:pt x="8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8"/>
            <p:cNvSpPr/>
            <p:nvPr/>
          </p:nvSpPr>
          <p:spPr>
            <a:xfrm>
              <a:off x="5840884" y="1474763"/>
              <a:ext cx="352946" cy="237755"/>
            </a:xfrm>
            <a:custGeom>
              <a:avLst/>
              <a:gdLst/>
              <a:ahLst/>
              <a:cxnLst/>
              <a:rect l="l" t="t" r="r" b="b"/>
              <a:pathLst>
                <a:path w="19104" h="12869" extrusionOk="0">
                  <a:moveTo>
                    <a:pt x="0" y="1"/>
                  </a:moveTo>
                  <a:lnTo>
                    <a:pt x="19104" y="12869"/>
                  </a:lnTo>
                  <a:cubicBezTo>
                    <a:pt x="19104" y="12869"/>
                    <a:pt x="12304" y="307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8"/>
            <p:cNvSpPr/>
            <p:nvPr/>
          </p:nvSpPr>
          <p:spPr>
            <a:xfrm>
              <a:off x="5841272" y="1474393"/>
              <a:ext cx="352558" cy="238124"/>
            </a:xfrm>
            <a:custGeom>
              <a:avLst/>
              <a:gdLst/>
              <a:ahLst/>
              <a:cxnLst/>
              <a:rect l="l" t="t" r="r" b="b"/>
              <a:pathLst>
                <a:path w="19083" h="12889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356" y="167"/>
                    <a:pt x="942" y="377"/>
                  </a:cubicBezTo>
                  <a:cubicBezTo>
                    <a:pt x="1256" y="481"/>
                    <a:pt x="1632" y="607"/>
                    <a:pt x="2051" y="774"/>
                  </a:cubicBezTo>
                  <a:cubicBezTo>
                    <a:pt x="2260" y="816"/>
                    <a:pt x="2469" y="921"/>
                    <a:pt x="2700" y="1025"/>
                  </a:cubicBezTo>
                  <a:cubicBezTo>
                    <a:pt x="2930" y="1130"/>
                    <a:pt x="3181" y="1235"/>
                    <a:pt x="3432" y="1339"/>
                  </a:cubicBezTo>
                  <a:cubicBezTo>
                    <a:pt x="3704" y="1444"/>
                    <a:pt x="3955" y="1569"/>
                    <a:pt x="4227" y="1674"/>
                  </a:cubicBezTo>
                  <a:cubicBezTo>
                    <a:pt x="4478" y="1820"/>
                    <a:pt x="4750" y="1946"/>
                    <a:pt x="5022" y="2071"/>
                  </a:cubicBezTo>
                  <a:cubicBezTo>
                    <a:pt x="5608" y="2364"/>
                    <a:pt x="6215" y="2616"/>
                    <a:pt x="6780" y="2971"/>
                  </a:cubicBezTo>
                  <a:cubicBezTo>
                    <a:pt x="7366" y="3306"/>
                    <a:pt x="7993" y="3620"/>
                    <a:pt x="8579" y="4017"/>
                  </a:cubicBezTo>
                  <a:cubicBezTo>
                    <a:pt x="8893" y="4227"/>
                    <a:pt x="9186" y="4394"/>
                    <a:pt x="9500" y="4582"/>
                  </a:cubicBezTo>
                  <a:cubicBezTo>
                    <a:pt x="9793" y="4771"/>
                    <a:pt x="10086" y="4980"/>
                    <a:pt x="10399" y="5189"/>
                  </a:cubicBezTo>
                  <a:cubicBezTo>
                    <a:pt x="10671" y="5377"/>
                    <a:pt x="10985" y="5587"/>
                    <a:pt x="11278" y="5796"/>
                  </a:cubicBezTo>
                  <a:cubicBezTo>
                    <a:pt x="11571" y="6026"/>
                    <a:pt x="11864" y="6235"/>
                    <a:pt x="12136" y="6445"/>
                  </a:cubicBezTo>
                  <a:cubicBezTo>
                    <a:pt x="12722" y="6863"/>
                    <a:pt x="13266" y="7344"/>
                    <a:pt x="13789" y="7763"/>
                  </a:cubicBezTo>
                  <a:cubicBezTo>
                    <a:pt x="14061" y="7972"/>
                    <a:pt x="14291" y="8202"/>
                    <a:pt x="14542" y="8411"/>
                  </a:cubicBezTo>
                  <a:cubicBezTo>
                    <a:pt x="14814" y="8621"/>
                    <a:pt x="15044" y="8830"/>
                    <a:pt x="15275" y="9039"/>
                  </a:cubicBezTo>
                  <a:cubicBezTo>
                    <a:pt x="15735" y="9458"/>
                    <a:pt x="16174" y="9855"/>
                    <a:pt x="16572" y="10232"/>
                  </a:cubicBezTo>
                  <a:cubicBezTo>
                    <a:pt x="16949" y="10608"/>
                    <a:pt x="17304" y="10964"/>
                    <a:pt x="17618" y="11278"/>
                  </a:cubicBezTo>
                  <a:cubicBezTo>
                    <a:pt x="17890" y="11592"/>
                    <a:pt x="18183" y="11885"/>
                    <a:pt x="18392" y="12115"/>
                  </a:cubicBezTo>
                  <a:cubicBezTo>
                    <a:pt x="18601" y="12366"/>
                    <a:pt x="18790" y="12533"/>
                    <a:pt x="18894" y="12659"/>
                  </a:cubicBezTo>
                  <a:cubicBezTo>
                    <a:pt x="19020" y="12805"/>
                    <a:pt x="19083" y="12889"/>
                    <a:pt x="19083" y="12889"/>
                  </a:cubicBezTo>
                  <a:cubicBezTo>
                    <a:pt x="19083" y="12889"/>
                    <a:pt x="19041" y="12805"/>
                    <a:pt x="18915" y="12638"/>
                  </a:cubicBezTo>
                  <a:cubicBezTo>
                    <a:pt x="18811" y="12491"/>
                    <a:pt x="18685" y="12282"/>
                    <a:pt x="18497" y="12010"/>
                  </a:cubicBezTo>
                  <a:cubicBezTo>
                    <a:pt x="18309" y="11759"/>
                    <a:pt x="18099" y="11445"/>
                    <a:pt x="17827" y="11069"/>
                  </a:cubicBezTo>
                  <a:cubicBezTo>
                    <a:pt x="17534" y="10713"/>
                    <a:pt x="17221" y="10315"/>
                    <a:pt x="16844" y="9897"/>
                  </a:cubicBezTo>
                  <a:cubicBezTo>
                    <a:pt x="16509" y="9478"/>
                    <a:pt x="16091" y="9039"/>
                    <a:pt x="15651" y="8600"/>
                  </a:cubicBezTo>
                  <a:cubicBezTo>
                    <a:pt x="15421" y="8349"/>
                    <a:pt x="15170" y="8139"/>
                    <a:pt x="14940" y="7909"/>
                  </a:cubicBezTo>
                  <a:cubicBezTo>
                    <a:pt x="14710" y="7679"/>
                    <a:pt x="14480" y="7449"/>
                    <a:pt x="14208" y="7198"/>
                  </a:cubicBezTo>
                  <a:cubicBezTo>
                    <a:pt x="13956" y="6989"/>
                    <a:pt x="13684" y="6758"/>
                    <a:pt x="13433" y="6528"/>
                  </a:cubicBezTo>
                  <a:cubicBezTo>
                    <a:pt x="13266" y="6424"/>
                    <a:pt x="13140" y="6298"/>
                    <a:pt x="13015" y="6193"/>
                  </a:cubicBezTo>
                  <a:cubicBezTo>
                    <a:pt x="12868" y="6068"/>
                    <a:pt x="12743" y="5942"/>
                    <a:pt x="12596" y="5838"/>
                  </a:cubicBezTo>
                  <a:cubicBezTo>
                    <a:pt x="12303" y="5608"/>
                    <a:pt x="12011" y="5398"/>
                    <a:pt x="11718" y="5168"/>
                  </a:cubicBezTo>
                  <a:cubicBezTo>
                    <a:pt x="11404" y="4959"/>
                    <a:pt x="11132" y="4750"/>
                    <a:pt x="10818" y="4540"/>
                  </a:cubicBezTo>
                  <a:cubicBezTo>
                    <a:pt x="10525" y="4352"/>
                    <a:pt x="10211" y="4122"/>
                    <a:pt x="9897" y="3934"/>
                  </a:cubicBezTo>
                  <a:cubicBezTo>
                    <a:pt x="9583" y="3724"/>
                    <a:pt x="9270" y="3536"/>
                    <a:pt x="8956" y="3348"/>
                  </a:cubicBezTo>
                  <a:cubicBezTo>
                    <a:pt x="8349" y="2929"/>
                    <a:pt x="7700" y="2657"/>
                    <a:pt x="7073" y="2343"/>
                  </a:cubicBezTo>
                  <a:cubicBezTo>
                    <a:pt x="6466" y="2009"/>
                    <a:pt x="5817" y="1758"/>
                    <a:pt x="5231" y="1527"/>
                  </a:cubicBezTo>
                  <a:cubicBezTo>
                    <a:pt x="4959" y="1423"/>
                    <a:pt x="4666" y="1297"/>
                    <a:pt x="4373" y="1193"/>
                  </a:cubicBezTo>
                  <a:cubicBezTo>
                    <a:pt x="4122" y="1109"/>
                    <a:pt x="3829" y="1004"/>
                    <a:pt x="3557" y="921"/>
                  </a:cubicBezTo>
                  <a:cubicBezTo>
                    <a:pt x="3034" y="732"/>
                    <a:pt x="2574" y="586"/>
                    <a:pt x="2135" y="481"/>
                  </a:cubicBezTo>
                  <a:cubicBezTo>
                    <a:pt x="1716" y="377"/>
                    <a:pt x="1319" y="293"/>
                    <a:pt x="1005" y="209"/>
                  </a:cubicBezTo>
                  <a:cubicBezTo>
                    <a:pt x="377" y="8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66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8"/>
            <p:cNvSpPr/>
            <p:nvPr/>
          </p:nvSpPr>
          <p:spPr>
            <a:xfrm>
              <a:off x="5325985" y="2449301"/>
              <a:ext cx="380400" cy="442255"/>
            </a:xfrm>
            <a:custGeom>
              <a:avLst/>
              <a:gdLst/>
              <a:ahLst/>
              <a:cxnLst/>
              <a:rect l="l" t="t" r="r" b="b"/>
              <a:pathLst>
                <a:path w="20590" h="23938" extrusionOk="0">
                  <a:moveTo>
                    <a:pt x="0" y="0"/>
                  </a:moveTo>
                  <a:lnTo>
                    <a:pt x="0" y="13622"/>
                  </a:lnTo>
                  <a:cubicBezTo>
                    <a:pt x="0" y="19334"/>
                    <a:pt x="4603" y="23937"/>
                    <a:pt x="10295" y="23937"/>
                  </a:cubicBezTo>
                  <a:cubicBezTo>
                    <a:pt x="15986" y="23937"/>
                    <a:pt x="20589" y="19334"/>
                    <a:pt x="20589" y="13622"/>
                  </a:cubicBezTo>
                  <a:lnTo>
                    <a:pt x="20589" y="0"/>
                  </a:lnTo>
                  <a:close/>
                </a:path>
              </a:pathLst>
            </a:custGeom>
            <a:solidFill>
              <a:srgbClr val="F7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8"/>
            <p:cNvSpPr/>
            <p:nvPr/>
          </p:nvSpPr>
          <p:spPr>
            <a:xfrm>
              <a:off x="5325985" y="2449301"/>
              <a:ext cx="380400" cy="442255"/>
            </a:xfrm>
            <a:custGeom>
              <a:avLst/>
              <a:gdLst/>
              <a:ahLst/>
              <a:cxnLst/>
              <a:rect l="l" t="t" r="r" b="b"/>
              <a:pathLst>
                <a:path w="20590" h="23938" fill="none" extrusionOk="0">
                  <a:moveTo>
                    <a:pt x="10295" y="23937"/>
                  </a:moveTo>
                  <a:lnTo>
                    <a:pt x="10295" y="23937"/>
                  </a:lnTo>
                  <a:cubicBezTo>
                    <a:pt x="15986" y="23937"/>
                    <a:pt x="20589" y="19334"/>
                    <a:pt x="20589" y="13622"/>
                  </a:cubicBezTo>
                  <a:lnTo>
                    <a:pt x="20589" y="0"/>
                  </a:lnTo>
                  <a:lnTo>
                    <a:pt x="0" y="0"/>
                  </a:lnTo>
                  <a:lnTo>
                    <a:pt x="0" y="13622"/>
                  </a:lnTo>
                  <a:cubicBezTo>
                    <a:pt x="0" y="19334"/>
                    <a:pt x="4603" y="23937"/>
                    <a:pt x="10295" y="23937"/>
                  </a:cubicBezTo>
                  <a:close/>
                </a:path>
              </a:pathLst>
            </a:custGeom>
            <a:noFill/>
            <a:ln w="6800" cap="flat" cmpd="sng">
              <a:solidFill>
                <a:schemeClr val="l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8"/>
            <p:cNvSpPr/>
            <p:nvPr/>
          </p:nvSpPr>
          <p:spPr>
            <a:xfrm>
              <a:off x="5325985" y="2449301"/>
              <a:ext cx="380770" cy="306168"/>
            </a:xfrm>
            <a:custGeom>
              <a:avLst/>
              <a:gdLst/>
              <a:ahLst/>
              <a:cxnLst/>
              <a:rect l="l" t="t" r="r" b="b"/>
              <a:pathLst>
                <a:path w="20610" h="16572" extrusionOk="0">
                  <a:moveTo>
                    <a:pt x="0" y="0"/>
                  </a:moveTo>
                  <a:lnTo>
                    <a:pt x="0" y="13622"/>
                  </a:lnTo>
                  <a:cubicBezTo>
                    <a:pt x="0" y="14647"/>
                    <a:pt x="147" y="15630"/>
                    <a:pt x="440" y="16572"/>
                  </a:cubicBezTo>
                  <a:cubicBezTo>
                    <a:pt x="2888" y="15505"/>
                    <a:pt x="5273" y="14228"/>
                    <a:pt x="7386" y="12659"/>
                  </a:cubicBezTo>
                  <a:cubicBezTo>
                    <a:pt x="8779" y="11634"/>
                    <a:pt x="10440" y="11091"/>
                    <a:pt x="12109" y="11091"/>
                  </a:cubicBezTo>
                  <a:cubicBezTo>
                    <a:pt x="13199" y="11091"/>
                    <a:pt x="14292" y="11322"/>
                    <a:pt x="15316" y="11801"/>
                  </a:cubicBezTo>
                  <a:cubicBezTo>
                    <a:pt x="16990" y="12575"/>
                    <a:pt x="18769" y="13120"/>
                    <a:pt x="20610" y="13538"/>
                  </a:cubicBezTo>
                  <a:lnTo>
                    <a:pt x="20610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8"/>
            <p:cNvSpPr/>
            <p:nvPr/>
          </p:nvSpPr>
          <p:spPr>
            <a:xfrm>
              <a:off x="4838522" y="1997790"/>
              <a:ext cx="291868" cy="291868"/>
            </a:xfrm>
            <a:custGeom>
              <a:avLst/>
              <a:gdLst/>
              <a:ahLst/>
              <a:cxnLst/>
              <a:rect l="l" t="t" r="r" b="b"/>
              <a:pathLst>
                <a:path w="15798" h="15798" extrusionOk="0">
                  <a:moveTo>
                    <a:pt x="7910" y="1"/>
                  </a:moveTo>
                  <a:cubicBezTo>
                    <a:pt x="3558" y="1"/>
                    <a:pt x="1" y="3537"/>
                    <a:pt x="1" y="7910"/>
                  </a:cubicBezTo>
                  <a:cubicBezTo>
                    <a:pt x="1" y="12262"/>
                    <a:pt x="3558" y="15798"/>
                    <a:pt x="7910" y="15798"/>
                  </a:cubicBezTo>
                  <a:cubicBezTo>
                    <a:pt x="12262" y="15798"/>
                    <a:pt x="15798" y="12262"/>
                    <a:pt x="15798" y="7910"/>
                  </a:cubicBezTo>
                  <a:cubicBezTo>
                    <a:pt x="15798" y="3537"/>
                    <a:pt x="12262" y="1"/>
                    <a:pt x="7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8"/>
            <p:cNvSpPr/>
            <p:nvPr/>
          </p:nvSpPr>
          <p:spPr>
            <a:xfrm>
              <a:off x="5901962" y="1997790"/>
              <a:ext cx="291868" cy="291868"/>
            </a:xfrm>
            <a:custGeom>
              <a:avLst/>
              <a:gdLst/>
              <a:ahLst/>
              <a:cxnLst/>
              <a:rect l="l" t="t" r="r" b="b"/>
              <a:pathLst>
                <a:path w="15798" h="15798" extrusionOk="0">
                  <a:moveTo>
                    <a:pt x="7889" y="1"/>
                  </a:moveTo>
                  <a:cubicBezTo>
                    <a:pt x="3537" y="1"/>
                    <a:pt x="0" y="3537"/>
                    <a:pt x="0" y="7910"/>
                  </a:cubicBezTo>
                  <a:cubicBezTo>
                    <a:pt x="0" y="12262"/>
                    <a:pt x="3537" y="15798"/>
                    <a:pt x="7889" y="15798"/>
                  </a:cubicBezTo>
                  <a:cubicBezTo>
                    <a:pt x="12241" y="15798"/>
                    <a:pt x="15798" y="12262"/>
                    <a:pt x="15798" y="7910"/>
                  </a:cubicBezTo>
                  <a:cubicBezTo>
                    <a:pt x="15798" y="3537"/>
                    <a:pt x="12241" y="1"/>
                    <a:pt x="7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8"/>
            <p:cNvSpPr/>
            <p:nvPr/>
          </p:nvSpPr>
          <p:spPr>
            <a:xfrm>
              <a:off x="5130760" y="1785180"/>
              <a:ext cx="150774" cy="309272"/>
            </a:xfrm>
            <a:custGeom>
              <a:avLst/>
              <a:gdLst/>
              <a:ahLst/>
              <a:cxnLst/>
              <a:rect l="l" t="t" r="r" b="b"/>
              <a:pathLst>
                <a:path w="8161" h="16740" extrusionOk="0">
                  <a:moveTo>
                    <a:pt x="4081" y="1"/>
                  </a:moveTo>
                  <a:cubicBezTo>
                    <a:pt x="1821" y="1"/>
                    <a:pt x="1" y="3746"/>
                    <a:pt x="1" y="8370"/>
                  </a:cubicBezTo>
                  <a:cubicBezTo>
                    <a:pt x="1" y="12994"/>
                    <a:pt x="1821" y="16740"/>
                    <a:pt x="4081" y="16740"/>
                  </a:cubicBezTo>
                  <a:cubicBezTo>
                    <a:pt x="6320" y="16740"/>
                    <a:pt x="8161" y="12994"/>
                    <a:pt x="8161" y="8370"/>
                  </a:cubicBezTo>
                  <a:cubicBezTo>
                    <a:pt x="8161" y="3746"/>
                    <a:pt x="6320" y="1"/>
                    <a:pt x="4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8"/>
            <p:cNvSpPr/>
            <p:nvPr/>
          </p:nvSpPr>
          <p:spPr>
            <a:xfrm>
              <a:off x="5750818" y="1785180"/>
              <a:ext cx="150774" cy="309272"/>
            </a:xfrm>
            <a:custGeom>
              <a:avLst/>
              <a:gdLst/>
              <a:ahLst/>
              <a:cxnLst/>
              <a:rect l="l" t="t" r="r" b="b"/>
              <a:pathLst>
                <a:path w="8161" h="16740" extrusionOk="0">
                  <a:moveTo>
                    <a:pt x="4080" y="1"/>
                  </a:moveTo>
                  <a:cubicBezTo>
                    <a:pt x="1842" y="1"/>
                    <a:pt x="0" y="3746"/>
                    <a:pt x="0" y="8370"/>
                  </a:cubicBezTo>
                  <a:cubicBezTo>
                    <a:pt x="0" y="12994"/>
                    <a:pt x="1842" y="16740"/>
                    <a:pt x="4080" y="16740"/>
                  </a:cubicBezTo>
                  <a:cubicBezTo>
                    <a:pt x="6340" y="16740"/>
                    <a:pt x="8160" y="12994"/>
                    <a:pt x="8160" y="8370"/>
                  </a:cubicBezTo>
                  <a:cubicBezTo>
                    <a:pt x="8160" y="3746"/>
                    <a:pt x="6340" y="1"/>
                    <a:pt x="4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8"/>
            <p:cNvSpPr/>
            <p:nvPr/>
          </p:nvSpPr>
          <p:spPr>
            <a:xfrm>
              <a:off x="5516167" y="2418373"/>
              <a:ext cx="18" cy="473182"/>
            </a:xfrm>
            <a:custGeom>
              <a:avLst/>
              <a:gdLst/>
              <a:ahLst/>
              <a:cxnLst/>
              <a:rect l="l" t="t" r="r" b="b"/>
              <a:pathLst>
                <a:path w="1" h="25612" fill="none" extrusionOk="0">
                  <a:moveTo>
                    <a:pt x="1" y="25611"/>
                  </a:moveTo>
                  <a:lnTo>
                    <a:pt x="1" y="1"/>
                  </a:lnTo>
                </a:path>
              </a:pathLst>
            </a:custGeom>
            <a:noFill/>
            <a:ln w="6800" cap="flat" cmpd="sng">
              <a:solidFill>
                <a:schemeClr val="lt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8"/>
            <p:cNvSpPr/>
            <p:nvPr/>
          </p:nvSpPr>
          <p:spPr>
            <a:xfrm>
              <a:off x="5191450" y="2418337"/>
              <a:ext cx="324735" cy="228129"/>
            </a:xfrm>
            <a:custGeom>
              <a:avLst/>
              <a:gdLst/>
              <a:ahLst/>
              <a:cxnLst/>
              <a:rect l="l" t="t" r="r" b="b"/>
              <a:pathLst>
                <a:path w="17577" h="12348" extrusionOk="0">
                  <a:moveTo>
                    <a:pt x="11703" y="1"/>
                  </a:moveTo>
                  <a:cubicBezTo>
                    <a:pt x="1682" y="1"/>
                    <a:pt x="1" y="12347"/>
                    <a:pt x="1" y="12347"/>
                  </a:cubicBezTo>
                  <a:cubicBezTo>
                    <a:pt x="14857" y="11803"/>
                    <a:pt x="17577" y="1195"/>
                    <a:pt x="17577" y="1195"/>
                  </a:cubicBezTo>
                  <a:cubicBezTo>
                    <a:pt x="15355" y="358"/>
                    <a:pt x="13408" y="1"/>
                    <a:pt x="11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8"/>
            <p:cNvSpPr/>
            <p:nvPr/>
          </p:nvSpPr>
          <p:spPr>
            <a:xfrm>
              <a:off x="5516167" y="2418337"/>
              <a:ext cx="324735" cy="228129"/>
            </a:xfrm>
            <a:custGeom>
              <a:avLst/>
              <a:gdLst/>
              <a:ahLst/>
              <a:cxnLst/>
              <a:rect l="l" t="t" r="r" b="b"/>
              <a:pathLst>
                <a:path w="17577" h="12348" extrusionOk="0">
                  <a:moveTo>
                    <a:pt x="5874" y="1"/>
                  </a:moveTo>
                  <a:cubicBezTo>
                    <a:pt x="4169" y="1"/>
                    <a:pt x="2222" y="358"/>
                    <a:pt x="1" y="1195"/>
                  </a:cubicBezTo>
                  <a:cubicBezTo>
                    <a:pt x="1" y="1195"/>
                    <a:pt x="2721" y="11803"/>
                    <a:pt x="17576" y="12347"/>
                  </a:cubicBezTo>
                  <a:cubicBezTo>
                    <a:pt x="17576" y="12347"/>
                    <a:pt x="15896" y="1"/>
                    <a:pt x="5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8"/>
            <p:cNvSpPr/>
            <p:nvPr/>
          </p:nvSpPr>
          <p:spPr>
            <a:xfrm>
              <a:off x="5191062" y="2440414"/>
              <a:ext cx="325123" cy="206052"/>
            </a:xfrm>
            <a:custGeom>
              <a:avLst/>
              <a:gdLst/>
              <a:ahLst/>
              <a:cxnLst/>
              <a:rect l="l" t="t" r="r" b="b"/>
              <a:pathLst>
                <a:path w="17598" h="11153" extrusionOk="0">
                  <a:moveTo>
                    <a:pt x="17598" y="0"/>
                  </a:moveTo>
                  <a:cubicBezTo>
                    <a:pt x="17598" y="1"/>
                    <a:pt x="17493" y="356"/>
                    <a:pt x="17158" y="879"/>
                  </a:cubicBezTo>
                  <a:cubicBezTo>
                    <a:pt x="16886" y="1423"/>
                    <a:pt x="16468" y="2197"/>
                    <a:pt x="15903" y="3034"/>
                  </a:cubicBezTo>
                  <a:cubicBezTo>
                    <a:pt x="15610" y="3494"/>
                    <a:pt x="15275" y="3934"/>
                    <a:pt x="14898" y="4373"/>
                  </a:cubicBezTo>
                  <a:cubicBezTo>
                    <a:pt x="14543" y="4813"/>
                    <a:pt x="14082" y="5273"/>
                    <a:pt x="13643" y="5712"/>
                  </a:cubicBezTo>
                  <a:cubicBezTo>
                    <a:pt x="13183" y="6152"/>
                    <a:pt x="12681" y="6591"/>
                    <a:pt x="12137" y="6989"/>
                  </a:cubicBezTo>
                  <a:cubicBezTo>
                    <a:pt x="11572" y="7407"/>
                    <a:pt x="11007" y="7784"/>
                    <a:pt x="10421" y="8119"/>
                  </a:cubicBezTo>
                  <a:cubicBezTo>
                    <a:pt x="9856" y="8453"/>
                    <a:pt x="9249" y="8788"/>
                    <a:pt x="8621" y="9060"/>
                  </a:cubicBezTo>
                  <a:cubicBezTo>
                    <a:pt x="8015" y="9353"/>
                    <a:pt x="7387" y="9583"/>
                    <a:pt x="6801" y="9792"/>
                  </a:cubicBezTo>
                  <a:cubicBezTo>
                    <a:pt x="6487" y="9897"/>
                    <a:pt x="6173" y="10002"/>
                    <a:pt x="5880" y="10085"/>
                  </a:cubicBezTo>
                  <a:lnTo>
                    <a:pt x="5023" y="10316"/>
                  </a:lnTo>
                  <a:cubicBezTo>
                    <a:pt x="4730" y="10357"/>
                    <a:pt x="4437" y="10441"/>
                    <a:pt x="4186" y="10504"/>
                  </a:cubicBezTo>
                  <a:cubicBezTo>
                    <a:pt x="4039" y="10546"/>
                    <a:pt x="3914" y="10567"/>
                    <a:pt x="3788" y="10608"/>
                  </a:cubicBezTo>
                  <a:lnTo>
                    <a:pt x="3391" y="10671"/>
                  </a:lnTo>
                  <a:cubicBezTo>
                    <a:pt x="3139" y="10734"/>
                    <a:pt x="2888" y="10755"/>
                    <a:pt x="2658" y="10818"/>
                  </a:cubicBezTo>
                  <a:cubicBezTo>
                    <a:pt x="2428" y="10860"/>
                    <a:pt x="2219" y="10880"/>
                    <a:pt x="2010" y="10922"/>
                  </a:cubicBezTo>
                  <a:cubicBezTo>
                    <a:pt x="1591" y="10964"/>
                    <a:pt x="1256" y="11027"/>
                    <a:pt x="942" y="11048"/>
                  </a:cubicBezTo>
                  <a:cubicBezTo>
                    <a:pt x="336" y="11090"/>
                    <a:pt x="1" y="11152"/>
                    <a:pt x="1" y="11152"/>
                  </a:cubicBezTo>
                  <a:lnTo>
                    <a:pt x="963" y="11152"/>
                  </a:lnTo>
                  <a:cubicBezTo>
                    <a:pt x="1277" y="11152"/>
                    <a:pt x="1654" y="11132"/>
                    <a:pt x="2072" y="11090"/>
                  </a:cubicBezTo>
                  <a:cubicBezTo>
                    <a:pt x="2282" y="11069"/>
                    <a:pt x="2512" y="11069"/>
                    <a:pt x="2742" y="11048"/>
                  </a:cubicBezTo>
                  <a:cubicBezTo>
                    <a:pt x="2972" y="11027"/>
                    <a:pt x="3223" y="10985"/>
                    <a:pt x="3474" y="10964"/>
                  </a:cubicBezTo>
                  <a:cubicBezTo>
                    <a:pt x="3600" y="10943"/>
                    <a:pt x="3746" y="10943"/>
                    <a:pt x="3872" y="10922"/>
                  </a:cubicBezTo>
                  <a:cubicBezTo>
                    <a:pt x="3997" y="10880"/>
                    <a:pt x="4165" y="10860"/>
                    <a:pt x="4290" y="10839"/>
                  </a:cubicBezTo>
                  <a:lnTo>
                    <a:pt x="5148" y="10671"/>
                  </a:lnTo>
                  <a:cubicBezTo>
                    <a:pt x="5441" y="10608"/>
                    <a:pt x="5713" y="10546"/>
                    <a:pt x="6027" y="10462"/>
                  </a:cubicBezTo>
                  <a:cubicBezTo>
                    <a:pt x="6362" y="10399"/>
                    <a:pt x="6655" y="10295"/>
                    <a:pt x="6968" y="10211"/>
                  </a:cubicBezTo>
                  <a:cubicBezTo>
                    <a:pt x="7596" y="10002"/>
                    <a:pt x="8266" y="9792"/>
                    <a:pt x="8893" y="9499"/>
                  </a:cubicBezTo>
                  <a:cubicBezTo>
                    <a:pt x="9542" y="9248"/>
                    <a:pt x="10170" y="8893"/>
                    <a:pt x="10777" y="8558"/>
                  </a:cubicBezTo>
                  <a:cubicBezTo>
                    <a:pt x="11383" y="8202"/>
                    <a:pt x="11948" y="7805"/>
                    <a:pt x="12492" y="7386"/>
                  </a:cubicBezTo>
                  <a:cubicBezTo>
                    <a:pt x="13036" y="6989"/>
                    <a:pt x="13538" y="6486"/>
                    <a:pt x="14020" y="6047"/>
                  </a:cubicBezTo>
                  <a:cubicBezTo>
                    <a:pt x="14480" y="5566"/>
                    <a:pt x="14898" y="5085"/>
                    <a:pt x="15275" y="4603"/>
                  </a:cubicBezTo>
                  <a:cubicBezTo>
                    <a:pt x="15652" y="4122"/>
                    <a:pt x="15966" y="3641"/>
                    <a:pt x="16238" y="3201"/>
                  </a:cubicBezTo>
                  <a:cubicBezTo>
                    <a:pt x="16531" y="2762"/>
                    <a:pt x="16740" y="2323"/>
                    <a:pt x="16907" y="1946"/>
                  </a:cubicBezTo>
                  <a:cubicBezTo>
                    <a:pt x="17095" y="1549"/>
                    <a:pt x="17242" y="1214"/>
                    <a:pt x="17347" y="921"/>
                  </a:cubicBezTo>
                  <a:cubicBezTo>
                    <a:pt x="17430" y="628"/>
                    <a:pt x="17493" y="398"/>
                    <a:pt x="17535" y="230"/>
                  </a:cubicBezTo>
                  <a:cubicBezTo>
                    <a:pt x="17577" y="84"/>
                    <a:pt x="17598" y="0"/>
                    <a:pt x="17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8"/>
            <p:cNvSpPr/>
            <p:nvPr/>
          </p:nvSpPr>
          <p:spPr>
            <a:xfrm>
              <a:off x="5515779" y="2440414"/>
              <a:ext cx="323959" cy="206440"/>
            </a:xfrm>
            <a:custGeom>
              <a:avLst/>
              <a:gdLst/>
              <a:ahLst/>
              <a:cxnLst/>
              <a:rect l="l" t="t" r="r" b="b"/>
              <a:pathLst>
                <a:path w="17535" h="11174" extrusionOk="0">
                  <a:moveTo>
                    <a:pt x="22" y="0"/>
                  </a:moveTo>
                  <a:lnTo>
                    <a:pt x="22" y="0"/>
                  </a:lnTo>
                  <a:cubicBezTo>
                    <a:pt x="22" y="0"/>
                    <a:pt x="43" y="84"/>
                    <a:pt x="1" y="272"/>
                  </a:cubicBezTo>
                  <a:cubicBezTo>
                    <a:pt x="43" y="419"/>
                    <a:pt x="105" y="649"/>
                    <a:pt x="210" y="942"/>
                  </a:cubicBezTo>
                  <a:cubicBezTo>
                    <a:pt x="315" y="1235"/>
                    <a:pt x="440" y="1569"/>
                    <a:pt x="628" y="1967"/>
                  </a:cubicBezTo>
                  <a:cubicBezTo>
                    <a:pt x="796" y="2323"/>
                    <a:pt x="1047" y="2783"/>
                    <a:pt x="1298" y="3222"/>
                  </a:cubicBezTo>
                  <a:cubicBezTo>
                    <a:pt x="1591" y="3683"/>
                    <a:pt x="1905" y="4164"/>
                    <a:pt x="2260" y="4624"/>
                  </a:cubicBezTo>
                  <a:cubicBezTo>
                    <a:pt x="2637" y="5126"/>
                    <a:pt x="3056" y="5608"/>
                    <a:pt x="3516" y="6068"/>
                  </a:cubicBezTo>
                  <a:cubicBezTo>
                    <a:pt x="3997" y="6507"/>
                    <a:pt x="4499" y="6989"/>
                    <a:pt x="5043" y="7407"/>
                  </a:cubicBezTo>
                  <a:cubicBezTo>
                    <a:pt x="5566" y="7826"/>
                    <a:pt x="6173" y="8223"/>
                    <a:pt x="6759" y="8579"/>
                  </a:cubicBezTo>
                  <a:cubicBezTo>
                    <a:pt x="7387" y="8914"/>
                    <a:pt x="8014" y="9269"/>
                    <a:pt x="8642" y="9520"/>
                  </a:cubicBezTo>
                  <a:cubicBezTo>
                    <a:pt x="9270" y="9813"/>
                    <a:pt x="9939" y="10023"/>
                    <a:pt x="10567" y="10232"/>
                  </a:cubicBezTo>
                  <a:cubicBezTo>
                    <a:pt x="10902" y="10316"/>
                    <a:pt x="11195" y="10420"/>
                    <a:pt x="11509" y="10483"/>
                  </a:cubicBezTo>
                  <a:cubicBezTo>
                    <a:pt x="11781" y="10567"/>
                    <a:pt x="12095" y="10629"/>
                    <a:pt x="12388" y="10692"/>
                  </a:cubicBezTo>
                  <a:lnTo>
                    <a:pt x="13245" y="10860"/>
                  </a:lnTo>
                  <a:cubicBezTo>
                    <a:pt x="13413" y="10880"/>
                    <a:pt x="13538" y="10922"/>
                    <a:pt x="13664" y="10943"/>
                  </a:cubicBezTo>
                  <a:cubicBezTo>
                    <a:pt x="13810" y="10964"/>
                    <a:pt x="13936" y="10964"/>
                    <a:pt x="14061" y="10985"/>
                  </a:cubicBezTo>
                  <a:cubicBezTo>
                    <a:pt x="14292" y="11027"/>
                    <a:pt x="14564" y="11048"/>
                    <a:pt x="14794" y="11069"/>
                  </a:cubicBezTo>
                  <a:cubicBezTo>
                    <a:pt x="15024" y="11090"/>
                    <a:pt x="15275" y="11090"/>
                    <a:pt x="15484" y="11132"/>
                  </a:cubicBezTo>
                  <a:cubicBezTo>
                    <a:pt x="15903" y="11152"/>
                    <a:pt x="16258" y="11173"/>
                    <a:pt x="16572" y="11173"/>
                  </a:cubicBezTo>
                  <a:lnTo>
                    <a:pt x="17535" y="11173"/>
                  </a:lnTo>
                  <a:cubicBezTo>
                    <a:pt x="17535" y="11173"/>
                    <a:pt x="17200" y="11132"/>
                    <a:pt x="16593" y="11069"/>
                  </a:cubicBezTo>
                  <a:cubicBezTo>
                    <a:pt x="16321" y="11069"/>
                    <a:pt x="15945" y="10985"/>
                    <a:pt x="15526" y="10943"/>
                  </a:cubicBezTo>
                  <a:cubicBezTo>
                    <a:pt x="15317" y="10922"/>
                    <a:pt x="15108" y="10880"/>
                    <a:pt x="14877" y="10839"/>
                  </a:cubicBezTo>
                  <a:cubicBezTo>
                    <a:pt x="14647" y="10818"/>
                    <a:pt x="14396" y="10755"/>
                    <a:pt x="14145" y="10713"/>
                  </a:cubicBezTo>
                  <a:lnTo>
                    <a:pt x="13748" y="10629"/>
                  </a:lnTo>
                  <a:cubicBezTo>
                    <a:pt x="13622" y="10567"/>
                    <a:pt x="13496" y="10546"/>
                    <a:pt x="13350" y="10525"/>
                  </a:cubicBezTo>
                  <a:cubicBezTo>
                    <a:pt x="13099" y="10462"/>
                    <a:pt x="12806" y="10420"/>
                    <a:pt x="12513" y="10336"/>
                  </a:cubicBezTo>
                  <a:cubicBezTo>
                    <a:pt x="12262" y="10253"/>
                    <a:pt x="11948" y="10190"/>
                    <a:pt x="11655" y="10106"/>
                  </a:cubicBezTo>
                  <a:cubicBezTo>
                    <a:pt x="11341" y="10023"/>
                    <a:pt x="11048" y="9918"/>
                    <a:pt x="10735" y="9813"/>
                  </a:cubicBezTo>
                  <a:cubicBezTo>
                    <a:pt x="10149" y="9604"/>
                    <a:pt x="9542" y="9353"/>
                    <a:pt x="8914" y="9081"/>
                  </a:cubicBezTo>
                  <a:cubicBezTo>
                    <a:pt x="8307" y="8788"/>
                    <a:pt x="7701" y="8474"/>
                    <a:pt x="7115" y="8139"/>
                  </a:cubicBezTo>
                  <a:cubicBezTo>
                    <a:pt x="6508" y="7805"/>
                    <a:pt x="5922" y="7428"/>
                    <a:pt x="5399" y="7010"/>
                  </a:cubicBezTo>
                  <a:cubicBezTo>
                    <a:pt x="4855" y="6591"/>
                    <a:pt x="4353" y="6173"/>
                    <a:pt x="3893" y="5733"/>
                  </a:cubicBezTo>
                  <a:cubicBezTo>
                    <a:pt x="3453" y="5294"/>
                    <a:pt x="2993" y="4854"/>
                    <a:pt x="2637" y="4394"/>
                  </a:cubicBezTo>
                  <a:cubicBezTo>
                    <a:pt x="2260" y="3934"/>
                    <a:pt x="1926" y="3494"/>
                    <a:pt x="1633" y="3076"/>
                  </a:cubicBezTo>
                  <a:cubicBezTo>
                    <a:pt x="1047" y="2197"/>
                    <a:pt x="649" y="1444"/>
                    <a:pt x="377" y="900"/>
                  </a:cubicBezTo>
                  <a:cubicBezTo>
                    <a:pt x="126" y="356"/>
                    <a:pt x="22" y="1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8"/>
            <p:cNvSpPr/>
            <p:nvPr/>
          </p:nvSpPr>
          <p:spPr>
            <a:xfrm>
              <a:off x="5262191" y="2227416"/>
              <a:ext cx="508746" cy="231473"/>
            </a:xfrm>
            <a:custGeom>
              <a:avLst/>
              <a:gdLst/>
              <a:ahLst/>
              <a:cxnLst/>
              <a:rect l="l" t="t" r="r" b="b"/>
              <a:pathLst>
                <a:path w="27537" h="12529" extrusionOk="0">
                  <a:moveTo>
                    <a:pt x="2156" y="0"/>
                  </a:moveTo>
                  <a:cubicBezTo>
                    <a:pt x="963" y="0"/>
                    <a:pt x="1" y="963"/>
                    <a:pt x="1" y="2176"/>
                  </a:cubicBezTo>
                  <a:cubicBezTo>
                    <a:pt x="1" y="2867"/>
                    <a:pt x="336" y="3536"/>
                    <a:pt x="901" y="3955"/>
                  </a:cubicBezTo>
                  <a:lnTo>
                    <a:pt x="12513" y="12136"/>
                  </a:lnTo>
                  <a:cubicBezTo>
                    <a:pt x="12879" y="12397"/>
                    <a:pt x="13313" y="12528"/>
                    <a:pt x="13748" y="12528"/>
                  </a:cubicBezTo>
                  <a:cubicBezTo>
                    <a:pt x="14182" y="12528"/>
                    <a:pt x="14616" y="12397"/>
                    <a:pt x="14982" y="12136"/>
                  </a:cubicBezTo>
                  <a:lnTo>
                    <a:pt x="26595" y="3955"/>
                  </a:lnTo>
                  <a:cubicBezTo>
                    <a:pt x="27160" y="3536"/>
                    <a:pt x="27515" y="2888"/>
                    <a:pt x="27536" y="2176"/>
                  </a:cubicBezTo>
                  <a:cubicBezTo>
                    <a:pt x="27536" y="963"/>
                    <a:pt x="26574" y="0"/>
                    <a:pt x="25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8"/>
            <p:cNvSpPr/>
            <p:nvPr/>
          </p:nvSpPr>
          <p:spPr>
            <a:xfrm>
              <a:off x="5032584" y="1773744"/>
              <a:ext cx="210393" cy="119108"/>
            </a:xfrm>
            <a:custGeom>
              <a:avLst/>
              <a:gdLst/>
              <a:ahLst/>
              <a:cxnLst/>
              <a:rect l="l" t="t" r="r" b="b"/>
              <a:pathLst>
                <a:path w="11388" h="6447" extrusionOk="0">
                  <a:moveTo>
                    <a:pt x="8687" y="1"/>
                  </a:moveTo>
                  <a:cubicBezTo>
                    <a:pt x="8492" y="1"/>
                    <a:pt x="8295" y="19"/>
                    <a:pt x="8098" y="55"/>
                  </a:cubicBezTo>
                  <a:cubicBezTo>
                    <a:pt x="6487" y="348"/>
                    <a:pt x="5273" y="1645"/>
                    <a:pt x="3683" y="2063"/>
                  </a:cubicBezTo>
                  <a:cubicBezTo>
                    <a:pt x="3345" y="2142"/>
                    <a:pt x="3043" y="2160"/>
                    <a:pt x="2736" y="2160"/>
                  </a:cubicBezTo>
                  <a:cubicBezTo>
                    <a:pt x="2472" y="2160"/>
                    <a:pt x="2204" y="2147"/>
                    <a:pt x="1904" y="2147"/>
                  </a:cubicBezTo>
                  <a:cubicBezTo>
                    <a:pt x="1865" y="2150"/>
                    <a:pt x="1819" y="2151"/>
                    <a:pt x="1769" y="2151"/>
                  </a:cubicBezTo>
                  <a:cubicBezTo>
                    <a:pt x="1730" y="2151"/>
                    <a:pt x="1688" y="2151"/>
                    <a:pt x="1645" y="2151"/>
                  </a:cubicBezTo>
                  <a:cubicBezTo>
                    <a:pt x="1391" y="2151"/>
                    <a:pt x="1089" y="2166"/>
                    <a:pt x="984" y="2377"/>
                  </a:cubicBezTo>
                  <a:cubicBezTo>
                    <a:pt x="0" y="4260"/>
                    <a:pt x="2532" y="6164"/>
                    <a:pt x="4164" y="6415"/>
                  </a:cubicBezTo>
                  <a:cubicBezTo>
                    <a:pt x="4328" y="6436"/>
                    <a:pt x="4492" y="6446"/>
                    <a:pt x="4654" y="6446"/>
                  </a:cubicBezTo>
                  <a:cubicBezTo>
                    <a:pt x="5793" y="6446"/>
                    <a:pt x="6879" y="5963"/>
                    <a:pt x="7867" y="5432"/>
                  </a:cubicBezTo>
                  <a:cubicBezTo>
                    <a:pt x="8623" y="5046"/>
                    <a:pt x="9769" y="4633"/>
                    <a:pt x="10431" y="3955"/>
                  </a:cubicBezTo>
                  <a:lnTo>
                    <a:pt x="10431" y="3955"/>
                  </a:lnTo>
                  <a:cubicBezTo>
                    <a:pt x="11207" y="3412"/>
                    <a:pt x="11387" y="2188"/>
                    <a:pt x="10922" y="1394"/>
                  </a:cubicBezTo>
                  <a:cubicBezTo>
                    <a:pt x="10880" y="1310"/>
                    <a:pt x="10818" y="1226"/>
                    <a:pt x="10776" y="1122"/>
                  </a:cubicBezTo>
                  <a:cubicBezTo>
                    <a:pt x="10301" y="341"/>
                    <a:pt x="9522" y="1"/>
                    <a:pt x="8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8"/>
            <p:cNvSpPr/>
            <p:nvPr/>
          </p:nvSpPr>
          <p:spPr>
            <a:xfrm>
              <a:off x="5789117" y="1774723"/>
              <a:ext cx="198292" cy="119182"/>
            </a:xfrm>
            <a:custGeom>
              <a:avLst/>
              <a:gdLst/>
              <a:ahLst/>
              <a:cxnLst/>
              <a:rect l="l" t="t" r="r" b="b"/>
              <a:pathLst>
                <a:path w="10733" h="6451" extrusionOk="0">
                  <a:moveTo>
                    <a:pt x="2775" y="1"/>
                  </a:moveTo>
                  <a:cubicBezTo>
                    <a:pt x="1917" y="1"/>
                    <a:pt x="1113" y="350"/>
                    <a:pt x="626" y="1132"/>
                  </a:cubicBezTo>
                  <a:cubicBezTo>
                    <a:pt x="585" y="1194"/>
                    <a:pt x="522" y="1278"/>
                    <a:pt x="480" y="1383"/>
                  </a:cubicBezTo>
                  <a:cubicBezTo>
                    <a:pt x="1" y="2201"/>
                    <a:pt x="188" y="3476"/>
                    <a:pt x="1042" y="4010"/>
                  </a:cubicBezTo>
                  <a:lnTo>
                    <a:pt x="1042" y="4010"/>
                  </a:lnTo>
                  <a:cubicBezTo>
                    <a:pt x="1788" y="4722"/>
                    <a:pt x="3103" y="5234"/>
                    <a:pt x="3911" y="5630"/>
                  </a:cubicBezTo>
                  <a:cubicBezTo>
                    <a:pt x="4789" y="6069"/>
                    <a:pt x="5782" y="6450"/>
                    <a:pt x="6766" y="6450"/>
                  </a:cubicBezTo>
                  <a:cubicBezTo>
                    <a:pt x="7237" y="6450"/>
                    <a:pt x="7705" y="6363"/>
                    <a:pt x="8159" y="6153"/>
                  </a:cubicBezTo>
                  <a:cubicBezTo>
                    <a:pt x="9163" y="5693"/>
                    <a:pt x="10314" y="4835"/>
                    <a:pt x="10565" y="3705"/>
                  </a:cubicBezTo>
                  <a:cubicBezTo>
                    <a:pt x="10670" y="3266"/>
                    <a:pt x="10733" y="2199"/>
                    <a:pt x="10105" y="2136"/>
                  </a:cubicBezTo>
                  <a:cubicBezTo>
                    <a:pt x="9976" y="2124"/>
                    <a:pt x="9846" y="2119"/>
                    <a:pt x="9714" y="2119"/>
                  </a:cubicBezTo>
                  <a:cubicBezTo>
                    <a:pt x="9398" y="2119"/>
                    <a:pt x="9076" y="2148"/>
                    <a:pt x="8766" y="2178"/>
                  </a:cubicBezTo>
                  <a:cubicBezTo>
                    <a:pt x="8693" y="2183"/>
                    <a:pt x="8622" y="2185"/>
                    <a:pt x="8553" y="2185"/>
                  </a:cubicBezTo>
                  <a:cubicBezTo>
                    <a:pt x="8020" y="2185"/>
                    <a:pt x="7563" y="2049"/>
                    <a:pt x="7008" y="1864"/>
                  </a:cubicBezTo>
                  <a:cubicBezTo>
                    <a:pt x="5711" y="1404"/>
                    <a:pt x="4707" y="295"/>
                    <a:pt x="3305" y="44"/>
                  </a:cubicBezTo>
                  <a:cubicBezTo>
                    <a:pt x="3127" y="15"/>
                    <a:pt x="2950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8"/>
            <p:cNvSpPr/>
            <p:nvPr/>
          </p:nvSpPr>
          <p:spPr>
            <a:xfrm>
              <a:off x="5177927" y="1826933"/>
              <a:ext cx="56072" cy="112901"/>
            </a:xfrm>
            <a:custGeom>
              <a:avLst/>
              <a:gdLst/>
              <a:ahLst/>
              <a:cxnLst/>
              <a:rect l="l" t="t" r="r" b="b"/>
              <a:pathLst>
                <a:path w="3035" h="6111" extrusionOk="0">
                  <a:moveTo>
                    <a:pt x="1528" y="0"/>
                  </a:moveTo>
                  <a:cubicBezTo>
                    <a:pt x="670" y="0"/>
                    <a:pt x="0" y="1360"/>
                    <a:pt x="0" y="3055"/>
                  </a:cubicBezTo>
                  <a:cubicBezTo>
                    <a:pt x="0" y="4750"/>
                    <a:pt x="670" y="6110"/>
                    <a:pt x="1528" y="6110"/>
                  </a:cubicBezTo>
                  <a:cubicBezTo>
                    <a:pt x="2365" y="6110"/>
                    <a:pt x="3034" y="4750"/>
                    <a:pt x="3034" y="3055"/>
                  </a:cubicBezTo>
                  <a:cubicBezTo>
                    <a:pt x="3034" y="1360"/>
                    <a:pt x="2365" y="0"/>
                    <a:pt x="1528" y="0"/>
                  </a:cubicBezTo>
                  <a:close/>
                </a:path>
              </a:pathLst>
            </a:custGeom>
            <a:solidFill>
              <a:srgbClr val="FFFFFF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8"/>
            <p:cNvSpPr/>
            <p:nvPr/>
          </p:nvSpPr>
          <p:spPr>
            <a:xfrm>
              <a:off x="5798354" y="1826933"/>
              <a:ext cx="56072" cy="112901"/>
            </a:xfrm>
            <a:custGeom>
              <a:avLst/>
              <a:gdLst/>
              <a:ahLst/>
              <a:cxnLst/>
              <a:rect l="l" t="t" r="r" b="b"/>
              <a:pathLst>
                <a:path w="3035" h="6111" extrusionOk="0">
                  <a:moveTo>
                    <a:pt x="1507" y="0"/>
                  </a:moveTo>
                  <a:cubicBezTo>
                    <a:pt x="670" y="0"/>
                    <a:pt x="1" y="1360"/>
                    <a:pt x="1" y="3055"/>
                  </a:cubicBezTo>
                  <a:cubicBezTo>
                    <a:pt x="1" y="4750"/>
                    <a:pt x="670" y="6110"/>
                    <a:pt x="1507" y="6110"/>
                  </a:cubicBezTo>
                  <a:cubicBezTo>
                    <a:pt x="2365" y="6110"/>
                    <a:pt x="3035" y="4750"/>
                    <a:pt x="3035" y="3055"/>
                  </a:cubicBezTo>
                  <a:cubicBezTo>
                    <a:pt x="3035" y="1360"/>
                    <a:pt x="2365" y="0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8"/>
            <p:cNvSpPr/>
            <p:nvPr/>
          </p:nvSpPr>
          <p:spPr>
            <a:xfrm>
              <a:off x="4940581" y="3025277"/>
              <a:ext cx="37504" cy="173295"/>
            </a:xfrm>
            <a:custGeom>
              <a:avLst/>
              <a:gdLst/>
              <a:ahLst/>
              <a:cxnLst/>
              <a:rect l="l" t="t" r="r" b="b"/>
              <a:pathLst>
                <a:path w="2030" h="9380" extrusionOk="0">
                  <a:moveTo>
                    <a:pt x="1015" y="1"/>
                  </a:moveTo>
                  <a:cubicBezTo>
                    <a:pt x="910" y="1"/>
                    <a:pt x="806" y="63"/>
                    <a:pt x="774" y="189"/>
                  </a:cubicBezTo>
                  <a:cubicBezTo>
                    <a:pt x="440" y="1444"/>
                    <a:pt x="356" y="2846"/>
                    <a:pt x="272" y="4164"/>
                  </a:cubicBezTo>
                  <a:cubicBezTo>
                    <a:pt x="209" y="5587"/>
                    <a:pt x="0" y="7136"/>
                    <a:pt x="168" y="8579"/>
                  </a:cubicBezTo>
                  <a:cubicBezTo>
                    <a:pt x="241" y="9113"/>
                    <a:pt x="623" y="9380"/>
                    <a:pt x="1004" y="9380"/>
                  </a:cubicBezTo>
                  <a:cubicBezTo>
                    <a:pt x="1386" y="9380"/>
                    <a:pt x="1768" y="9113"/>
                    <a:pt x="1841" y="8579"/>
                  </a:cubicBezTo>
                  <a:cubicBezTo>
                    <a:pt x="2030" y="7136"/>
                    <a:pt x="1820" y="5629"/>
                    <a:pt x="1737" y="4164"/>
                  </a:cubicBezTo>
                  <a:cubicBezTo>
                    <a:pt x="1674" y="2846"/>
                    <a:pt x="1611" y="1465"/>
                    <a:pt x="1256" y="189"/>
                  </a:cubicBezTo>
                  <a:cubicBezTo>
                    <a:pt x="1224" y="63"/>
                    <a:pt x="1120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8"/>
            <p:cNvSpPr/>
            <p:nvPr/>
          </p:nvSpPr>
          <p:spPr>
            <a:xfrm>
              <a:off x="6108771" y="3013342"/>
              <a:ext cx="36747" cy="142516"/>
            </a:xfrm>
            <a:custGeom>
              <a:avLst/>
              <a:gdLst/>
              <a:ahLst/>
              <a:cxnLst/>
              <a:rect l="l" t="t" r="r" b="b"/>
              <a:pathLst>
                <a:path w="1989" h="7714" extrusionOk="0">
                  <a:moveTo>
                    <a:pt x="995" y="0"/>
                  </a:moveTo>
                  <a:cubicBezTo>
                    <a:pt x="901" y="0"/>
                    <a:pt x="805" y="53"/>
                    <a:pt x="775" y="165"/>
                  </a:cubicBezTo>
                  <a:cubicBezTo>
                    <a:pt x="482" y="1525"/>
                    <a:pt x="524" y="2969"/>
                    <a:pt x="461" y="4350"/>
                  </a:cubicBezTo>
                  <a:cubicBezTo>
                    <a:pt x="398" y="5438"/>
                    <a:pt x="1" y="6798"/>
                    <a:pt x="754" y="7635"/>
                  </a:cubicBezTo>
                  <a:cubicBezTo>
                    <a:pt x="806" y="7687"/>
                    <a:pt x="879" y="7714"/>
                    <a:pt x="953" y="7714"/>
                  </a:cubicBezTo>
                  <a:cubicBezTo>
                    <a:pt x="1026" y="7714"/>
                    <a:pt x="1099" y="7687"/>
                    <a:pt x="1151" y="7635"/>
                  </a:cubicBezTo>
                  <a:cubicBezTo>
                    <a:pt x="1988" y="6840"/>
                    <a:pt x="1633" y="5396"/>
                    <a:pt x="1612" y="4350"/>
                  </a:cubicBezTo>
                  <a:cubicBezTo>
                    <a:pt x="1591" y="2969"/>
                    <a:pt x="1591" y="1525"/>
                    <a:pt x="1214" y="165"/>
                  </a:cubicBezTo>
                  <a:cubicBezTo>
                    <a:pt x="1193" y="58"/>
                    <a:pt x="1095" y="0"/>
                    <a:pt x="9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8"/>
            <p:cNvSpPr/>
            <p:nvPr/>
          </p:nvSpPr>
          <p:spPr>
            <a:xfrm>
              <a:off x="5299311" y="3264436"/>
              <a:ext cx="28230" cy="177822"/>
            </a:xfrm>
            <a:custGeom>
              <a:avLst/>
              <a:gdLst/>
              <a:ahLst/>
              <a:cxnLst/>
              <a:rect l="l" t="t" r="r" b="b"/>
              <a:pathLst>
                <a:path w="1528" h="9625" extrusionOk="0">
                  <a:moveTo>
                    <a:pt x="786" y="0"/>
                  </a:moveTo>
                  <a:cubicBezTo>
                    <a:pt x="619" y="0"/>
                    <a:pt x="440" y="121"/>
                    <a:pt x="440" y="321"/>
                  </a:cubicBezTo>
                  <a:cubicBezTo>
                    <a:pt x="398" y="1786"/>
                    <a:pt x="440" y="3250"/>
                    <a:pt x="398" y="4715"/>
                  </a:cubicBezTo>
                  <a:cubicBezTo>
                    <a:pt x="314" y="6180"/>
                    <a:pt x="0" y="7644"/>
                    <a:pt x="0" y="9088"/>
                  </a:cubicBezTo>
                  <a:cubicBezTo>
                    <a:pt x="0" y="9438"/>
                    <a:pt x="279" y="9625"/>
                    <a:pt x="555" y="9625"/>
                  </a:cubicBezTo>
                  <a:cubicBezTo>
                    <a:pt x="775" y="9625"/>
                    <a:pt x="993" y="9506"/>
                    <a:pt x="1067" y="9256"/>
                  </a:cubicBezTo>
                  <a:cubicBezTo>
                    <a:pt x="1528" y="7812"/>
                    <a:pt x="1528" y="6222"/>
                    <a:pt x="1528" y="4736"/>
                  </a:cubicBezTo>
                  <a:cubicBezTo>
                    <a:pt x="1528" y="3209"/>
                    <a:pt x="1444" y="1723"/>
                    <a:pt x="1067" y="237"/>
                  </a:cubicBezTo>
                  <a:cubicBezTo>
                    <a:pt x="1040" y="73"/>
                    <a:pt x="917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8"/>
            <p:cNvSpPr/>
            <p:nvPr/>
          </p:nvSpPr>
          <p:spPr>
            <a:xfrm>
              <a:off x="5823868" y="3125874"/>
              <a:ext cx="26696" cy="104587"/>
            </a:xfrm>
            <a:custGeom>
              <a:avLst/>
              <a:gdLst/>
              <a:ahLst/>
              <a:cxnLst/>
              <a:rect l="l" t="t" r="r" b="b"/>
              <a:pathLst>
                <a:path w="1445" h="5661" extrusionOk="0">
                  <a:moveTo>
                    <a:pt x="731" y="1"/>
                  </a:moveTo>
                  <a:cubicBezTo>
                    <a:pt x="639" y="1"/>
                    <a:pt x="545" y="69"/>
                    <a:pt x="524" y="205"/>
                  </a:cubicBezTo>
                  <a:cubicBezTo>
                    <a:pt x="419" y="1251"/>
                    <a:pt x="315" y="2318"/>
                    <a:pt x="273" y="3385"/>
                  </a:cubicBezTo>
                  <a:cubicBezTo>
                    <a:pt x="210" y="4180"/>
                    <a:pt x="1" y="4934"/>
                    <a:pt x="524" y="5582"/>
                  </a:cubicBezTo>
                  <a:cubicBezTo>
                    <a:pt x="566" y="5635"/>
                    <a:pt x="644" y="5661"/>
                    <a:pt x="723" y="5661"/>
                  </a:cubicBezTo>
                  <a:cubicBezTo>
                    <a:pt x="801" y="5661"/>
                    <a:pt x="880" y="5635"/>
                    <a:pt x="921" y="5582"/>
                  </a:cubicBezTo>
                  <a:cubicBezTo>
                    <a:pt x="1445" y="4955"/>
                    <a:pt x="1235" y="4201"/>
                    <a:pt x="1193" y="3385"/>
                  </a:cubicBezTo>
                  <a:cubicBezTo>
                    <a:pt x="1131" y="2318"/>
                    <a:pt x="1026" y="1272"/>
                    <a:pt x="921" y="205"/>
                  </a:cubicBezTo>
                  <a:cubicBezTo>
                    <a:pt x="911" y="69"/>
                    <a:pt x="822" y="1"/>
                    <a:pt x="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8"/>
            <p:cNvSpPr/>
            <p:nvPr/>
          </p:nvSpPr>
          <p:spPr>
            <a:xfrm>
              <a:off x="5016347" y="3701758"/>
              <a:ext cx="36340" cy="165961"/>
            </a:xfrm>
            <a:custGeom>
              <a:avLst/>
              <a:gdLst/>
              <a:ahLst/>
              <a:cxnLst/>
              <a:rect l="l" t="t" r="r" b="b"/>
              <a:pathLst>
                <a:path w="1967" h="8983" extrusionOk="0">
                  <a:moveTo>
                    <a:pt x="970" y="1"/>
                  </a:moveTo>
                  <a:cubicBezTo>
                    <a:pt x="874" y="1"/>
                    <a:pt x="774" y="64"/>
                    <a:pt x="732" y="189"/>
                  </a:cubicBezTo>
                  <a:cubicBezTo>
                    <a:pt x="314" y="1340"/>
                    <a:pt x="314" y="2658"/>
                    <a:pt x="209" y="3872"/>
                  </a:cubicBezTo>
                  <a:cubicBezTo>
                    <a:pt x="105" y="5253"/>
                    <a:pt x="21" y="6634"/>
                    <a:pt x="0" y="8036"/>
                  </a:cubicBezTo>
                  <a:cubicBezTo>
                    <a:pt x="0" y="8412"/>
                    <a:pt x="314" y="8873"/>
                    <a:pt x="712" y="8935"/>
                  </a:cubicBezTo>
                  <a:cubicBezTo>
                    <a:pt x="795" y="8967"/>
                    <a:pt x="874" y="8982"/>
                    <a:pt x="957" y="8982"/>
                  </a:cubicBezTo>
                  <a:cubicBezTo>
                    <a:pt x="1041" y="8982"/>
                    <a:pt x="1130" y="8967"/>
                    <a:pt x="1235" y="8935"/>
                  </a:cubicBezTo>
                  <a:cubicBezTo>
                    <a:pt x="1611" y="8873"/>
                    <a:pt x="1967" y="8412"/>
                    <a:pt x="1925" y="8036"/>
                  </a:cubicBezTo>
                  <a:cubicBezTo>
                    <a:pt x="1883" y="6634"/>
                    <a:pt x="1821" y="5253"/>
                    <a:pt x="1716" y="3872"/>
                  </a:cubicBezTo>
                  <a:cubicBezTo>
                    <a:pt x="1611" y="2658"/>
                    <a:pt x="1611" y="1340"/>
                    <a:pt x="1193" y="189"/>
                  </a:cubicBezTo>
                  <a:cubicBezTo>
                    <a:pt x="1161" y="64"/>
                    <a:pt x="1067" y="1"/>
                    <a:pt x="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8"/>
            <p:cNvSpPr/>
            <p:nvPr/>
          </p:nvSpPr>
          <p:spPr>
            <a:xfrm>
              <a:off x="5667702" y="3665861"/>
              <a:ext cx="33661" cy="131930"/>
            </a:xfrm>
            <a:custGeom>
              <a:avLst/>
              <a:gdLst/>
              <a:ahLst/>
              <a:cxnLst/>
              <a:rect l="l" t="t" r="r" b="b"/>
              <a:pathLst>
                <a:path w="1822" h="7141" extrusionOk="0">
                  <a:moveTo>
                    <a:pt x="813" y="0"/>
                  </a:moveTo>
                  <a:cubicBezTo>
                    <a:pt x="748" y="0"/>
                    <a:pt x="682" y="37"/>
                    <a:pt x="649" y="103"/>
                  </a:cubicBezTo>
                  <a:cubicBezTo>
                    <a:pt x="0" y="2090"/>
                    <a:pt x="147" y="4371"/>
                    <a:pt x="314" y="6442"/>
                  </a:cubicBezTo>
                  <a:cubicBezTo>
                    <a:pt x="346" y="6911"/>
                    <a:pt x="734" y="7141"/>
                    <a:pt x="1101" y="7141"/>
                  </a:cubicBezTo>
                  <a:cubicBezTo>
                    <a:pt x="1472" y="7141"/>
                    <a:pt x="1821" y="6905"/>
                    <a:pt x="1758" y="6442"/>
                  </a:cubicBezTo>
                  <a:cubicBezTo>
                    <a:pt x="1465" y="4350"/>
                    <a:pt x="1465" y="2153"/>
                    <a:pt x="963" y="103"/>
                  </a:cubicBezTo>
                  <a:cubicBezTo>
                    <a:pt x="933" y="32"/>
                    <a:pt x="874" y="0"/>
                    <a:pt x="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8"/>
            <p:cNvSpPr/>
            <p:nvPr/>
          </p:nvSpPr>
          <p:spPr>
            <a:xfrm>
              <a:off x="6087121" y="3778521"/>
              <a:ext cx="34419" cy="221404"/>
            </a:xfrm>
            <a:custGeom>
              <a:avLst/>
              <a:gdLst/>
              <a:ahLst/>
              <a:cxnLst/>
              <a:rect l="l" t="t" r="r" b="b"/>
              <a:pathLst>
                <a:path w="1863" h="11984" extrusionOk="0">
                  <a:moveTo>
                    <a:pt x="1433" y="1"/>
                  </a:moveTo>
                  <a:cubicBezTo>
                    <a:pt x="1375" y="1"/>
                    <a:pt x="1317" y="38"/>
                    <a:pt x="1298" y="114"/>
                  </a:cubicBezTo>
                  <a:cubicBezTo>
                    <a:pt x="733" y="2165"/>
                    <a:pt x="461" y="4215"/>
                    <a:pt x="314" y="6350"/>
                  </a:cubicBezTo>
                  <a:cubicBezTo>
                    <a:pt x="231" y="7438"/>
                    <a:pt x="189" y="8526"/>
                    <a:pt x="189" y="9593"/>
                  </a:cubicBezTo>
                  <a:cubicBezTo>
                    <a:pt x="189" y="10451"/>
                    <a:pt x="1" y="11246"/>
                    <a:pt x="670" y="11873"/>
                  </a:cubicBezTo>
                  <a:cubicBezTo>
                    <a:pt x="760" y="11941"/>
                    <a:pt x="867" y="11984"/>
                    <a:pt x="974" y="11984"/>
                  </a:cubicBezTo>
                  <a:cubicBezTo>
                    <a:pt x="1066" y="11984"/>
                    <a:pt x="1157" y="11951"/>
                    <a:pt x="1235" y="11873"/>
                  </a:cubicBezTo>
                  <a:cubicBezTo>
                    <a:pt x="1863" y="11246"/>
                    <a:pt x="1674" y="10723"/>
                    <a:pt x="1654" y="9865"/>
                  </a:cubicBezTo>
                  <a:cubicBezTo>
                    <a:pt x="1612" y="8798"/>
                    <a:pt x="1591" y="7689"/>
                    <a:pt x="1570" y="6622"/>
                  </a:cubicBezTo>
                  <a:cubicBezTo>
                    <a:pt x="1570" y="4466"/>
                    <a:pt x="1654" y="2311"/>
                    <a:pt x="1570" y="156"/>
                  </a:cubicBezTo>
                  <a:cubicBezTo>
                    <a:pt x="1570" y="54"/>
                    <a:pt x="1502" y="1"/>
                    <a:pt x="1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8"/>
            <p:cNvSpPr/>
            <p:nvPr/>
          </p:nvSpPr>
          <p:spPr>
            <a:xfrm>
              <a:off x="4911576" y="4054483"/>
              <a:ext cx="30373" cy="126739"/>
            </a:xfrm>
            <a:custGeom>
              <a:avLst/>
              <a:gdLst/>
              <a:ahLst/>
              <a:cxnLst/>
              <a:rect l="l" t="t" r="r" b="b"/>
              <a:pathLst>
                <a:path w="1644" h="6860" extrusionOk="0">
                  <a:moveTo>
                    <a:pt x="257" y="1"/>
                  </a:moveTo>
                  <a:cubicBezTo>
                    <a:pt x="127" y="1"/>
                    <a:pt x="1" y="84"/>
                    <a:pt x="1" y="263"/>
                  </a:cubicBezTo>
                  <a:cubicBezTo>
                    <a:pt x="105" y="2272"/>
                    <a:pt x="377" y="4281"/>
                    <a:pt x="482" y="6310"/>
                  </a:cubicBezTo>
                  <a:cubicBezTo>
                    <a:pt x="503" y="6676"/>
                    <a:pt x="801" y="6859"/>
                    <a:pt x="1086" y="6859"/>
                  </a:cubicBezTo>
                  <a:cubicBezTo>
                    <a:pt x="1371" y="6859"/>
                    <a:pt x="1643" y="6676"/>
                    <a:pt x="1612" y="6310"/>
                  </a:cubicBezTo>
                  <a:cubicBezTo>
                    <a:pt x="1486" y="4239"/>
                    <a:pt x="1256" y="2125"/>
                    <a:pt x="524" y="180"/>
                  </a:cubicBezTo>
                  <a:cubicBezTo>
                    <a:pt x="485" y="63"/>
                    <a:pt x="370" y="1"/>
                    <a:pt x="2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8"/>
            <p:cNvSpPr/>
            <p:nvPr/>
          </p:nvSpPr>
          <p:spPr>
            <a:xfrm>
              <a:off x="4860415" y="1337124"/>
              <a:ext cx="75156" cy="88126"/>
            </a:xfrm>
            <a:custGeom>
              <a:avLst/>
              <a:gdLst/>
              <a:ahLst/>
              <a:cxnLst/>
              <a:rect l="l" t="t" r="r" b="b"/>
              <a:pathLst>
                <a:path w="4068" h="4770" extrusionOk="0">
                  <a:moveTo>
                    <a:pt x="1561" y="0"/>
                  </a:moveTo>
                  <a:cubicBezTo>
                    <a:pt x="467" y="0"/>
                    <a:pt x="0" y="1693"/>
                    <a:pt x="197" y="2576"/>
                  </a:cubicBezTo>
                  <a:cubicBezTo>
                    <a:pt x="468" y="3728"/>
                    <a:pt x="1438" y="4770"/>
                    <a:pt x="2575" y="4770"/>
                  </a:cubicBezTo>
                  <a:cubicBezTo>
                    <a:pt x="2842" y="4770"/>
                    <a:pt x="3119" y="4712"/>
                    <a:pt x="3398" y="4584"/>
                  </a:cubicBezTo>
                  <a:cubicBezTo>
                    <a:pt x="4005" y="4333"/>
                    <a:pt x="4067" y="3517"/>
                    <a:pt x="3816" y="2994"/>
                  </a:cubicBezTo>
                  <a:cubicBezTo>
                    <a:pt x="3482" y="2325"/>
                    <a:pt x="2749" y="2136"/>
                    <a:pt x="2435" y="1404"/>
                  </a:cubicBezTo>
                  <a:cubicBezTo>
                    <a:pt x="2310" y="1111"/>
                    <a:pt x="2205" y="86"/>
                    <a:pt x="1787" y="23"/>
                  </a:cubicBezTo>
                  <a:cubicBezTo>
                    <a:pt x="1709" y="7"/>
                    <a:pt x="1633" y="0"/>
                    <a:pt x="1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8"/>
            <p:cNvSpPr/>
            <p:nvPr/>
          </p:nvSpPr>
          <p:spPr>
            <a:xfrm>
              <a:off x="4931692" y="1345660"/>
              <a:ext cx="59157" cy="82140"/>
            </a:xfrm>
            <a:custGeom>
              <a:avLst/>
              <a:gdLst/>
              <a:ahLst/>
              <a:cxnLst/>
              <a:rect l="l" t="t" r="r" b="b"/>
              <a:pathLst>
                <a:path w="3202" h="4446" extrusionOk="0">
                  <a:moveTo>
                    <a:pt x="1742" y="0"/>
                  </a:moveTo>
                  <a:cubicBezTo>
                    <a:pt x="844" y="0"/>
                    <a:pt x="333" y="765"/>
                    <a:pt x="168" y="1570"/>
                  </a:cubicBezTo>
                  <a:cubicBezTo>
                    <a:pt x="0" y="2511"/>
                    <a:pt x="272" y="3327"/>
                    <a:pt x="879" y="4060"/>
                  </a:cubicBezTo>
                  <a:cubicBezTo>
                    <a:pt x="1093" y="4320"/>
                    <a:pt x="1463" y="4445"/>
                    <a:pt x="1811" y="4445"/>
                  </a:cubicBezTo>
                  <a:cubicBezTo>
                    <a:pt x="1939" y="4445"/>
                    <a:pt x="2063" y="4428"/>
                    <a:pt x="2176" y="4394"/>
                  </a:cubicBezTo>
                  <a:cubicBezTo>
                    <a:pt x="2741" y="4227"/>
                    <a:pt x="3076" y="3809"/>
                    <a:pt x="3160" y="3265"/>
                  </a:cubicBezTo>
                  <a:cubicBezTo>
                    <a:pt x="3201" y="2867"/>
                    <a:pt x="3076" y="2616"/>
                    <a:pt x="2929" y="2302"/>
                  </a:cubicBezTo>
                  <a:cubicBezTo>
                    <a:pt x="2883" y="2223"/>
                    <a:pt x="2868" y="2202"/>
                    <a:pt x="2865" y="2202"/>
                  </a:cubicBezTo>
                  <a:lnTo>
                    <a:pt x="2865" y="2202"/>
                  </a:lnTo>
                  <a:cubicBezTo>
                    <a:pt x="2865" y="2202"/>
                    <a:pt x="2865" y="2202"/>
                    <a:pt x="2865" y="2202"/>
                  </a:cubicBezTo>
                  <a:lnTo>
                    <a:pt x="2865" y="2202"/>
                  </a:lnTo>
                  <a:cubicBezTo>
                    <a:pt x="2857" y="2185"/>
                    <a:pt x="2845" y="2157"/>
                    <a:pt x="2825" y="2114"/>
                  </a:cubicBezTo>
                  <a:cubicBezTo>
                    <a:pt x="2720" y="1905"/>
                    <a:pt x="2637" y="1612"/>
                    <a:pt x="2616" y="1465"/>
                  </a:cubicBezTo>
                  <a:cubicBezTo>
                    <a:pt x="2553" y="1047"/>
                    <a:pt x="2553" y="691"/>
                    <a:pt x="2365" y="314"/>
                  </a:cubicBezTo>
                  <a:cubicBezTo>
                    <a:pt x="2239" y="126"/>
                    <a:pt x="2009" y="0"/>
                    <a:pt x="1779" y="0"/>
                  </a:cubicBezTo>
                  <a:cubicBezTo>
                    <a:pt x="1766" y="0"/>
                    <a:pt x="1754" y="0"/>
                    <a:pt x="1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8"/>
            <p:cNvSpPr/>
            <p:nvPr/>
          </p:nvSpPr>
          <p:spPr>
            <a:xfrm>
              <a:off x="5792571" y="1361696"/>
              <a:ext cx="112106" cy="103922"/>
            </a:xfrm>
            <a:custGeom>
              <a:avLst/>
              <a:gdLst/>
              <a:ahLst/>
              <a:cxnLst/>
              <a:rect l="l" t="t" r="r" b="b"/>
              <a:pathLst>
                <a:path w="6068" h="5625" extrusionOk="0">
                  <a:moveTo>
                    <a:pt x="2084" y="1"/>
                  </a:moveTo>
                  <a:cubicBezTo>
                    <a:pt x="1636" y="1"/>
                    <a:pt x="1209" y="218"/>
                    <a:pt x="921" y="702"/>
                  </a:cubicBezTo>
                  <a:cubicBezTo>
                    <a:pt x="0" y="2166"/>
                    <a:pt x="1130" y="3987"/>
                    <a:pt x="2302" y="4907"/>
                  </a:cubicBezTo>
                  <a:cubicBezTo>
                    <a:pt x="2867" y="5347"/>
                    <a:pt x="3473" y="5535"/>
                    <a:pt x="4185" y="5619"/>
                  </a:cubicBezTo>
                  <a:cubicBezTo>
                    <a:pt x="4247" y="5623"/>
                    <a:pt x="4308" y="5625"/>
                    <a:pt x="4366" y="5625"/>
                  </a:cubicBezTo>
                  <a:cubicBezTo>
                    <a:pt x="4916" y="5625"/>
                    <a:pt x="5312" y="5458"/>
                    <a:pt x="5880" y="5326"/>
                  </a:cubicBezTo>
                  <a:cubicBezTo>
                    <a:pt x="6068" y="5305"/>
                    <a:pt x="6068" y="5033"/>
                    <a:pt x="5942" y="4970"/>
                  </a:cubicBezTo>
                  <a:cubicBezTo>
                    <a:pt x="5315" y="4552"/>
                    <a:pt x="4896" y="3464"/>
                    <a:pt x="4520" y="2815"/>
                  </a:cubicBezTo>
                  <a:cubicBezTo>
                    <a:pt x="4080" y="2062"/>
                    <a:pt x="3871" y="995"/>
                    <a:pt x="3159" y="409"/>
                  </a:cubicBezTo>
                  <a:cubicBezTo>
                    <a:pt x="2830" y="145"/>
                    <a:pt x="2450" y="1"/>
                    <a:pt x="2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8"/>
            <p:cNvSpPr/>
            <p:nvPr/>
          </p:nvSpPr>
          <p:spPr>
            <a:xfrm>
              <a:off x="5871829" y="1343720"/>
              <a:ext cx="61466" cy="86057"/>
            </a:xfrm>
            <a:custGeom>
              <a:avLst/>
              <a:gdLst/>
              <a:ahLst/>
              <a:cxnLst/>
              <a:rect l="l" t="t" r="r" b="b"/>
              <a:pathLst>
                <a:path w="3327" h="4658" extrusionOk="0">
                  <a:moveTo>
                    <a:pt x="2135" y="1"/>
                  </a:moveTo>
                  <a:cubicBezTo>
                    <a:pt x="787" y="1"/>
                    <a:pt x="0" y="2141"/>
                    <a:pt x="230" y="3265"/>
                  </a:cubicBezTo>
                  <a:cubicBezTo>
                    <a:pt x="368" y="3894"/>
                    <a:pt x="1001" y="4658"/>
                    <a:pt x="1642" y="4658"/>
                  </a:cubicBezTo>
                  <a:cubicBezTo>
                    <a:pt x="1875" y="4658"/>
                    <a:pt x="2110" y="4557"/>
                    <a:pt x="2322" y="4311"/>
                  </a:cubicBezTo>
                  <a:cubicBezTo>
                    <a:pt x="2406" y="4269"/>
                    <a:pt x="2406" y="4165"/>
                    <a:pt x="2322" y="4081"/>
                  </a:cubicBezTo>
                  <a:cubicBezTo>
                    <a:pt x="2092" y="3851"/>
                    <a:pt x="1945" y="3265"/>
                    <a:pt x="1987" y="2951"/>
                  </a:cubicBezTo>
                  <a:cubicBezTo>
                    <a:pt x="2092" y="2386"/>
                    <a:pt x="2427" y="1989"/>
                    <a:pt x="2803" y="1570"/>
                  </a:cubicBezTo>
                  <a:cubicBezTo>
                    <a:pt x="3326" y="963"/>
                    <a:pt x="2950" y="22"/>
                    <a:pt x="2155" y="1"/>
                  </a:cubicBezTo>
                  <a:cubicBezTo>
                    <a:pt x="2148" y="1"/>
                    <a:pt x="2141" y="1"/>
                    <a:pt x="2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8"/>
            <p:cNvSpPr/>
            <p:nvPr/>
          </p:nvSpPr>
          <p:spPr>
            <a:xfrm>
              <a:off x="5134640" y="1345179"/>
              <a:ext cx="60321" cy="92283"/>
            </a:xfrm>
            <a:custGeom>
              <a:avLst/>
              <a:gdLst/>
              <a:ahLst/>
              <a:cxnLst/>
              <a:rect l="l" t="t" r="r" b="b"/>
              <a:pathLst>
                <a:path w="3265" h="4995" extrusionOk="0">
                  <a:moveTo>
                    <a:pt x="2083" y="0"/>
                  </a:moveTo>
                  <a:cubicBezTo>
                    <a:pt x="1584" y="0"/>
                    <a:pt x="1079" y="272"/>
                    <a:pt x="983" y="801"/>
                  </a:cubicBezTo>
                  <a:cubicBezTo>
                    <a:pt x="858" y="1596"/>
                    <a:pt x="816" y="2328"/>
                    <a:pt x="586" y="3081"/>
                  </a:cubicBezTo>
                  <a:cubicBezTo>
                    <a:pt x="439" y="3625"/>
                    <a:pt x="0" y="4211"/>
                    <a:pt x="63" y="4776"/>
                  </a:cubicBezTo>
                  <a:cubicBezTo>
                    <a:pt x="63" y="4881"/>
                    <a:pt x="147" y="4923"/>
                    <a:pt x="209" y="4944"/>
                  </a:cubicBezTo>
                  <a:cubicBezTo>
                    <a:pt x="307" y="4979"/>
                    <a:pt x="405" y="4995"/>
                    <a:pt x="505" y="4995"/>
                  </a:cubicBezTo>
                  <a:cubicBezTo>
                    <a:pt x="1177" y="4995"/>
                    <a:pt x="1874" y="4269"/>
                    <a:pt x="2239" y="3814"/>
                  </a:cubicBezTo>
                  <a:cubicBezTo>
                    <a:pt x="2929" y="2977"/>
                    <a:pt x="3264" y="1889"/>
                    <a:pt x="3139" y="801"/>
                  </a:cubicBezTo>
                  <a:cubicBezTo>
                    <a:pt x="3056" y="262"/>
                    <a:pt x="2573" y="0"/>
                    <a:pt x="20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8"/>
            <p:cNvSpPr/>
            <p:nvPr/>
          </p:nvSpPr>
          <p:spPr>
            <a:xfrm>
              <a:off x="5155110" y="1353862"/>
              <a:ext cx="124891" cy="110499"/>
            </a:xfrm>
            <a:custGeom>
              <a:avLst/>
              <a:gdLst/>
              <a:ahLst/>
              <a:cxnLst/>
              <a:rect l="l" t="t" r="r" b="b"/>
              <a:pathLst>
                <a:path w="6760" h="5981" extrusionOk="0">
                  <a:moveTo>
                    <a:pt x="4744" y="0"/>
                  </a:moveTo>
                  <a:cubicBezTo>
                    <a:pt x="3742" y="0"/>
                    <a:pt x="3111" y="788"/>
                    <a:pt x="3014" y="1753"/>
                  </a:cubicBezTo>
                  <a:cubicBezTo>
                    <a:pt x="2909" y="2695"/>
                    <a:pt x="2428" y="3302"/>
                    <a:pt x="1738" y="3909"/>
                  </a:cubicBezTo>
                  <a:cubicBezTo>
                    <a:pt x="1424" y="4181"/>
                    <a:pt x="1" y="5101"/>
                    <a:pt x="419" y="5645"/>
                  </a:cubicBezTo>
                  <a:cubicBezTo>
                    <a:pt x="611" y="5887"/>
                    <a:pt x="879" y="5981"/>
                    <a:pt x="1183" y="5981"/>
                  </a:cubicBezTo>
                  <a:cubicBezTo>
                    <a:pt x="2010" y="5981"/>
                    <a:pt x="3101" y="5287"/>
                    <a:pt x="3621" y="4997"/>
                  </a:cubicBezTo>
                  <a:cubicBezTo>
                    <a:pt x="4918" y="4264"/>
                    <a:pt x="6027" y="3762"/>
                    <a:pt x="6466" y="2214"/>
                  </a:cubicBezTo>
                  <a:cubicBezTo>
                    <a:pt x="6759" y="1209"/>
                    <a:pt x="6027" y="163"/>
                    <a:pt x="5002" y="17"/>
                  </a:cubicBezTo>
                  <a:cubicBezTo>
                    <a:pt x="4913" y="6"/>
                    <a:pt x="4827" y="0"/>
                    <a:pt x="4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8"/>
            <p:cNvSpPr/>
            <p:nvPr/>
          </p:nvSpPr>
          <p:spPr>
            <a:xfrm>
              <a:off x="4843548" y="1997790"/>
              <a:ext cx="69595" cy="69595"/>
            </a:xfrm>
            <a:custGeom>
              <a:avLst/>
              <a:gdLst/>
              <a:ahLst/>
              <a:cxnLst/>
              <a:rect l="l" t="t" r="r" b="b"/>
              <a:pathLst>
                <a:path w="3767" h="3767" extrusionOk="0">
                  <a:moveTo>
                    <a:pt x="1884" y="1"/>
                  </a:moveTo>
                  <a:cubicBezTo>
                    <a:pt x="838" y="1"/>
                    <a:pt x="1" y="858"/>
                    <a:pt x="1" y="1884"/>
                  </a:cubicBezTo>
                  <a:cubicBezTo>
                    <a:pt x="1" y="2930"/>
                    <a:pt x="838" y="3767"/>
                    <a:pt x="1884" y="3767"/>
                  </a:cubicBezTo>
                  <a:cubicBezTo>
                    <a:pt x="2930" y="3767"/>
                    <a:pt x="3767" y="2930"/>
                    <a:pt x="3767" y="1884"/>
                  </a:cubicBezTo>
                  <a:cubicBezTo>
                    <a:pt x="3767" y="858"/>
                    <a:pt x="2930" y="1"/>
                    <a:pt x="1884" y="1"/>
                  </a:cubicBezTo>
                  <a:close/>
                </a:path>
              </a:pathLst>
            </a:custGeom>
            <a:solidFill>
              <a:srgbClr val="FFFFFF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8"/>
            <p:cNvSpPr/>
            <p:nvPr/>
          </p:nvSpPr>
          <p:spPr>
            <a:xfrm>
              <a:off x="6115736" y="1997790"/>
              <a:ext cx="69595" cy="69595"/>
            </a:xfrm>
            <a:custGeom>
              <a:avLst/>
              <a:gdLst/>
              <a:ahLst/>
              <a:cxnLst/>
              <a:rect l="l" t="t" r="r" b="b"/>
              <a:pathLst>
                <a:path w="3767" h="3767" extrusionOk="0">
                  <a:moveTo>
                    <a:pt x="1883" y="1"/>
                  </a:moveTo>
                  <a:cubicBezTo>
                    <a:pt x="858" y="1"/>
                    <a:pt x="0" y="858"/>
                    <a:pt x="0" y="1884"/>
                  </a:cubicBezTo>
                  <a:cubicBezTo>
                    <a:pt x="0" y="2930"/>
                    <a:pt x="858" y="3767"/>
                    <a:pt x="1883" y="3767"/>
                  </a:cubicBezTo>
                  <a:cubicBezTo>
                    <a:pt x="2929" y="3767"/>
                    <a:pt x="3766" y="2930"/>
                    <a:pt x="3766" y="1884"/>
                  </a:cubicBezTo>
                  <a:cubicBezTo>
                    <a:pt x="3766" y="858"/>
                    <a:pt x="2929" y="1"/>
                    <a:pt x="1883" y="1"/>
                  </a:cubicBezTo>
                  <a:close/>
                </a:path>
              </a:pathLst>
            </a:custGeom>
            <a:solidFill>
              <a:srgbClr val="FFFFFF">
                <a:alpha val="12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KH8V8coqz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29290"/>
            <a:ext cx="9256426" cy="50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32972" y="443139"/>
            <a:ext cx="84618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II?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5142" y="1389742"/>
            <a:ext cx="8153400" cy="256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2800" b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p30"/>
          <p:cNvGrpSpPr/>
          <p:nvPr/>
        </p:nvGrpSpPr>
        <p:grpSpPr>
          <a:xfrm>
            <a:off x="2038805" y="2073391"/>
            <a:ext cx="5090990" cy="1059169"/>
            <a:chOff x="2038805" y="2073391"/>
            <a:chExt cx="5090990" cy="1059169"/>
          </a:xfrm>
        </p:grpSpPr>
        <p:sp>
          <p:nvSpPr>
            <p:cNvPr id="1569" name="Google Shape;1569;p30"/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2" name="Google Shape;1572;p30"/>
          <p:cNvSpPr txBox="1">
            <a:spLocks noGrp="1"/>
          </p:cNvSpPr>
          <p:nvPr>
            <p:ph type="title"/>
          </p:nvPr>
        </p:nvSpPr>
        <p:spPr>
          <a:xfrm>
            <a:off x="2252209" y="2466744"/>
            <a:ext cx="466418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sẻ tình đoàn kết, với các bạn thiếu </a:t>
            </a:r>
            <a:r>
              <a:rPr lang="nl-NL" sz="3200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</a:t>
            </a:r>
            <a:r>
              <a:rPr lang="en-US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sz="3200" dirty="0"/>
          </a:p>
        </p:txBody>
      </p:sp>
      <p:sp>
        <p:nvSpPr>
          <p:cNvPr id="1574" name="Google Shape;1574;p30"/>
          <p:cNvSpPr txBox="1">
            <a:spLocks noGrp="1"/>
          </p:cNvSpPr>
          <p:nvPr>
            <p:ph type="title" idx="2"/>
          </p:nvPr>
        </p:nvSpPr>
        <p:spPr>
          <a:xfrm>
            <a:off x="755484" y="1155881"/>
            <a:ext cx="321417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Hoạt động 01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762000" y="486683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" y="1227138"/>
            <a:ext cx="8153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i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4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altLang="en-US" sz="2400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da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i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400" i="1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2400" dirty="0">
              <a:solidFill>
                <a:schemeClr val="accent3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6411" y="436890"/>
            <a:ext cx="6285695" cy="494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sẻ tình đoàn kết, với các bạn thiếu nhi:</a:t>
            </a:r>
            <a:endParaRPr lang="en-US" sz="24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6411" y="2070654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Các em sẽ làm gì để bày tỏ tình đoàn kết, hữu nghị với thiếu nhi Quốc tế?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8047" y="465918"/>
            <a:ext cx="7285969" cy="427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0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 luận nhóm: chia </a:t>
            </a:r>
            <a:r>
              <a:rPr lang="nl-NL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 tình đoàn kết, với các bạn thiếu nhi:</a:t>
            </a:r>
            <a:endParaRPr lang="en-US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58182" y="1337462"/>
            <a:ext cx="7243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hữu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3840" y="1969287"/>
            <a:ext cx="6945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sz="1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1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ý:</a:t>
            </a:r>
          </a:p>
          <a:p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Chia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vi-VN" sz="1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1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đói nghèo, dịch bệnh, chiến tranh, sóng thần...</a:t>
            </a:r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l-NL" sz="16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nl-NL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1600" dirty="0">
                <a:latin typeface="Cambria" panose="02040503050406030204" pitchFamily="18" charset="0"/>
                <a:ea typeface="Cambria" panose="02040503050406030204" pitchFamily="18" charset="0"/>
              </a:rPr>
              <a:t>Thông qua nội dung thư và kí tên tập thể vào thư.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p30"/>
          <p:cNvGrpSpPr/>
          <p:nvPr/>
        </p:nvGrpSpPr>
        <p:grpSpPr>
          <a:xfrm>
            <a:off x="2038805" y="2073391"/>
            <a:ext cx="5090990" cy="1059169"/>
            <a:chOff x="2038805" y="2073391"/>
            <a:chExt cx="5090990" cy="1059169"/>
          </a:xfrm>
        </p:grpSpPr>
        <p:sp>
          <p:nvSpPr>
            <p:cNvPr id="1569" name="Google Shape;1569;p30"/>
            <p:cNvSpPr/>
            <p:nvPr/>
          </p:nvSpPr>
          <p:spPr>
            <a:xfrm rot="10800000">
              <a:off x="620453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 rot="10800000" flipH="1">
              <a:off x="2038805" y="2073391"/>
              <a:ext cx="925260" cy="929289"/>
            </a:xfrm>
            <a:custGeom>
              <a:avLst/>
              <a:gdLst/>
              <a:ahLst/>
              <a:cxnLst/>
              <a:rect l="l" t="t" r="r" b="b"/>
              <a:pathLst>
                <a:path w="18247" h="21113" extrusionOk="0">
                  <a:moveTo>
                    <a:pt x="16509" y="0"/>
                  </a:moveTo>
                  <a:lnTo>
                    <a:pt x="1842" y="126"/>
                  </a:lnTo>
                  <a:cubicBezTo>
                    <a:pt x="733" y="126"/>
                    <a:pt x="1" y="1276"/>
                    <a:pt x="440" y="2302"/>
                  </a:cubicBezTo>
                  <a:lnTo>
                    <a:pt x="3788" y="10002"/>
                  </a:lnTo>
                  <a:cubicBezTo>
                    <a:pt x="3934" y="10357"/>
                    <a:pt x="3934" y="10797"/>
                    <a:pt x="3788" y="11194"/>
                  </a:cubicBezTo>
                  <a:lnTo>
                    <a:pt x="566" y="18957"/>
                  </a:lnTo>
                  <a:cubicBezTo>
                    <a:pt x="126" y="19982"/>
                    <a:pt x="879" y="21112"/>
                    <a:pt x="2009" y="21112"/>
                  </a:cubicBezTo>
                  <a:lnTo>
                    <a:pt x="16677" y="20987"/>
                  </a:lnTo>
                  <a:cubicBezTo>
                    <a:pt x="17535" y="20987"/>
                    <a:pt x="18225" y="20275"/>
                    <a:pt x="18246" y="19438"/>
                  </a:cubicBezTo>
                  <a:lnTo>
                    <a:pt x="18079" y="1548"/>
                  </a:lnTo>
                  <a:cubicBezTo>
                    <a:pt x="18079" y="691"/>
                    <a:pt x="17388" y="0"/>
                    <a:pt x="165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2513975" y="2173665"/>
              <a:ext cx="4095122" cy="958895"/>
            </a:xfrm>
            <a:custGeom>
              <a:avLst/>
              <a:gdLst/>
              <a:ahLst/>
              <a:cxnLst/>
              <a:rect l="l" t="t" r="r" b="b"/>
              <a:pathLst>
                <a:path w="66077" h="21615" extrusionOk="0">
                  <a:moveTo>
                    <a:pt x="64842" y="0"/>
                  </a:moveTo>
                  <a:lnTo>
                    <a:pt x="1025" y="586"/>
                  </a:lnTo>
                  <a:cubicBezTo>
                    <a:pt x="440" y="607"/>
                    <a:pt x="0" y="1067"/>
                    <a:pt x="0" y="1632"/>
                  </a:cubicBezTo>
                  <a:lnTo>
                    <a:pt x="188" y="20589"/>
                  </a:lnTo>
                  <a:cubicBezTo>
                    <a:pt x="209" y="21175"/>
                    <a:pt x="649" y="21614"/>
                    <a:pt x="1235" y="21614"/>
                  </a:cubicBezTo>
                  <a:lnTo>
                    <a:pt x="65052" y="21049"/>
                  </a:lnTo>
                  <a:cubicBezTo>
                    <a:pt x="65596" y="21049"/>
                    <a:pt x="66077" y="20568"/>
                    <a:pt x="66077" y="19982"/>
                  </a:cubicBezTo>
                  <a:lnTo>
                    <a:pt x="65889" y="1025"/>
                  </a:lnTo>
                  <a:cubicBezTo>
                    <a:pt x="65868" y="460"/>
                    <a:pt x="65407" y="0"/>
                    <a:pt x="64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30"/>
          <p:cNvSpPr txBox="1">
            <a:spLocks noGrp="1"/>
          </p:cNvSpPr>
          <p:nvPr>
            <p:ph type="title" idx="2"/>
          </p:nvPr>
        </p:nvSpPr>
        <p:spPr>
          <a:xfrm>
            <a:off x="755484" y="1155881"/>
            <a:ext cx="321417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Hoạt động 02</a:t>
            </a:r>
            <a:endParaRPr sz="4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50746" y="2139346"/>
            <a:ext cx="4067109" cy="1046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Sưu tầm bài hát đoàn </a:t>
            </a:r>
            <a:r>
              <a:rPr lang="nl-NL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br>
              <a:rPr lang="nl-NL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l-NL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thiếu nhi Quốc tế. 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" grpId="0"/>
      <p:bldP spid="8" grpId="0"/>
    </p:bldLst>
  </p:timing>
</p:sld>
</file>

<file path=ppt/theme/theme1.xml><?xml version="1.0" encoding="utf-8"?>
<a:theme xmlns:a="http://schemas.openxmlformats.org/drawingml/2006/main" name="Groundhog Day Minitheme by Slidesgo">
  <a:themeElements>
    <a:clrScheme name="Simple Light">
      <a:dk1>
        <a:srgbClr val="3F2917"/>
      </a:dk1>
      <a:lt1>
        <a:srgbClr val="F7EFDC"/>
      </a:lt1>
      <a:dk2>
        <a:srgbClr val="BECAE5"/>
      </a:dk2>
      <a:lt2>
        <a:srgbClr val="BF6922"/>
      </a:lt2>
      <a:accent1>
        <a:srgbClr val="E58C3C"/>
      </a:accent1>
      <a:accent2>
        <a:srgbClr val="B1BEDC"/>
      </a:accent2>
      <a:accent3>
        <a:srgbClr val="E8DABF"/>
      </a:accent3>
      <a:accent4>
        <a:srgbClr val="E0BAC9"/>
      </a:accent4>
      <a:accent5>
        <a:srgbClr val="7981A5"/>
      </a:accent5>
      <a:accent6>
        <a:srgbClr val="FFFFFF"/>
      </a:accent6>
      <a:hlink>
        <a:srgbClr val="3F29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878</Words>
  <Application>Microsoft Office PowerPoint</Application>
  <PresentationFormat>On-screen Show (16:9)</PresentationFormat>
  <Paragraphs>60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Times New Roman</vt:lpstr>
      <vt:lpstr>Anaheim</vt:lpstr>
      <vt:lpstr>Cambria</vt:lpstr>
      <vt:lpstr>Roboto Condensed Light</vt:lpstr>
      <vt:lpstr>Bebas Neue</vt:lpstr>
      <vt:lpstr>Bellota</vt:lpstr>
      <vt:lpstr>Amatic SC</vt:lpstr>
      <vt:lpstr>Arial</vt:lpstr>
      <vt:lpstr>PT Sans</vt:lpstr>
      <vt:lpstr>Groundhog Day Minitheme by Slidesgo</vt:lpstr>
      <vt:lpstr>PowerPoint Presentation</vt:lpstr>
      <vt:lpstr>Yêu cầu cần đạt</vt:lpstr>
      <vt:lpstr>PowerPoint Presentation</vt:lpstr>
      <vt:lpstr>PowerPoint Presentation</vt:lpstr>
      <vt:lpstr>Chia sẻ tình đoàn kết, với các bạn thiếu nhi </vt:lpstr>
      <vt:lpstr>PowerPoint Presentation</vt:lpstr>
      <vt:lpstr>PowerPoint Presentation</vt:lpstr>
      <vt:lpstr>PowerPoint Presentation</vt:lpstr>
      <vt:lpstr>Hoạt động 02</vt:lpstr>
      <vt:lpstr>PowerPoint Presentation</vt:lpstr>
      <vt:lpstr>PowerPoint Presentation</vt:lpstr>
      <vt:lpstr>PowerPoint Presentation</vt:lpstr>
      <vt:lpstr>Xử lí tình huống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modified xsi:type="dcterms:W3CDTF">2022-03-06T17:14:51Z</dcterms:modified>
</cp:coreProperties>
</file>