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1088558" r:id="rId2"/>
    <p:sldId id="11088559" r:id="rId3"/>
    <p:sldId id="11088560" r:id="rId4"/>
    <p:sldId id="11088673" r:id="rId5"/>
    <p:sldId id="11088722" r:id="rId6"/>
    <p:sldId id="11088904" r:id="rId7"/>
    <p:sldId id="11088743" r:id="rId8"/>
    <p:sldId id="11088909" r:id="rId9"/>
    <p:sldId id="11088906" r:id="rId10"/>
    <p:sldId id="11088908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948B"/>
    <a:srgbClr val="F36570"/>
    <a:srgbClr val="78B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91" autoAdjust="0"/>
  </p:normalViewPr>
  <p:slideViewPr>
    <p:cSldViewPr snapToGrid="0" showGuides="1">
      <p:cViewPr varScale="1">
        <p:scale>
          <a:sx n="84" d="100"/>
          <a:sy n="84" d="100"/>
        </p:scale>
        <p:origin x="8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F6EB0-7C24-48E9-A5AD-42DCB1376409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DDE45-7B91-4B6D-818F-0A047675D5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549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E9367-C5E0-440B-8486-D7D7442281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72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E9367-C5E0-440B-8486-D7D7442281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09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E9367-C5E0-440B-8486-D7D7442281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731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1427D-8137-4459-80F1-3720014D30E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189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DDE45-7B91-4B6D-818F-0A047675D5D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217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30EF7-FD57-46D5-9BE7-B516811B035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445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E9367-C5E0-440B-8486-D7D7442281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657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DA9F50-8F14-4044-835A-D401F0436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D4B0A26-E565-41CC-AEF3-39411AAE5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39067F-1F4E-46C1-8834-1FA0E7BE5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75A604-C020-4BEE-8324-3E25615A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7D1E39-02AA-45E0-82A9-E2E656872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21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5CBA5D-7FE8-4488-B1BB-09213DCFE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233F1B5-26D7-412E-AF0F-CB50B85B8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0F846B-9C31-45A7-8225-E34EEC27F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4E5BD9-B880-4099-B43B-ECE6A17F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1A6B96-DB3E-4C44-8F96-7CEF55CCF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23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AFD379-E6F9-4815-8148-0DE5170FA4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D223E13-A933-4799-B4A7-3D25780B8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6EFF6D-0991-42C9-B163-B3A9AEFA9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6BE54B-90C3-4BD8-B305-D477EDE55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7E7AEE-0361-461E-8350-E28268D3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36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603FCE3-FDB9-45E4-A885-57ED98BD88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8" t="131" r="17556" b="275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854D391-6AEA-4540-B544-67F2A8B342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4" y="18995"/>
            <a:ext cx="1463708" cy="140172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52DAFDB-B959-47C0-AD8E-ACD1D83FF2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11" y="4243171"/>
            <a:ext cx="1311375" cy="261482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A32D0DE-B445-4926-92F8-08B717FF63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91" y="4243171"/>
            <a:ext cx="1585588" cy="15927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B0CA456-B950-4F81-90A4-38C7E2F0197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806" y="5550585"/>
            <a:ext cx="3758194" cy="131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6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83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01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1B90BA-E76B-4CB3-9CB4-2079E4122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D429E0-9C33-4948-BDE5-92B412483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7A5DC9-8397-4911-B741-C0F126A23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28D48D-B258-4E0B-9F2E-19309BEB6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9BDDB-B719-4FF6-A219-30DDC8605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67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5E0B39-5814-4509-A359-F4DF39DA9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BDCFA8-D372-49F2-8700-F3BDA1F85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B11AC7-2BAD-48D0-9377-E1338FA14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41E421-0251-4C8B-917E-E8A3E5C7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024617-B40B-413A-825B-26E48CC47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63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66559E-1E34-42AD-9C40-2DAC309D1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F00ACE-AC3D-40E7-BCD1-94837DA19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96CBF9D-AA12-4BC4-AEC9-05A6235F6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824209B-4B70-4622-8ED7-14227BF2E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11191D-7025-467E-8F0D-3F0551ACE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01B5E55-3A86-4D52-A85D-68574FAC4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42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FE9D88-F4E5-41FE-95DC-CA11D89A6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550A71-AD90-4290-B3FD-429E13637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2428313-02C4-4E35-8877-762B280CA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F3D701D-0CAA-4DD0-B810-AABFAA3B5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F4C2FAB-3990-4774-B756-F50899C97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047236F-214C-492B-9861-F8F8934A4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706CDCF-E369-4646-939D-3F505463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CF7BDFA-94D8-4C1C-9A7F-78D17D3F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50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2DDC1D-D760-433E-9BC2-581FE7EA5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FCD8C61-FB3C-46D3-9FB5-4C35561F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BCB085D-9D15-4D0F-9AC9-834541F9D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0BB21C4-DC0F-414B-B780-D3E9EE0F6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58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CFB52DA-3E8A-4E57-85C2-BF9657EF7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E445A1D-5B12-40DD-A1CE-84BA5E29D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8B5151-692E-4624-ABB5-2AC82EBD9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88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B630C9-6FA2-48E0-B953-A122132F1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DAAF6B-3BCA-41FA-BF6B-28D153A70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5946EB-5D02-47EB-B9EE-35C7C1BD9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30BD2C-6952-4379-BF3D-815A8E65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DE12664-40DB-4223-89F0-1BE753E20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CA18DA-FC78-4728-852A-8229CED2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97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D5913C-BAF3-4DCD-8626-A3B77CB5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F190B-2C4C-448A-8B2A-D3FDF2E30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CAED8A7-1323-481A-9794-8E19C7896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3C867FF-F784-4970-86CE-92B011BA7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50FB7A-4BA9-4D8D-9DB3-04A698BB3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FA0F801-BB50-421B-B887-837C59F49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96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0ACE8A9-EB49-472A-A710-3EF18B34A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8B44506-AD7D-422D-9DC0-0F4E33A83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1FAA17-C4A6-49C4-BD36-73E21F7F8E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8DAC2-186E-4964-AFBF-DCF0482D2A66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1AAD58-BCB8-4A74-89AB-FF6BAA718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A81653-4CDA-4CAC-8B48-491749B19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6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>
            <a:extLst>
              <a:ext uri="{FF2B5EF4-FFF2-40B4-BE49-F238E27FC236}">
                <a16:creationId xmlns:a16="http://schemas.microsoft.com/office/drawing/2014/main" id="{4AE7ECC6-C9CB-44C1-8C7C-70BF4FC746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r="9998" b="1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283234CB-4591-471B-968F-14185F1B5B07}"/>
              </a:ext>
            </a:extLst>
          </p:cNvPr>
          <p:cNvSpPr/>
          <p:nvPr/>
        </p:nvSpPr>
        <p:spPr>
          <a:xfrm>
            <a:off x="3274667" y="2446061"/>
            <a:ext cx="5703674" cy="16010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</a:ln>
          <a:effectLst>
            <a:outerShdw blurRad="203200" dist="101600" dir="2700000" algn="tl" rotWithShape="0">
              <a:srgbClr val="0070C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1400" dirty="0">
              <a:solidFill>
                <a:srgbClr val="0070C0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BC25264-FF3D-49C7-A09E-CE66E0A5E34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75" y="4047093"/>
            <a:ext cx="2262925" cy="2544996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7C05520-E8EA-48A6-8CA5-8EAD1C61038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67" y="3145717"/>
            <a:ext cx="2213700" cy="347454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E0503D03-76CA-4668-A01C-6CA303E0D8C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33" y="5061459"/>
            <a:ext cx="5283148" cy="185292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4246431-D0BB-42B0-AEAE-2100A4F9787E}"/>
              </a:ext>
            </a:extLst>
          </p:cNvPr>
          <p:cNvSpPr txBox="1"/>
          <p:nvPr/>
        </p:nvSpPr>
        <p:spPr>
          <a:xfrm>
            <a:off x="5100037" y="2664354"/>
            <a:ext cx="2052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126"/>
            <a:r>
              <a:rPr lang="en-US" altLang="zh-CN" sz="3200" b="1" spc="600" dirty="0" err="1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Hội</a:t>
            </a:r>
            <a:r>
              <a:rPr lang="en-US" altLang="zh-CN" sz="3200" b="1" spc="600" dirty="0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3200" b="1" spc="600" dirty="0" err="1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vật</a:t>
            </a:r>
            <a:endParaRPr lang="en-US" altLang="zh-CN" sz="3200" b="1" spc="600" dirty="0">
              <a:solidFill>
                <a:srgbClr val="78B543"/>
              </a:solidFill>
              <a:latin typeface="Cambria" panose="02040503050406030204" pitchFamily="18" charset="0"/>
              <a:ea typeface="Cambria" panose="02040503050406030204" pitchFamily="18" charset="0"/>
              <a:sym typeface="字魂17号-萌趣果冻体" panose="02000000000000000000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967D7B2-FEC5-4A4B-A445-00D2BB9B9750}"/>
              </a:ext>
            </a:extLst>
          </p:cNvPr>
          <p:cNvSpPr/>
          <p:nvPr/>
        </p:nvSpPr>
        <p:spPr>
          <a:xfrm>
            <a:off x="4291835" y="1391391"/>
            <a:ext cx="334097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126">
              <a:defRPr/>
            </a:pPr>
            <a:r>
              <a:rPr lang="en-US" altLang="zh-CN" sz="5400" b="1" dirty="0">
                <a:solidFill>
                  <a:srgbClr val="F3657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CHÍNH TẢ</a:t>
            </a:r>
          </a:p>
          <a:p>
            <a:pPr algn="ctr" defTabSz="914126">
              <a:defRPr/>
            </a:pPr>
            <a:endParaRPr lang="zh-CN" altLang="en-US" sz="5400" b="1" dirty="0">
              <a:solidFill>
                <a:srgbClr val="F36570"/>
              </a:solidFill>
              <a:latin typeface="Cambria" panose="02040503050406030204" pitchFamily="18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5FE75726-15E2-4054-92F6-81C36645587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97" y="171131"/>
            <a:ext cx="1463708" cy="140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4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0">
            <a:extLst>
              <a:ext uri="{FF2B5EF4-FFF2-40B4-BE49-F238E27FC236}">
                <a16:creationId xmlns:a16="http://schemas.microsoft.com/office/drawing/2014/main" id="{FCC3D7E0-4E16-4467-805C-CD9466BE3C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r="9998" b="1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2">
            <a:extLst>
              <a:ext uri="{FF2B5EF4-FFF2-40B4-BE49-F238E27FC236}">
                <a16:creationId xmlns:a16="http://schemas.microsoft.com/office/drawing/2014/main" id="{92B24943-A687-4AD3-9FB4-25719ABDA50E}"/>
              </a:ext>
            </a:extLst>
          </p:cNvPr>
          <p:cNvSpPr/>
          <p:nvPr/>
        </p:nvSpPr>
        <p:spPr>
          <a:xfrm>
            <a:off x="3274667" y="2446061"/>
            <a:ext cx="5703674" cy="16010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</a:ln>
          <a:effectLst>
            <a:outerShdw blurRad="203200" dist="101600" dir="2700000" algn="tl" rotWithShape="0">
              <a:srgbClr val="0070C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1400" dirty="0">
              <a:solidFill>
                <a:srgbClr val="0070C0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id="{A9328055-2327-48AD-939B-E875F7A9EB3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75" y="4047093"/>
            <a:ext cx="2262925" cy="2544996"/>
          </a:xfrm>
          <a:prstGeom prst="rect">
            <a:avLst/>
          </a:prstGeom>
        </p:spPr>
      </p:pic>
      <p:pic>
        <p:nvPicPr>
          <p:cNvPr id="5" name="图片 32">
            <a:extLst>
              <a:ext uri="{FF2B5EF4-FFF2-40B4-BE49-F238E27FC236}">
                <a16:creationId xmlns:a16="http://schemas.microsoft.com/office/drawing/2014/main" id="{DD899E05-C88D-47DD-9254-9010C6A088F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67" y="3145717"/>
            <a:ext cx="2213700" cy="3474547"/>
          </a:xfrm>
          <a:prstGeom prst="rect">
            <a:avLst/>
          </a:prstGeom>
        </p:spPr>
      </p:pic>
      <p:pic>
        <p:nvPicPr>
          <p:cNvPr id="6" name="图片 38">
            <a:extLst>
              <a:ext uri="{FF2B5EF4-FFF2-40B4-BE49-F238E27FC236}">
                <a16:creationId xmlns:a16="http://schemas.microsoft.com/office/drawing/2014/main" id="{8BED7364-6707-4CC9-AB64-4DD1445D74D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33" y="5061459"/>
            <a:ext cx="5283148" cy="1852925"/>
          </a:xfrm>
          <a:prstGeom prst="rect">
            <a:avLst/>
          </a:prstGeom>
        </p:spPr>
      </p:pic>
      <p:sp>
        <p:nvSpPr>
          <p:cNvPr id="8" name="矩形 23">
            <a:extLst>
              <a:ext uri="{FF2B5EF4-FFF2-40B4-BE49-F238E27FC236}">
                <a16:creationId xmlns:a16="http://schemas.microsoft.com/office/drawing/2014/main" id="{A8FB29A6-AE88-4CDB-A8DF-3C4F6E9E1281}"/>
              </a:ext>
            </a:extLst>
          </p:cNvPr>
          <p:cNvSpPr/>
          <p:nvPr/>
        </p:nvSpPr>
        <p:spPr>
          <a:xfrm>
            <a:off x="3534785" y="2799950"/>
            <a:ext cx="524509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126">
              <a:defRPr/>
            </a:pPr>
            <a:r>
              <a:rPr lang="en-US" altLang="zh-CN" sz="5400" b="1" dirty="0">
                <a:solidFill>
                  <a:srgbClr val="F3657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CHÀO TẠM BIỆT</a:t>
            </a:r>
          </a:p>
          <a:p>
            <a:pPr algn="ctr" defTabSz="914126">
              <a:defRPr/>
            </a:pPr>
            <a:endParaRPr lang="zh-CN" altLang="en-US" sz="5400" b="1" dirty="0">
              <a:solidFill>
                <a:srgbClr val="F36570"/>
              </a:solidFill>
              <a:latin typeface="Cambria" panose="02040503050406030204" pitchFamily="18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9" name="图片 43">
            <a:extLst>
              <a:ext uri="{FF2B5EF4-FFF2-40B4-BE49-F238E27FC236}">
                <a16:creationId xmlns:a16="http://schemas.microsoft.com/office/drawing/2014/main" id="{593800A8-8AB9-468C-9BB5-C65AA273E6E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97" y="171131"/>
            <a:ext cx="1463708" cy="1401727"/>
          </a:xfrm>
          <a:prstGeom prst="rect">
            <a:avLst/>
          </a:prstGeom>
        </p:spPr>
      </p:pic>
      <p:pic>
        <p:nvPicPr>
          <p:cNvPr id="10" name="1分40秒 ">
            <a:hlinkClick r:id="" action="ppaction://media"/>
            <a:extLst>
              <a:ext uri="{FF2B5EF4-FFF2-40B4-BE49-F238E27FC236}">
                <a16:creationId xmlns:a16="http://schemas.microsoft.com/office/drawing/2014/main" id="{3E7291B9-37BB-49BC-A345-FA38486941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-7088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1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1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1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1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1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1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ACA4ED5E-8B0F-4B30-A378-2B0AD5FAA8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8" t="131" r="17556" b="27501"/>
          <a:stretch/>
        </p:blipFill>
        <p:spPr>
          <a:xfrm>
            <a:off x="-10809" y="0"/>
            <a:ext cx="12192000" cy="6858000"/>
          </a:xfrm>
          <a:prstGeom prst="rect">
            <a:avLst/>
          </a:prstGeom>
        </p:spPr>
      </p:pic>
      <p:sp>
        <p:nvSpPr>
          <p:cNvPr id="60" name="文本框 59">
            <a:extLst>
              <a:ext uri="{FF2B5EF4-FFF2-40B4-BE49-F238E27FC236}">
                <a16:creationId xmlns:a16="http://schemas.microsoft.com/office/drawing/2014/main" id="{D83112DE-1CA6-4DBB-954A-D1FF548231FE}"/>
              </a:ext>
            </a:extLst>
          </p:cNvPr>
          <p:cNvSpPr txBox="1"/>
          <p:nvPr/>
        </p:nvSpPr>
        <p:spPr>
          <a:xfrm>
            <a:off x="1486939" y="161930"/>
            <a:ext cx="4598252" cy="923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5398" b="1" spc="600" dirty="0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MỤC TIÊU</a:t>
            </a:r>
            <a:endParaRPr lang="zh-CN" altLang="en-US" sz="5398" b="1" spc="600" dirty="0">
              <a:solidFill>
                <a:srgbClr val="78B543"/>
              </a:solidFill>
              <a:latin typeface="Cambria" panose="02040503050406030204" pitchFamily="18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1FB37C9B-F505-4661-B24F-B080023E9E56}"/>
              </a:ext>
            </a:extLst>
          </p:cNvPr>
          <p:cNvSpPr txBox="1"/>
          <p:nvPr/>
        </p:nvSpPr>
        <p:spPr>
          <a:xfrm>
            <a:off x="1644213" y="1454512"/>
            <a:ext cx="84496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- Nghe-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viết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đúng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bài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chính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tả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;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trình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bày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đúng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hình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th</a:t>
            </a:r>
            <a:r>
              <a:rPr lang="en-SG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ức</a:t>
            </a:r>
            <a:r>
              <a:rPr lang="en-SG" altLang="zh-CN" sz="28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văn</a:t>
            </a:r>
            <a:r>
              <a:rPr lang="en-SG" altLang="zh-CN" sz="28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xuôi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.</a:t>
            </a:r>
          </a:p>
          <a:p>
            <a:pPr defTabSz="914126"/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-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Làm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đúng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các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bài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tập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2a.</a:t>
            </a:r>
          </a:p>
          <a:p>
            <a:pPr marL="457200" indent="-457200" defTabSz="914126">
              <a:buFontTx/>
              <a:buChar char="-"/>
            </a:pPr>
            <a:endParaRPr lang="zh-CN" altLang="en-US" sz="2800" b="1" i="1" dirty="0">
              <a:latin typeface="Cambria" panose="02040503050406030204" pitchFamily="18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622BE147-986F-4E1E-B0E0-C8EFBFF782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9" y="52785"/>
            <a:ext cx="1463708" cy="140172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491589C-DC45-48CF-B252-3F820F9C5F7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99" y="3535221"/>
            <a:ext cx="1666012" cy="332196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9A473C7-BA9D-4C8B-972A-523E46F8D76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915" y="4842584"/>
            <a:ext cx="1859776" cy="186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4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8" t="131" r="17556" b="275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E7FF9A8-5D87-4C9F-9DB2-A9BD04C73BE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7" y="10624"/>
            <a:ext cx="1463708" cy="140172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7013761-C605-4C54-B675-FAD2099219B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224" y="4919180"/>
            <a:ext cx="1859776" cy="1868123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D1571DCA-48EF-4336-9C52-5CC5306C5A21}"/>
              </a:ext>
            </a:extLst>
          </p:cNvPr>
          <p:cNvSpPr txBox="1"/>
          <p:nvPr/>
        </p:nvSpPr>
        <p:spPr>
          <a:xfrm>
            <a:off x="2353110" y="0"/>
            <a:ext cx="7664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CHÍNH TẢ ( Nghe-</a:t>
            </a:r>
            <a:r>
              <a:rPr lang="en-US" altLang="zh-CN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viết</a:t>
            </a:r>
            <a:r>
              <a:rPr lang="en-US" altLang="zh-CN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)</a:t>
            </a:r>
            <a:endParaRPr lang="zh-CN" altLang="en-US" sz="3600" b="1" dirty="0">
              <a:solidFill>
                <a:srgbClr val="0070C0"/>
              </a:solidFill>
              <a:latin typeface="Cambria" panose="02040503050406030204" pitchFamily="18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sp>
        <p:nvSpPr>
          <p:cNvPr id="2" name="等腰三角形 1">
            <a:extLst>
              <a:ext uri="{FF2B5EF4-FFF2-40B4-BE49-F238E27FC236}">
                <a16:creationId xmlns:a16="http://schemas.microsoft.com/office/drawing/2014/main" id="{8BF97213-672E-437E-AD62-9E3B760AD32F}"/>
              </a:ext>
            </a:extLst>
          </p:cNvPr>
          <p:cNvSpPr/>
          <p:nvPr/>
        </p:nvSpPr>
        <p:spPr>
          <a:xfrm>
            <a:off x="5928199" y="4629867"/>
            <a:ext cx="335602" cy="289313"/>
          </a:xfrm>
          <a:prstGeom prst="triangle">
            <a:avLst/>
          </a:prstGeom>
          <a:solidFill>
            <a:srgbClr val="78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>
              <a:solidFill>
                <a:srgbClr val="78B543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sp>
        <p:nvSpPr>
          <p:cNvPr id="10" name="文本框 59">
            <a:extLst>
              <a:ext uri="{FF2B5EF4-FFF2-40B4-BE49-F238E27FC236}">
                <a16:creationId xmlns:a16="http://schemas.microsoft.com/office/drawing/2014/main" id="{B3763FED-0C0D-4778-8227-E2F857D82D75}"/>
              </a:ext>
            </a:extLst>
          </p:cNvPr>
          <p:cNvSpPr txBox="1"/>
          <p:nvPr/>
        </p:nvSpPr>
        <p:spPr>
          <a:xfrm>
            <a:off x="2948422" y="570335"/>
            <a:ext cx="6630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3200" b="1" spc="600" dirty="0" err="1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Hội</a:t>
            </a:r>
            <a:r>
              <a:rPr lang="en-US" altLang="zh-CN" sz="3200" b="1" spc="600" dirty="0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3200" b="1" spc="600" dirty="0" err="1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vật</a:t>
            </a:r>
            <a:endParaRPr lang="zh-CN" altLang="en-US" sz="3200" b="1" spc="600" dirty="0">
              <a:solidFill>
                <a:srgbClr val="78B543"/>
              </a:solidFill>
              <a:latin typeface="Cambria" panose="02040503050406030204" pitchFamily="18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11" name="图片 1" descr="31f7217a017c2d9a8a7bcbd9844c1629">
            <a:extLst>
              <a:ext uri="{FF2B5EF4-FFF2-40B4-BE49-F238E27FC236}">
                <a16:creationId xmlns:a16="http://schemas.microsoft.com/office/drawing/2014/main" id="{EF2C1C49-DD7D-4A7B-BADA-1F7D055B3AB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310" y="1216666"/>
            <a:ext cx="9649558" cy="5536676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A9EA83CB-265A-4191-8908-5D29B96D5FA3}"/>
              </a:ext>
            </a:extLst>
          </p:cNvPr>
          <p:cNvSpPr txBox="1"/>
          <p:nvPr/>
        </p:nvSpPr>
        <p:spPr>
          <a:xfrm>
            <a:off x="2277216" y="1659285"/>
            <a:ext cx="750394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dồn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gấp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rút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giục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giã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Cản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Ngũ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vẫn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</a:t>
            </a:r>
            <a:r>
              <a:rPr lang="vi-VN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ư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ngã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Ông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vẫn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đứng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như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cây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trồng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giữa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sới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Còn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Quắm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Đen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thì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đang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loay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hoay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gò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l</a:t>
            </a:r>
            <a:r>
              <a:rPr lang="vi-VN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ư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lại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không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sao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bê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nổi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chân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ông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lên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Cái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chân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tựa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như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cột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sắt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chứ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không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phải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chân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ng</a:t>
            </a:r>
            <a:r>
              <a:rPr lang="vi-VN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ư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ời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nữa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</a:p>
          <a:p>
            <a:pPr algn="just">
              <a:defRPr/>
            </a:pP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 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Ông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Cản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Ngũ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vẫn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đứng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nghiêng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mình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nhìn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Quắm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Đen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mồ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hôi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mồ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kê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nhễ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nhại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d</a:t>
            </a:r>
            <a:r>
              <a:rPr lang="vi-VN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ư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ới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chân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71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 descr="a05684f714522ad77246dba9447411ba">
            <a:extLst>
              <a:ext uri="{FF2B5EF4-FFF2-40B4-BE49-F238E27FC236}">
                <a16:creationId xmlns:a16="http://schemas.microsoft.com/office/drawing/2014/main" id="{2712A497-D9D4-4124-BDF8-BF0E0DE46A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51840" y="5172658"/>
            <a:ext cx="2299335" cy="1626235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B10C295-414F-4196-AB8C-C37AE33390CD}"/>
              </a:ext>
            </a:extLst>
          </p:cNvPr>
          <p:cNvSpPr txBox="1"/>
          <p:nvPr/>
        </p:nvSpPr>
        <p:spPr>
          <a:xfrm>
            <a:off x="2941127" y="2074017"/>
            <a:ext cx="7334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Ngũ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Quắm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Đen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0" name="文本框 59">
            <a:extLst>
              <a:ext uri="{FF2B5EF4-FFF2-40B4-BE49-F238E27FC236}">
                <a16:creationId xmlns:a16="http://schemas.microsoft.com/office/drawing/2014/main" id="{789910B1-3BD7-4AB5-9EF9-30BA3F96DBD6}"/>
              </a:ext>
            </a:extLst>
          </p:cNvPr>
          <p:cNvSpPr txBox="1"/>
          <p:nvPr/>
        </p:nvSpPr>
        <p:spPr>
          <a:xfrm>
            <a:off x="2654526" y="492845"/>
            <a:ext cx="7497084" cy="923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5398" b="1" spc="600" dirty="0" err="1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Tìm</a:t>
            </a:r>
            <a:r>
              <a:rPr lang="en-US" altLang="zh-CN" sz="5398" b="1" spc="600" dirty="0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5398" b="1" spc="600" dirty="0" err="1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hiểu</a:t>
            </a:r>
            <a:r>
              <a:rPr lang="en-US" altLang="zh-CN" sz="5398" b="1" spc="600" dirty="0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5398" b="1" spc="600" dirty="0" err="1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nội</a:t>
            </a:r>
            <a:r>
              <a:rPr lang="en-US" altLang="zh-CN" sz="5398" b="1" spc="600" dirty="0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dung</a:t>
            </a:r>
            <a:endParaRPr lang="zh-CN" altLang="en-US" sz="5398" b="1" spc="600" dirty="0">
              <a:solidFill>
                <a:srgbClr val="78B543"/>
              </a:solidFill>
              <a:latin typeface="Cambria" panose="02040503050406030204" pitchFamily="18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777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5" descr="a05684f714522ad77246dba9447411ba">
            <a:extLst>
              <a:ext uri="{FF2B5EF4-FFF2-40B4-BE49-F238E27FC236}">
                <a16:creationId xmlns:a16="http://schemas.microsoft.com/office/drawing/2014/main" id="{4B08AA31-25CD-4E8E-B5FE-29CCFF1707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51840" y="5172658"/>
            <a:ext cx="2299335" cy="1626235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0EACFA76-BB16-40DD-9023-2C255158F139}"/>
              </a:ext>
            </a:extLst>
          </p:cNvPr>
          <p:cNvSpPr txBox="1"/>
          <p:nvPr/>
        </p:nvSpPr>
        <p:spPr>
          <a:xfrm>
            <a:off x="2985941" y="1545642"/>
            <a:ext cx="7334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85763E16-5497-45DF-AA6D-197A5361B470}"/>
              </a:ext>
            </a:extLst>
          </p:cNvPr>
          <p:cNvSpPr txBox="1"/>
          <p:nvPr/>
        </p:nvSpPr>
        <p:spPr>
          <a:xfrm>
            <a:off x="2985941" y="2306353"/>
            <a:ext cx="7334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文本框 59">
            <a:extLst>
              <a:ext uri="{FF2B5EF4-FFF2-40B4-BE49-F238E27FC236}">
                <a16:creationId xmlns:a16="http://schemas.microsoft.com/office/drawing/2014/main" id="{639C8579-78BC-43C3-A751-E54182611136}"/>
              </a:ext>
            </a:extLst>
          </p:cNvPr>
          <p:cNvSpPr txBox="1"/>
          <p:nvPr/>
        </p:nvSpPr>
        <p:spPr>
          <a:xfrm>
            <a:off x="2654526" y="492845"/>
            <a:ext cx="7497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2800" b="1" spc="600" dirty="0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H</a:t>
            </a:r>
            <a:r>
              <a:rPr lang="vi-VN" altLang="zh-CN" sz="2800" b="1" spc="600" dirty="0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ư</a:t>
            </a:r>
            <a:r>
              <a:rPr lang="en-SG" altLang="zh-CN" sz="2800" b="1" spc="600" dirty="0" err="1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ớng</a:t>
            </a:r>
            <a:r>
              <a:rPr lang="en-SG" altLang="zh-CN" sz="2800" b="1" spc="600" dirty="0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800" b="1" spc="600" dirty="0" err="1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dẫn</a:t>
            </a:r>
            <a:r>
              <a:rPr lang="en-SG" altLang="zh-CN" sz="2800" b="1" spc="600" dirty="0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800" b="1" spc="600" dirty="0" err="1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cách</a:t>
            </a:r>
            <a:r>
              <a:rPr lang="en-SG" altLang="zh-CN" sz="2800" b="1" spc="600" dirty="0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800" b="1" spc="600" dirty="0" err="1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trình</a:t>
            </a:r>
            <a:r>
              <a:rPr lang="en-SG" altLang="zh-CN" sz="2800" b="1" spc="600" dirty="0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800" b="1" spc="600" dirty="0" err="1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bày</a:t>
            </a:r>
            <a:r>
              <a:rPr lang="en-SG" altLang="zh-CN" sz="2800" b="1" spc="600" dirty="0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800" b="1" spc="600" dirty="0" err="1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bài</a:t>
            </a:r>
            <a:endParaRPr lang="zh-CN" altLang="en-US" sz="2800" b="1" spc="600" dirty="0">
              <a:solidFill>
                <a:srgbClr val="78B543"/>
              </a:solidFill>
              <a:latin typeface="Cambria" panose="02040503050406030204" pitchFamily="18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sp>
        <p:nvSpPr>
          <p:cNvPr id="27" name="Hộp Văn bản 17">
            <a:extLst>
              <a:ext uri="{FF2B5EF4-FFF2-40B4-BE49-F238E27FC236}">
                <a16:creationId xmlns:a16="http://schemas.microsoft.com/office/drawing/2014/main" id="{05DF7A0A-F97B-49FA-81C7-8232D5B36B83}"/>
              </a:ext>
            </a:extLst>
          </p:cNvPr>
          <p:cNvSpPr txBox="1"/>
          <p:nvPr/>
        </p:nvSpPr>
        <p:spPr>
          <a:xfrm>
            <a:off x="2985940" y="2978794"/>
            <a:ext cx="8478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8" name="Hộp Văn bản 18">
            <a:extLst>
              <a:ext uri="{FF2B5EF4-FFF2-40B4-BE49-F238E27FC236}">
                <a16:creationId xmlns:a16="http://schemas.microsoft.com/office/drawing/2014/main" id="{2AECF6D0-71B4-4080-BAC6-188C52613BE9}"/>
              </a:ext>
            </a:extLst>
          </p:cNvPr>
          <p:cNvSpPr txBox="1"/>
          <p:nvPr/>
        </p:nvSpPr>
        <p:spPr>
          <a:xfrm>
            <a:off x="3081191" y="3739505"/>
            <a:ext cx="7334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Ngũ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Quắm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Đen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074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89D54CD8-D1FE-4D8E-93E9-A12EC9BEFE1F}"/>
              </a:ext>
            </a:extLst>
          </p:cNvPr>
          <p:cNvSpPr txBox="1"/>
          <p:nvPr/>
        </p:nvSpPr>
        <p:spPr>
          <a:xfrm>
            <a:off x="3254598" y="1548310"/>
            <a:ext cx="2135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Quắm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Đen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C33CF9FA-CFCE-467A-834A-2ECB4FE00386}"/>
              </a:ext>
            </a:extLst>
          </p:cNvPr>
          <p:cNvSpPr txBox="1"/>
          <p:nvPr/>
        </p:nvSpPr>
        <p:spPr>
          <a:xfrm>
            <a:off x="6096000" y="1548310"/>
            <a:ext cx="166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giục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giã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7268371F-DA4B-452F-9CEF-ED5A1C7C9CC3}"/>
              </a:ext>
            </a:extLst>
          </p:cNvPr>
          <p:cNvSpPr txBox="1"/>
          <p:nvPr/>
        </p:nvSpPr>
        <p:spPr>
          <a:xfrm>
            <a:off x="3254598" y="2737424"/>
            <a:ext cx="166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Ngũ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B74759A3-450C-4A34-863B-600E61A195B6}"/>
              </a:ext>
            </a:extLst>
          </p:cNvPr>
          <p:cNvSpPr txBox="1"/>
          <p:nvPr/>
        </p:nvSpPr>
        <p:spPr>
          <a:xfrm>
            <a:off x="6096000" y="2737424"/>
            <a:ext cx="2625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loay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hoay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文本框 59">
            <a:extLst>
              <a:ext uri="{FF2B5EF4-FFF2-40B4-BE49-F238E27FC236}">
                <a16:creationId xmlns:a16="http://schemas.microsoft.com/office/drawing/2014/main" id="{A4B58DA0-923B-4770-B578-759987DC7FB5}"/>
              </a:ext>
            </a:extLst>
          </p:cNvPr>
          <p:cNvSpPr txBox="1"/>
          <p:nvPr/>
        </p:nvSpPr>
        <p:spPr>
          <a:xfrm>
            <a:off x="2654526" y="492845"/>
            <a:ext cx="7497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2800" b="1" spc="600" dirty="0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H</a:t>
            </a:r>
            <a:r>
              <a:rPr lang="vi-VN" altLang="zh-CN" sz="2800" b="1" spc="600" dirty="0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ư</a:t>
            </a:r>
            <a:r>
              <a:rPr lang="en-SG" altLang="zh-CN" sz="2800" b="1" spc="600" dirty="0" err="1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ớng</a:t>
            </a:r>
            <a:r>
              <a:rPr lang="en-SG" altLang="zh-CN" sz="2800" b="1" spc="600" dirty="0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800" b="1" spc="600" dirty="0" err="1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dẫn</a:t>
            </a:r>
            <a:r>
              <a:rPr lang="en-SG" altLang="zh-CN" sz="2800" b="1" spc="600" dirty="0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800" b="1" spc="600" dirty="0" err="1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viết</a:t>
            </a:r>
            <a:r>
              <a:rPr lang="en-SG" altLang="zh-CN" sz="2800" b="1" spc="600" dirty="0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800" b="1" spc="600" dirty="0" err="1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từ</a:t>
            </a:r>
            <a:r>
              <a:rPr lang="en-SG" altLang="zh-CN" sz="2800" b="1" spc="600" dirty="0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800" b="1" spc="600" dirty="0" err="1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khó</a:t>
            </a:r>
            <a:endParaRPr lang="zh-CN" altLang="en-US" sz="2800" b="1" spc="600" dirty="0">
              <a:solidFill>
                <a:srgbClr val="78B543"/>
              </a:solidFill>
              <a:latin typeface="Cambria" panose="02040503050406030204" pitchFamily="18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172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11">
            <a:extLst>
              <a:ext uri="{FF2B5EF4-FFF2-40B4-BE49-F238E27FC236}">
                <a16:creationId xmlns:a16="http://schemas.microsoft.com/office/drawing/2014/main" id="{05FEE881-901A-4DB0-A20B-9759FCE73A92}"/>
              </a:ext>
            </a:extLst>
          </p:cNvPr>
          <p:cNvGrpSpPr/>
          <p:nvPr/>
        </p:nvGrpSpPr>
        <p:grpSpPr>
          <a:xfrm>
            <a:off x="3900669" y="451538"/>
            <a:ext cx="5258321" cy="958157"/>
            <a:chOff x="3813659" y="4131216"/>
            <a:chExt cx="5258321" cy="958157"/>
          </a:xfrm>
        </p:grpSpPr>
        <p:sp>
          <p:nvSpPr>
            <p:cNvPr id="26" name="圆角矩形 23">
              <a:extLst>
                <a:ext uri="{FF2B5EF4-FFF2-40B4-BE49-F238E27FC236}">
                  <a16:creationId xmlns:a16="http://schemas.microsoft.com/office/drawing/2014/main" id="{58038F6B-86F2-47A9-93D6-B0000873FA3D}"/>
                </a:ext>
              </a:extLst>
            </p:cNvPr>
            <p:cNvSpPr/>
            <p:nvPr/>
          </p:nvSpPr>
          <p:spPr>
            <a:xfrm>
              <a:off x="3813659" y="4131216"/>
              <a:ext cx="5258321" cy="5115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VIẾT CHÍNH TẢ</a:t>
              </a:r>
              <a:endParaRPr lang="zh-CN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  <p:sp>
          <p:nvSpPr>
            <p:cNvPr id="27" name="椭圆 13">
              <a:extLst>
                <a:ext uri="{FF2B5EF4-FFF2-40B4-BE49-F238E27FC236}">
                  <a16:creationId xmlns:a16="http://schemas.microsoft.com/office/drawing/2014/main" id="{13F3AA4F-EF30-48C5-A1A8-2CD2DCCD23B7}"/>
                </a:ext>
              </a:extLst>
            </p:cNvPr>
            <p:cNvSpPr/>
            <p:nvPr/>
          </p:nvSpPr>
          <p:spPr>
            <a:xfrm>
              <a:off x="4256877" y="4911573"/>
              <a:ext cx="177800" cy="177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8" name="椭圆 14">
              <a:extLst>
                <a:ext uri="{FF2B5EF4-FFF2-40B4-BE49-F238E27FC236}">
                  <a16:creationId xmlns:a16="http://schemas.microsoft.com/office/drawing/2014/main" id="{DB198F2C-427E-47ED-9A32-ED575AE2B87C}"/>
                </a:ext>
              </a:extLst>
            </p:cNvPr>
            <p:cNvSpPr/>
            <p:nvPr/>
          </p:nvSpPr>
          <p:spPr>
            <a:xfrm>
              <a:off x="7576224" y="4911573"/>
              <a:ext cx="177800" cy="177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026" name="Picture 2" descr="TAP LAM VAN Luyen tap ta ngi Ta">
            <a:extLst>
              <a:ext uri="{FF2B5EF4-FFF2-40B4-BE49-F238E27FC236}">
                <a16:creationId xmlns:a16="http://schemas.microsoft.com/office/drawing/2014/main" id="{C6C3ED2A-9C64-486E-9167-71A96F836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09695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8" t="131" r="17556" b="275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E7FF9A8-5D87-4C9F-9DB2-A9BD04C73BE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7" y="10624"/>
            <a:ext cx="1463708" cy="140172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7013761-C605-4C54-B675-FAD2099219B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224" y="4919180"/>
            <a:ext cx="1859776" cy="1868123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D1571DCA-48EF-4336-9C52-5CC5306C5A21}"/>
              </a:ext>
            </a:extLst>
          </p:cNvPr>
          <p:cNvSpPr txBox="1"/>
          <p:nvPr/>
        </p:nvSpPr>
        <p:spPr>
          <a:xfrm>
            <a:off x="2353110" y="0"/>
            <a:ext cx="7664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CHÍNH TẢ ( Nghe-</a:t>
            </a:r>
            <a:r>
              <a:rPr lang="en-US" altLang="zh-CN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viết</a:t>
            </a:r>
            <a:r>
              <a:rPr lang="en-US" altLang="zh-CN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)</a:t>
            </a:r>
            <a:endParaRPr lang="zh-CN" altLang="en-US" sz="3600" b="1" dirty="0">
              <a:solidFill>
                <a:srgbClr val="0070C0"/>
              </a:solidFill>
              <a:latin typeface="Cambria" panose="02040503050406030204" pitchFamily="18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sp>
        <p:nvSpPr>
          <p:cNvPr id="2" name="等腰三角形 1">
            <a:extLst>
              <a:ext uri="{FF2B5EF4-FFF2-40B4-BE49-F238E27FC236}">
                <a16:creationId xmlns:a16="http://schemas.microsoft.com/office/drawing/2014/main" id="{8BF97213-672E-437E-AD62-9E3B760AD32F}"/>
              </a:ext>
            </a:extLst>
          </p:cNvPr>
          <p:cNvSpPr/>
          <p:nvPr/>
        </p:nvSpPr>
        <p:spPr>
          <a:xfrm>
            <a:off x="5928199" y="4629867"/>
            <a:ext cx="335602" cy="289313"/>
          </a:xfrm>
          <a:prstGeom prst="triangle">
            <a:avLst/>
          </a:prstGeom>
          <a:solidFill>
            <a:srgbClr val="78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>
              <a:solidFill>
                <a:srgbClr val="78B543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sp>
        <p:nvSpPr>
          <p:cNvPr id="10" name="文本框 59">
            <a:extLst>
              <a:ext uri="{FF2B5EF4-FFF2-40B4-BE49-F238E27FC236}">
                <a16:creationId xmlns:a16="http://schemas.microsoft.com/office/drawing/2014/main" id="{B3763FED-0C0D-4778-8227-E2F857D82D75}"/>
              </a:ext>
            </a:extLst>
          </p:cNvPr>
          <p:cNvSpPr txBox="1"/>
          <p:nvPr/>
        </p:nvSpPr>
        <p:spPr>
          <a:xfrm>
            <a:off x="2948422" y="570335"/>
            <a:ext cx="6630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3200" b="1" spc="600" dirty="0" err="1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Hội</a:t>
            </a:r>
            <a:r>
              <a:rPr lang="en-US" altLang="zh-CN" sz="3200" b="1" spc="600" dirty="0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3200" b="1" spc="600" dirty="0" err="1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vật</a:t>
            </a:r>
            <a:endParaRPr lang="zh-CN" altLang="en-US" sz="3200" b="1" spc="600" dirty="0">
              <a:solidFill>
                <a:srgbClr val="78B543"/>
              </a:solidFill>
              <a:latin typeface="Cambria" panose="02040503050406030204" pitchFamily="18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11" name="图片 1" descr="31f7217a017c2d9a8a7bcbd9844c1629">
            <a:extLst>
              <a:ext uri="{FF2B5EF4-FFF2-40B4-BE49-F238E27FC236}">
                <a16:creationId xmlns:a16="http://schemas.microsoft.com/office/drawing/2014/main" id="{EF2C1C49-DD7D-4A7B-BADA-1F7D055B3AB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310" y="1216666"/>
            <a:ext cx="9649558" cy="5536676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A9EA83CB-265A-4191-8908-5D29B96D5FA3}"/>
              </a:ext>
            </a:extLst>
          </p:cNvPr>
          <p:cNvSpPr txBox="1"/>
          <p:nvPr/>
        </p:nvSpPr>
        <p:spPr>
          <a:xfrm>
            <a:off x="2277216" y="1659285"/>
            <a:ext cx="750394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dồn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gấp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rút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giục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giã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Cản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Ngũ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vẫn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</a:t>
            </a:r>
            <a:r>
              <a:rPr lang="vi-VN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ư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ngã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Ông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vẫn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đứng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như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cây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trồng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giữa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sới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Còn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Quắm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Đen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thì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đang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loay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hoay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gò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l</a:t>
            </a:r>
            <a:r>
              <a:rPr lang="vi-VN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ư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lại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không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sao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bê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nổi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chân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ông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lên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Cái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chân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tựa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như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cột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sắt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chứ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không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phải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chân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ng</a:t>
            </a:r>
            <a:r>
              <a:rPr lang="vi-VN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ư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ời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nữa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</a:p>
          <a:p>
            <a:pPr algn="just">
              <a:defRPr/>
            </a:pP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 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Ông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Cản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Ngũ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vẫn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đứng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nghiêng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mình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nhìn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Quắm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Đen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mồ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hôi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mồ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kê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nhễ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nhại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d</a:t>
            </a:r>
            <a:r>
              <a:rPr lang="vi-VN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ư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ới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chân</a:t>
            </a:r>
            <a:r>
              <a:rPr lang="en-SG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30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3">
            <a:extLst>
              <a:ext uri="{FF2B5EF4-FFF2-40B4-BE49-F238E27FC236}">
                <a16:creationId xmlns:a16="http://schemas.microsoft.com/office/drawing/2014/main" id="{55EA19F4-A6A5-4784-9AD4-A4833E047C26}"/>
              </a:ext>
            </a:extLst>
          </p:cNvPr>
          <p:cNvSpPr/>
          <p:nvPr/>
        </p:nvSpPr>
        <p:spPr>
          <a:xfrm>
            <a:off x="3780748" y="451538"/>
            <a:ext cx="5258321" cy="511589"/>
          </a:xfrm>
          <a:prstGeom prst="roundRect">
            <a:avLst>
              <a:gd name="adj" fmla="val 50000"/>
            </a:avLst>
          </a:prstGeom>
          <a:solidFill>
            <a:srgbClr val="629359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TẬP 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sp>
        <p:nvSpPr>
          <p:cNvPr id="4" name="Oval 15">
            <a:extLst>
              <a:ext uri="{FF2B5EF4-FFF2-40B4-BE49-F238E27FC236}">
                <a16:creationId xmlns:a16="http://schemas.microsoft.com/office/drawing/2014/main" id="{27585CFB-562F-4CE9-BCE2-362FCC1E6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088" y="1505733"/>
            <a:ext cx="1083831" cy="94645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629359"/>
            </a:solidFill>
            <a:prstDash val="solid"/>
            <a:headEnd type="none" w="med" len="med"/>
            <a:tailEnd type="arrow" w="med" len="med"/>
          </a:ln>
          <a:effectLst/>
        </p:spPr>
        <p:txBody>
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<a:noAutofit/>
          </a:bodyPr>
          <a:lstStyle/>
          <a:p>
            <a:pPr algn="ctr"/>
            <a:endParaRPr lang="ko-KR" altLang="ko-KR" sz="1425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5" name="Oval 15">
            <a:extLst>
              <a:ext uri="{FF2B5EF4-FFF2-40B4-BE49-F238E27FC236}">
                <a16:creationId xmlns:a16="http://schemas.microsoft.com/office/drawing/2014/main" id="{68BB3AC1-BE05-4D8B-882C-3BA1C73FE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148" y="1543986"/>
            <a:ext cx="956633" cy="83517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arrow" w="med" len="med"/>
          </a:ln>
          <a:effectLst/>
        </p:spPr>
        <p:txBody>
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<a:noAutofit/>
          </a:bodyPr>
          <a:lstStyle/>
          <a:p>
            <a:pPr algn="ctr"/>
            <a:endParaRPr lang="ko-KR" altLang="ko-KR" sz="1425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3DCEAB1-3F30-4486-9DB6-58D02272C484}"/>
              </a:ext>
            </a:extLst>
          </p:cNvPr>
          <p:cNvSpPr txBox="1"/>
          <p:nvPr/>
        </p:nvSpPr>
        <p:spPr>
          <a:xfrm>
            <a:off x="1020700" y="1611288"/>
            <a:ext cx="719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2a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6300BC3-D6B2-4938-938B-DC1A2CDE5A34}"/>
              </a:ext>
            </a:extLst>
          </p:cNvPr>
          <p:cNvSpPr txBox="1"/>
          <p:nvPr/>
        </p:nvSpPr>
        <p:spPr>
          <a:xfrm>
            <a:off x="2005471" y="1699961"/>
            <a:ext cx="3028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t</a:t>
            </a:r>
            <a:r>
              <a:rPr lang="en-SG" sz="2800" dirty="0">
                <a:latin typeface="Cambria" panose="02040503050406030204" pitchFamily="18" charset="0"/>
                <a:ea typeface="Cambria" panose="02040503050406030204" pitchFamily="18" charset="0"/>
              </a:rPr>
              <a:t>ừ: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ED0570D0-9E4D-4CAC-82CB-248066AF2F8E}"/>
              </a:ext>
            </a:extLst>
          </p:cNvPr>
          <p:cNvSpPr txBox="1"/>
          <p:nvPr/>
        </p:nvSpPr>
        <p:spPr>
          <a:xfrm>
            <a:off x="2005471" y="2223181"/>
            <a:ext cx="82798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tr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SG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SG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SG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SG" sz="2800" dirty="0">
                <a:latin typeface="Cambria" panose="02040503050406030204" pitchFamily="18" charset="0"/>
                <a:ea typeface="Cambria" panose="02040503050406030204" pitchFamily="18" charset="0"/>
              </a:rPr>
              <a:t> h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ơ</a:t>
            </a:r>
            <a:r>
              <a:rPr lang="en-SG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SG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trắng</a:t>
            </a:r>
            <a:r>
              <a:rPr lang="en-SG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SG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SG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SG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SG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siêng</a:t>
            </a:r>
            <a:r>
              <a:rPr lang="en-SG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SG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SG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ơ</a:t>
            </a:r>
            <a:r>
              <a:rPr lang="en-SG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SG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SG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SG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quạt</a:t>
            </a:r>
            <a:r>
              <a:rPr lang="en-SG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SG" sz="2800" dirty="0">
                <a:latin typeface="Cambria" panose="02040503050406030204" pitchFamily="18" charset="0"/>
                <a:ea typeface="Cambria" panose="02040503050406030204" pitchFamily="18" charset="0"/>
              </a:rPr>
              <a:t> quay đ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SG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ợc</a:t>
            </a:r>
            <a:r>
              <a:rPr lang="en-SG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nhờ</a:t>
            </a:r>
            <a:r>
              <a:rPr lang="en-SG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SG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5F56A05-537B-4584-8070-1AED79930D4C}"/>
              </a:ext>
            </a:extLst>
          </p:cNvPr>
          <p:cNvSpPr txBox="1"/>
          <p:nvPr/>
        </p:nvSpPr>
        <p:spPr>
          <a:xfrm>
            <a:off x="4813814" y="3084955"/>
            <a:ext cx="2663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trăng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trắng</a:t>
            </a:r>
            <a:endParaRPr lang="en-US" sz="28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圆角矩形 23">
            <a:extLst>
              <a:ext uri="{FF2B5EF4-FFF2-40B4-BE49-F238E27FC236}">
                <a16:creationId xmlns:a16="http://schemas.microsoft.com/office/drawing/2014/main" id="{A19697E1-27BF-4777-874C-A0F9FB1011E4}"/>
              </a:ext>
            </a:extLst>
          </p:cNvPr>
          <p:cNvSpPr/>
          <p:nvPr/>
        </p:nvSpPr>
        <p:spPr>
          <a:xfrm>
            <a:off x="3783346" y="451538"/>
            <a:ext cx="5258321" cy="511589"/>
          </a:xfrm>
          <a:prstGeom prst="roundRect">
            <a:avLst>
              <a:gd name="adj" fmla="val 50000"/>
            </a:avLst>
          </a:prstGeom>
          <a:solidFill>
            <a:srgbClr val="629359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TẬP 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sp>
        <p:nvSpPr>
          <p:cNvPr id="20" name="Hộp Văn bản 15">
            <a:extLst>
              <a:ext uri="{FF2B5EF4-FFF2-40B4-BE49-F238E27FC236}">
                <a16:creationId xmlns:a16="http://schemas.microsoft.com/office/drawing/2014/main" id="{5EC8FF68-FD6A-4DDA-B863-FF86EF19E41F}"/>
              </a:ext>
            </a:extLst>
          </p:cNvPr>
          <p:cNvSpPr txBox="1"/>
          <p:nvPr/>
        </p:nvSpPr>
        <p:spPr>
          <a:xfrm>
            <a:off x="6692144" y="3515842"/>
            <a:ext cx="2663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endParaRPr lang="en-US" sz="28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Hộp Văn bản 15">
            <a:extLst>
              <a:ext uri="{FF2B5EF4-FFF2-40B4-BE49-F238E27FC236}">
                <a16:creationId xmlns:a16="http://schemas.microsoft.com/office/drawing/2014/main" id="{E52F35EE-FF86-41DF-B848-D88BD0103B0B}"/>
              </a:ext>
            </a:extLst>
          </p:cNvPr>
          <p:cNvSpPr txBox="1"/>
          <p:nvPr/>
        </p:nvSpPr>
        <p:spPr>
          <a:xfrm>
            <a:off x="4364234" y="4377616"/>
            <a:ext cx="2663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chong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chóng</a:t>
            </a:r>
            <a:endParaRPr lang="en-US" sz="28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5A6B6E-8CB4-4D94-A3DA-CEB06CA9A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295" y="4639226"/>
            <a:ext cx="2859839" cy="20114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290E79-130A-4F2F-B567-4A56EDB39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8141" y="3523181"/>
            <a:ext cx="2133898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3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5-0614-5人教版五年级数学《循环小数》PPT课件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396</Words>
  <Application>Microsoft Office PowerPoint</Application>
  <PresentationFormat>Widescreen</PresentationFormat>
  <Paragraphs>45</Paragraphs>
  <Slides>10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等线</vt:lpstr>
      <vt:lpstr>等线 Light</vt:lpstr>
      <vt:lpstr>Arial</vt:lpstr>
      <vt:lpstr>Cambria</vt:lpstr>
      <vt:lpstr>inpin heiti</vt:lpstr>
      <vt:lpstr>Times New Roman</vt:lpstr>
      <vt:lpstr>字魂17号-萌趣果冻体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5-0614-5人教版五年级数学《循环小数》PPT课件</dc:title>
  <dc:creator>Administrator</dc:creator>
  <cp:lastModifiedBy>admin</cp:lastModifiedBy>
  <cp:revision>30</cp:revision>
  <dcterms:created xsi:type="dcterms:W3CDTF">2019-06-14T07:40:44Z</dcterms:created>
  <dcterms:modified xsi:type="dcterms:W3CDTF">2022-02-15T09:35:34Z</dcterms:modified>
</cp:coreProperties>
</file>