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6" r:id="rId3"/>
    <p:sldId id="286" r:id="rId4"/>
    <p:sldId id="287" r:id="rId5"/>
    <p:sldId id="288" r:id="rId6"/>
    <p:sldId id="289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90175" autoAdjust="0"/>
  </p:normalViewPr>
  <p:slideViewPr>
    <p:cSldViewPr snapToGrid="0">
      <p:cViewPr varScale="1">
        <p:scale>
          <a:sx n="103" d="100"/>
          <a:sy n="103" d="100"/>
        </p:scale>
        <p:origin x="9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khinh</a:t>
            </a:r>
            <a:r>
              <a:rPr lang="en-US" baseline="0" dirty="0"/>
              <a:t> </a:t>
            </a:r>
            <a:r>
              <a:rPr lang="en-US" baseline="0" dirty="0" err="1"/>
              <a:t>khí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0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1" y="2611848"/>
            <a:ext cx="10407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20: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5341208" y="5210211"/>
            <a:ext cx="175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4740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+ 52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4740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+ 15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4740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 + 17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4595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+ 19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25074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2462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2857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2178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91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7"/>
            <a:ext cx="2660377" cy="1190982"/>
          </a:xfrm>
          <a:prstGeom prst="rect">
            <a:avLst/>
          </a:prstGeom>
        </p:spPr>
      </p:pic>
      <p:pic>
        <p:nvPicPr>
          <p:cNvPr id="7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25" y="-93768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774685" y="201890"/>
            <a:ext cx="1541484" cy="11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80" y="-310172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/>
        </p:blipFill>
        <p:spPr>
          <a:xfrm>
            <a:off x="5664197" y="473809"/>
            <a:ext cx="1611487" cy="1030651"/>
          </a:xfrm>
          <a:prstGeom prst="ellipse">
            <a:avLst/>
          </a:prstGeom>
        </p:spPr>
      </p:pic>
      <p:pic>
        <p:nvPicPr>
          <p:cNvPr id="28" name="Picture 2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022740" y="-14514"/>
            <a:ext cx="1541484" cy="1150480"/>
          </a:xfrm>
          <a:prstGeom prst="rect">
            <a:avLst/>
          </a:prstGeom>
        </p:spPr>
      </p:pic>
      <p:pic>
        <p:nvPicPr>
          <p:cNvPr id="29" name="Picture 28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/>
        </p:blipFill>
        <p:spPr>
          <a:xfrm>
            <a:off x="8773884" y="2360686"/>
            <a:ext cx="1248856" cy="1076878"/>
          </a:xfrm>
          <a:prstGeom prst="rect">
            <a:avLst/>
          </a:prstGeom>
        </p:spPr>
      </p:pic>
      <p:pic>
        <p:nvPicPr>
          <p:cNvPr id="30" name="Picture 29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/>
        </p:blipFill>
        <p:spPr>
          <a:xfrm>
            <a:off x="2133197" y="2539932"/>
            <a:ext cx="1611487" cy="1030651"/>
          </a:xfrm>
          <a:prstGeom prst="ellipse">
            <a:avLst/>
          </a:prstGeom>
        </p:spPr>
      </p:pic>
      <p:pic>
        <p:nvPicPr>
          <p:cNvPr id="31" name="Picture 30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/>
        </p:blipFill>
        <p:spPr>
          <a:xfrm>
            <a:off x="4906734" y="3517410"/>
            <a:ext cx="933124" cy="804625"/>
          </a:xfrm>
          <a:prstGeom prst="rect">
            <a:avLst/>
          </a:prstGeom>
        </p:spPr>
      </p:pic>
      <p:grpSp>
        <p:nvGrpSpPr>
          <p:cNvPr id="103" name="60 + 10"/>
          <p:cNvGrpSpPr/>
          <p:nvPr/>
        </p:nvGrpSpPr>
        <p:grpSpPr>
          <a:xfrm>
            <a:off x="711202" y="608294"/>
            <a:ext cx="2430232" cy="5606542"/>
            <a:chOff x="711202" y="608294"/>
            <a:chExt cx="2430232" cy="5606542"/>
          </a:xfrm>
        </p:grpSpPr>
        <p:pic>
          <p:nvPicPr>
            <p:cNvPr id="15" name="60 +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9" t="44508" r="50000" b="11845"/>
            <a:stretch/>
          </p:blipFill>
          <p:spPr>
            <a:xfrm>
              <a:off x="711202" y="608294"/>
              <a:ext cx="2068285" cy="2439930"/>
            </a:xfrm>
            <a:prstGeom prst="rect">
              <a:avLst/>
            </a:prstGeom>
          </p:spPr>
        </p:pic>
        <p:sp>
          <p:nvSpPr>
            <p:cNvPr id="34" name="Freeform 33"/>
            <p:cNvSpPr/>
            <p:nvPr/>
          </p:nvSpPr>
          <p:spPr>
            <a:xfrm>
              <a:off x="1672798" y="2938236"/>
              <a:ext cx="1468636" cy="3276600"/>
            </a:xfrm>
            <a:custGeom>
              <a:avLst/>
              <a:gdLst>
                <a:gd name="connsiteX0" fmla="*/ 77986 w 1468636"/>
                <a:gd name="connsiteY0" fmla="*/ 0 h 3276600"/>
                <a:gd name="connsiteX1" fmla="*/ 154186 w 1468636"/>
                <a:gd name="connsiteY1" fmla="*/ 1504950 h 3276600"/>
                <a:gd name="connsiteX2" fmla="*/ 1468636 w 1468636"/>
                <a:gd name="connsiteY2" fmla="*/ 3276600 h 3276600"/>
                <a:gd name="connsiteX3" fmla="*/ 1468636 w 1468636"/>
                <a:gd name="connsiteY3" fmla="*/ 3276600 h 3276600"/>
                <a:gd name="connsiteX4" fmla="*/ 1468636 w 1468636"/>
                <a:gd name="connsiteY4" fmla="*/ 327660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636" h="3276600">
                  <a:moveTo>
                    <a:pt x="77986" y="0"/>
                  </a:moveTo>
                  <a:cubicBezTo>
                    <a:pt x="198" y="479425"/>
                    <a:pt x="-77589" y="958850"/>
                    <a:pt x="154186" y="1504950"/>
                  </a:cubicBezTo>
                  <a:cubicBezTo>
                    <a:pt x="385961" y="2051050"/>
                    <a:pt x="1468636" y="3276600"/>
                    <a:pt x="1468636" y="3276600"/>
                  </a:cubicBezTo>
                  <a:lnTo>
                    <a:pt x="1468636" y="3276600"/>
                  </a:lnTo>
                  <a:lnTo>
                    <a:pt x="1468636" y="32766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21694" y="1436849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60 + 10</a:t>
              </a:r>
            </a:p>
          </p:txBody>
        </p:sp>
      </p:grpSp>
      <p:grpSp>
        <p:nvGrpSpPr>
          <p:cNvPr id="104" name="67 + 14"/>
          <p:cNvGrpSpPr/>
          <p:nvPr/>
        </p:nvGrpSpPr>
        <p:grpSpPr>
          <a:xfrm>
            <a:off x="3890797" y="1436849"/>
            <a:ext cx="2749487" cy="4746237"/>
            <a:chOff x="3890797" y="1436849"/>
            <a:chExt cx="2749487" cy="4746237"/>
          </a:xfrm>
        </p:grpSpPr>
        <p:pic>
          <p:nvPicPr>
            <p:cNvPr id="14" name="67 +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9" t="4077" r="50000" b="52276"/>
            <a:stretch/>
          </p:blipFill>
          <p:spPr>
            <a:xfrm>
              <a:off x="3890797" y="1436849"/>
              <a:ext cx="2076390" cy="2569957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4693492" y="3731986"/>
              <a:ext cx="1946792" cy="2451100"/>
            </a:xfrm>
            <a:custGeom>
              <a:avLst/>
              <a:gdLst>
                <a:gd name="connsiteX0" fmla="*/ 244992 w 1946792"/>
                <a:gd name="connsiteY0" fmla="*/ 0 h 2451100"/>
                <a:gd name="connsiteX1" fmla="*/ 143392 w 1946792"/>
                <a:gd name="connsiteY1" fmla="*/ 1409700 h 2451100"/>
                <a:gd name="connsiteX2" fmla="*/ 1946792 w 1946792"/>
                <a:gd name="connsiteY2" fmla="*/ 2451100 h 2451100"/>
                <a:gd name="connsiteX3" fmla="*/ 1946792 w 1946792"/>
                <a:gd name="connsiteY3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792" h="2451100">
                  <a:moveTo>
                    <a:pt x="244992" y="0"/>
                  </a:moveTo>
                  <a:cubicBezTo>
                    <a:pt x="52375" y="500591"/>
                    <a:pt x="-140241" y="1001183"/>
                    <a:pt x="143392" y="1409700"/>
                  </a:cubicBezTo>
                  <a:cubicBezTo>
                    <a:pt x="427025" y="1818217"/>
                    <a:pt x="1946792" y="2451100"/>
                    <a:pt x="1946792" y="2451100"/>
                  </a:cubicBezTo>
                  <a:lnTo>
                    <a:pt x="1946792" y="2451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25469" y="2074768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67 + 14</a:t>
              </a:r>
            </a:p>
          </p:txBody>
        </p:sp>
      </p:grpSp>
      <p:grpSp>
        <p:nvGrpSpPr>
          <p:cNvPr id="105" name="58 + 19"/>
          <p:cNvGrpSpPr/>
          <p:nvPr/>
        </p:nvGrpSpPr>
        <p:grpSpPr>
          <a:xfrm>
            <a:off x="4557484" y="445417"/>
            <a:ext cx="4442154" cy="5724968"/>
            <a:chOff x="4557484" y="445417"/>
            <a:chExt cx="4442154" cy="5724968"/>
          </a:xfrm>
        </p:grpSpPr>
        <p:pic>
          <p:nvPicPr>
            <p:cNvPr id="11" name="58 +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8" t="2343" r="13821" b="54010"/>
            <a:stretch/>
          </p:blipFill>
          <p:spPr>
            <a:xfrm>
              <a:off x="6691850" y="445417"/>
              <a:ext cx="2307788" cy="2765683"/>
            </a:xfrm>
            <a:prstGeom prst="rect">
              <a:avLst/>
            </a:prstGeom>
          </p:spPr>
        </p:pic>
        <p:sp>
          <p:nvSpPr>
            <p:cNvPr id="39" name="Freeform 38"/>
            <p:cNvSpPr/>
            <p:nvPr/>
          </p:nvSpPr>
          <p:spPr>
            <a:xfrm>
              <a:off x="4557484" y="3055256"/>
              <a:ext cx="3162300" cy="3115129"/>
            </a:xfrm>
            <a:custGeom>
              <a:avLst/>
              <a:gdLst>
                <a:gd name="connsiteX0" fmla="*/ 3162300 w 3162300"/>
                <a:gd name="connsiteY0" fmla="*/ 0 h 3302000"/>
                <a:gd name="connsiteX1" fmla="*/ 2705100 w 3162300"/>
                <a:gd name="connsiteY1" fmla="*/ 1384300 h 3302000"/>
                <a:gd name="connsiteX2" fmla="*/ 2019300 w 3162300"/>
                <a:gd name="connsiteY2" fmla="*/ 2209800 h 3302000"/>
                <a:gd name="connsiteX3" fmla="*/ 0 w 3162300"/>
                <a:gd name="connsiteY3" fmla="*/ 3302000 h 3302000"/>
                <a:gd name="connsiteX4" fmla="*/ 0 w 3162300"/>
                <a:gd name="connsiteY4" fmla="*/ 3302000 h 33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300" h="3302000">
                  <a:moveTo>
                    <a:pt x="3162300" y="0"/>
                  </a:moveTo>
                  <a:cubicBezTo>
                    <a:pt x="3028950" y="508000"/>
                    <a:pt x="2895600" y="1016000"/>
                    <a:pt x="2705100" y="1384300"/>
                  </a:cubicBezTo>
                  <a:cubicBezTo>
                    <a:pt x="2514600" y="1752600"/>
                    <a:pt x="2470150" y="1890183"/>
                    <a:pt x="2019300" y="2209800"/>
                  </a:cubicBezTo>
                  <a:cubicBezTo>
                    <a:pt x="1568450" y="2529417"/>
                    <a:pt x="0" y="3302000"/>
                    <a:pt x="0" y="3302000"/>
                  </a:cubicBezTo>
                  <a:lnTo>
                    <a:pt x="0" y="33020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76961" y="1245888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58 + 19</a:t>
              </a:r>
            </a:p>
          </p:txBody>
        </p:sp>
      </p:grpSp>
      <p:grpSp>
        <p:nvGrpSpPr>
          <p:cNvPr id="106" name="49 + 48"/>
          <p:cNvGrpSpPr/>
          <p:nvPr/>
        </p:nvGrpSpPr>
        <p:grpSpPr>
          <a:xfrm>
            <a:off x="8657772" y="1242717"/>
            <a:ext cx="3195916" cy="4965769"/>
            <a:chOff x="8657772" y="1242717"/>
            <a:chExt cx="3195916" cy="4965769"/>
          </a:xfrm>
        </p:grpSpPr>
        <p:pic>
          <p:nvPicPr>
            <p:cNvPr id="25" name="49 + 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280" y="1242717"/>
              <a:ext cx="2527408" cy="2478649"/>
            </a:xfrm>
            <a:prstGeom prst="rect">
              <a:avLst/>
            </a:prstGeom>
          </p:spPr>
        </p:pic>
        <p:sp>
          <p:nvSpPr>
            <p:cNvPr id="38" name="Freeform 37"/>
            <p:cNvSpPr/>
            <p:nvPr/>
          </p:nvSpPr>
          <p:spPr>
            <a:xfrm>
              <a:off x="8657772" y="3490686"/>
              <a:ext cx="1932212" cy="2717800"/>
            </a:xfrm>
            <a:custGeom>
              <a:avLst/>
              <a:gdLst>
                <a:gd name="connsiteX0" fmla="*/ 1932212 w 1932212"/>
                <a:gd name="connsiteY0" fmla="*/ 0 h 2717800"/>
                <a:gd name="connsiteX1" fmla="*/ 586012 w 1932212"/>
                <a:gd name="connsiteY1" fmla="*/ 774700 h 2717800"/>
                <a:gd name="connsiteX2" fmla="*/ 1812 w 1932212"/>
                <a:gd name="connsiteY2" fmla="*/ 1651000 h 2717800"/>
                <a:gd name="connsiteX3" fmla="*/ 751112 w 1932212"/>
                <a:gd name="connsiteY3" fmla="*/ 2717800 h 2717800"/>
                <a:gd name="connsiteX4" fmla="*/ 751112 w 1932212"/>
                <a:gd name="connsiteY4" fmla="*/ 2717800 h 2717800"/>
                <a:gd name="connsiteX5" fmla="*/ 751112 w 1932212"/>
                <a:gd name="connsiteY5" fmla="*/ 2667000 h 2717800"/>
                <a:gd name="connsiteX6" fmla="*/ 751112 w 1932212"/>
                <a:gd name="connsiteY6" fmla="*/ 270510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2212" h="2717800">
                  <a:moveTo>
                    <a:pt x="1932212" y="0"/>
                  </a:moveTo>
                  <a:cubicBezTo>
                    <a:pt x="1419978" y="249766"/>
                    <a:pt x="907745" y="499533"/>
                    <a:pt x="586012" y="774700"/>
                  </a:cubicBezTo>
                  <a:cubicBezTo>
                    <a:pt x="264279" y="1049867"/>
                    <a:pt x="-25705" y="1327150"/>
                    <a:pt x="1812" y="1651000"/>
                  </a:cubicBezTo>
                  <a:cubicBezTo>
                    <a:pt x="29329" y="1974850"/>
                    <a:pt x="751112" y="2717800"/>
                    <a:pt x="751112" y="2717800"/>
                  </a:cubicBezTo>
                  <a:lnTo>
                    <a:pt x="751112" y="2717800"/>
                  </a:lnTo>
                  <a:lnTo>
                    <a:pt x="751112" y="2667000"/>
                  </a:lnTo>
                  <a:lnTo>
                    <a:pt x="751112" y="2705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850788" y="1986117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49 + 48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37049" y="4875392"/>
            <a:ext cx="11534035" cy="1908444"/>
            <a:chOff x="237049" y="4875392"/>
            <a:chExt cx="11534035" cy="1908444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026884" y="6170386"/>
              <a:ext cx="10744200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54134" y="601798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52634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574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686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941458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639958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3257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369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735784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411012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109512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184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74684" y="604211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941079" y="63138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8877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93629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4829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79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90629" y="63221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98984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84784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88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32484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71929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47157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819540" y="6309471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1082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1232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56" b="100000" l="6944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49" y="4875392"/>
              <a:ext cx="1498603" cy="1498603"/>
            </a:xfrm>
            <a:prstGeom prst="rect">
              <a:avLst/>
            </a:prstGeom>
          </p:spPr>
        </p:pic>
        <p:pic>
          <p:nvPicPr>
            <p:cNvPr id="84" name="图片 18">
              <a:extLst>
                <a:ext uri="{FF2B5EF4-FFF2-40B4-BE49-F238E27FC236}">
                  <a16:creationId xmlns:a16="http://schemas.microsoft.com/office/drawing/2014/main" id="{414701C5-B57D-43E9-9B2F-45D581C33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085" y="5307244"/>
              <a:ext cx="932558" cy="848628"/>
            </a:xfrm>
            <a:prstGeom prst="rect">
              <a:avLst/>
            </a:prstGeom>
          </p:spPr>
        </p:pic>
        <p:sp>
          <p:nvSpPr>
            <p:cNvPr id="89" name="Rounded Rectangle 88"/>
            <p:cNvSpPr/>
            <p:nvPr/>
          </p:nvSpPr>
          <p:spPr>
            <a:xfrm>
              <a:off x="2926223" y="5318128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Đ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284079" y="53112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366553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9303922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4283916" y="53215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381067" y="527281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9311226" y="529857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24106" y="34490"/>
            <a:ext cx="2436139" cy="664364"/>
            <a:chOff x="238537" y="208174"/>
            <a:chExt cx="1654709" cy="664364"/>
          </a:xfrm>
        </p:grpSpPr>
        <p:sp>
          <p:nvSpPr>
            <p:cNvPr id="113" name="Rounded Rectangle 112"/>
            <p:cNvSpPr/>
            <p:nvPr/>
          </p:nvSpPr>
          <p:spPr>
            <a:xfrm>
              <a:off x="757064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8913" y="220583"/>
              <a:ext cx="6676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Đ, S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58512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36403" r="15778" b="25000"/>
          <a:stretch/>
        </p:blipFill>
        <p:spPr bwMode="auto">
          <a:xfrm>
            <a:off x="1468098" y="1756229"/>
            <a:ext cx="10041719" cy="33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Flowchart: Document 5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3084" y="919861"/>
            <a:ext cx="2276480" cy="664364"/>
            <a:chOff x="238537" y="208174"/>
            <a:chExt cx="1546263" cy="664364"/>
          </a:xfrm>
        </p:grpSpPr>
        <p:sp>
          <p:nvSpPr>
            <p:cNvPr id="10" name="Rounded Rectangle 9"/>
            <p:cNvSpPr/>
            <p:nvPr/>
          </p:nvSpPr>
          <p:spPr>
            <a:xfrm>
              <a:off x="757064" y="220583"/>
              <a:ext cx="50332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8913" y="220583"/>
              <a:ext cx="4814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0066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0281" y="244040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666" y="4124058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295" y="248394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93409" y="24694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5581" y="414127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94703" y="4155791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792308" y="390359"/>
            <a:ext cx="2717510" cy="1280952"/>
            <a:chOff x="8792308" y="390359"/>
            <a:chExt cx="2717510" cy="1280952"/>
          </a:xfrm>
        </p:grpSpPr>
        <p:sp>
          <p:nvSpPr>
            <p:cNvPr id="2" name="Oval Callout 1"/>
            <p:cNvSpPr/>
            <p:nvPr/>
          </p:nvSpPr>
          <p:spPr>
            <a:xfrm>
              <a:off x="8792308" y="390359"/>
              <a:ext cx="2717510" cy="1280952"/>
            </a:xfrm>
            <a:prstGeom prst="wedgeEllipseCallout">
              <a:avLst>
                <a:gd name="adj1" fmla="val -49573"/>
                <a:gd name="adj2" fmla="val 60475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85888" y="741318"/>
              <a:ext cx="25803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7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61" b="62500" l="44876" r="69107">
                        <a14:foregroundMark x1="49414" y1="49349" x2="49414" y2="49349"/>
                        <a14:foregroundMark x1="48975" y1="49349" x2="51977" y2="49740"/>
                        <a14:foregroundMark x1="62884" y1="41927" x2="65447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44" t="31944" r="28161" b="34028"/>
          <a:stretch/>
        </p:blipFill>
        <p:spPr bwMode="auto">
          <a:xfrm>
            <a:off x="8166817" y="72571"/>
            <a:ext cx="4039690" cy="266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1256" y="395262"/>
            <a:ext cx="7688944" cy="1816487"/>
            <a:chOff x="97653" y="1454784"/>
            <a:chExt cx="9961004" cy="1816487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9132538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57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bi.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bi?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6967291" y="981641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21163" y="952613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5267" y="1505858"/>
            <a:ext cx="1920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61619" y="1563913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5165" y="2052092"/>
            <a:ext cx="2103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8460" y="3117193"/>
            <a:ext cx="4436407" cy="265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endParaRPr lang="vi-VN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endParaRPr lang="vi-VN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0237" y="3115085"/>
            <a:ext cx="614092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+ 15 </a:t>
            </a: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(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1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5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4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-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dặn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dò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76629" y="4014140"/>
            <a:ext cx="8278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1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246</Words>
  <Application>Microsoft Office PowerPoint</Application>
  <PresentationFormat>Widescreen</PresentationFormat>
  <Paragraphs>84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微软雅黑</vt:lpstr>
      <vt:lpstr>Arial</vt:lpstr>
      <vt:lpstr>Book Antiqua</vt:lpstr>
      <vt:lpstr>Calibri</vt:lpstr>
      <vt:lpstr>Calibri Light</vt:lpstr>
      <vt:lpstr>iCiel Crocante</vt:lpstr>
      <vt:lpstr>iCiel Mijas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Dương Nguyễn</cp:lastModifiedBy>
  <cp:revision>402</cp:revision>
  <dcterms:created xsi:type="dcterms:W3CDTF">2021-05-26T03:43:33Z</dcterms:created>
  <dcterms:modified xsi:type="dcterms:W3CDTF">2022-11-13T11:17:32Z</dcterms:modified>
</cp:coreProperties>
</file>