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289" r:id="rId3"/>
    <p:sldId id="290" r:id="rId4"/>
    <p:sldId id="296" r:id="rId5"/>
    <p:sldId id="298" r:id="rId6"/>
    <p:sldId id="297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E6E6E6"/>
    <a:srgbClr val="0066CC"/>
    <a:srgbClr val="FFFFCC"/>
    <a:srgbClr val="CCECFF"/>
    <a:srgbClr val="FF99FF"/>
    <a:srgbClr val="FFABFF"/>
    <a:srgbClr val="FFCCCC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110" d="100"/>
          <a:sy n="110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</a:rPr>
              <a:t>có</a:t>
            </a:r>
            <a:r>
              <a:rPr lang="en-US" sz="3200" b="1" dirty="0">
                <a:solidFill>
                  <a:srgbClr val="FF5050"/>
                </a:solidFill>
              </a:rPr>
              <a:t> </a:t>
            </a:r>
            <a:r>
              <a:rPr lang="en-US" sz="3200" b="1" dirty="0" err="1">
                <a:solidFill>
                  <a:srgbClr val="FF5050"/>
                </a:solidFill>
              </a:rPr>
              <a:t>nhớ</a:t>
            </a:r>
            <a:r>
              <a:rPr lang="en-US" sz="3200" b="1" dirty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</a:rPr>
              <a:t>SỐ CÓ HAI CHỮ SỐ VỚI SỐ CÓ MỘT CHỮ SỐ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3: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668" y="1173679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+ 9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 + 4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+ 8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 + 5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92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9762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914" y="107176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87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5920" y="2380613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780" y="429333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87 + 6 = 93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107" y="483577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93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243" t="42794" r="29641" b="33544"/>
          <a:stretch/>
        </p:blipFill>
        <p:spPr>
          <a:xfrm>
            <a:off x="7050505" y="2281651"/>
            <a:ext cx="4668253" cy="32504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19728" y="1286307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04322" y="1262241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265469" y="1262243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4069" y="1719443"/>
            <a:ext cx="5011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53552" y="1719443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56339" y="2172492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95002" y="2144278"/>
            <a:ext cx="42420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9" b="75556" l="24792" r="80833">
                        <a14:foregroundMark x1="77292" y1="57500" x2="78490" y2="55370"/>
                      </a14:backgroundRemoval>
                    </a14:imgEffect>
                  </a14:imgLayer>
                </a14:imgProps>
              </a:ext>
            </a:extLst>
          </a:blip>
          <a:srcRect l="23962" t="22134" r="19454" b="23715"/>
          <a:stretch/>
        </p:blipFill>
        <p:spPr>
          <a:xfrm>
            <a:off x="2266950" y="1742677"/>
            <a:ext cx="8277224" cy="4455715"/>
          </a:xfrm>
          <a:prstGeom prst="rect">
            <a:avLst/>
          </a:prstGeom>
        </p:spPr>
      </p:pic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3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/>
        </p:nvSpPr>
        <p:spPr>
          <a:xfrm>
            <a:off x="4588304" y="3717877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8" name="Oval 27"/>
          <p:cNvSpPr/>
          <p:nvPr/>
        </p:nvSpPr>
        <p:spPr>
          <a:xfrm>
            <a:off x="7277925" y="3717876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29" name="Oval 28"/>
          <p:cNvSpPr/>
          <p:nvPr/>
        </p:nvSpPr>
        <p:spPr>
          <a:xfrm>
            <a:off x="5187868" y="515370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0" name="Oval 29"/>
          <p:cNvSpPr/>
          <p:nvPr/>
        </p:nvSpPr>
        <p:spPr>
          <a:xfrm>
            <a:off x="8319395" y="506991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848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166693" y="2165585"/>
            <a:ext cx="5174204" cy="3722258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30"/>
          <p:cNvGrpSpPr/>
          <p:nvPr/>
        </p:nvGrpSpPr>
        <p:grpSpPr>
          <a:xfrm>
            <a:off x="-50240" y="5994953"/>
            <a:ext cx="12203723" cy="848157"/>
            <a:chOff x="-17585" y="5729324"/>
            <a:chExt cx="12203723" cy="1123362"/>
          </a:xfrm>
        </p:grpSpPr>
        <p:pic>
          <p:nvPicPr>
            <p:cNvPr id="16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885" y="67816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854" y="741593"/>
            <a:ext cx="10181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797661" y="458960"/>
            <a:ext cx="6542830" cy="3581340"/>
            <a:chOff x="4797661" y="458960"/>
            <a:chExt cx="6542830" cy="358134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77F87EA-CA4F-4633-A6BC-5BFBE13F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797661" y="458960"/>
              <a:ext cx="6542830" cy="35813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696850" y="1677683"/>
              <a:ext cx="4416291" cy="1267025"/>
              <a:chOff x="5696850" y="1677683"/>
              <a:chExt cx="4416291" cy="126702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6850" y="1677683"/>
                <a:ext cx="3403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28 + 9 + 2 = ?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96850" y="2351314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66"/>
                    </a:solidFill>
                  </a:rPr>
                  <a:t>A</a:t>
                </a:r>
                <a:r>
                  <a:rPr lang="en-US" sz="3200" dirty="0"/>
                  <a:t>. 37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13512" y="2359933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66"/>
                    </a:solidFill>
                  </a:rPr>
                  <a:t>B</a:t>
                </a:r>
                <a:r>
                  <a:rPr lang="en-US" sz="3200" dirty="0"/>
                  <a:t>. 39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51051" y="2348159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66"/>
                    </a:solidFill>
                  </a:rPr>
                  <a:t>C</a:t>
                </a:r>
                <a:r>
                  <a:rPr lang="en-US" sz="3200" dirty="0"/>
                  <a:t>. 30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97661" y="2825858"/>
            <a:ext cx="6456694" cy="3534191"/>
            <a:chOff x="4674999" y="2816997"/>
            <a:chExt cx="6456694" cy="35341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F7DFE13-8F9C-4096-B18C-549A713B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674999" y="2816997"/>
              <a:ext cx="6456694" cy="35341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59045" y="4144376"/>
              <a:ext cx="3403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b) 45 + 5 + 8 = 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1929" y="4818007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</a:rPr>
                <a:t>A</a:t>
              </a:r>
              <a:r>
                <a:rPr lang="en-US" sz="3200" dirty="0"/>
                <a:t>. 58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591" y="4826626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</a:rPr>
                <a:t>B</a:t>
              </a:r>
              <a:r>
                <a:rPr lang="en-US" sz="3200" dirty="0"/>
                <a:t>. 48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13246" y="4814852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</a:rPr>
                <a:t>C</a:t>
              </a:r>
              <a:r>
                <a:rPr lang="en-US" sz="3200" dirty="0"/>
                <a:t>. 68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147433" y="235993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22513" y="486624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4179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289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微软雅黑</vt:lpstr>
      <vt:lpstr>Arial</vt:lpstr>
      <vt:lpstr>Arial Black</vt:lpstr>
      <vt:lpstr>Arial-Rounded</vt:lpstr>
      <vt:lpstr>Calibri</vt:lpstr>
      <vt:lpstr>Calibri Light</vt:lpstr>
      <vt:lpstr>iCiel Cadena</vt:lpstr>
      <vt:lpstr>iCiel Crocante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Dương Nguyễn</cp:lastModifiedBy>
  <cp:revision>262</cp:revision>
  <dcterms:created xsi:type="dcterms:W3CDTF">2021-05-26T03:43:33Z</dcterms:created>
  <dcterms:modified xsi:type="dcterms:W3CDTF">2022-11-13T11:20:20Z</dcterms:modified>
</cp:coreProperties>
</file>