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61" r:id="rId4"/>
    <p:sldId id="268" r:id="rId5"/>
    <p:sldId id="269" r:id="rId6"/>
    <p:sldId id="270" r:id="rId7"/>
    <p:sldId id="271" r:id="rId8"/>
    <p:sldId id="272" r:id="rId9"/>
    <p:sldId id="276" r:id="rId10"/>
    <p:sldId id="263" r:id="rId11"/>
    <p:sldId id="265" r:id="rId12"/>
    <p:sldId id="266"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8336" autoAdjust="0"/>
  </p:normalViewPr>
  <p:slideViewPr>
    <p:cSldViewPr snapToGrid="0">
      <p:cViewPr varScale="1">
        <p:scale>
          <a:sx n="101" d="100"/>
          <a:sy n="101" d="100"/>
        </p:scale>
        <p:origin x="9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EB57E-A555-47AD-A1F2-550D1BC014C5}"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F556B-8FEB-48C1-B5F8-F58043FC437D}" type="slidenum">
              <a:rPr lang="en-US" smtClean="0"/>
              <a:t>‹#›</a:t>
            </a:fld>
            <a:endParaRPr lang="en-US"/>
          </a:p>
        </p:txBody>
      </p:sp>
    </p:spTree>
    <p:extLst>
      <p:ext uri="{BB962C8B-B14F-4D97-AF65-F5344CB8AC3E}">
        <p14:creationId xmlns:p14="http://schemas.microsoft.com/office/powerpoint/2010/main" val="30596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4F556B-8FEB-48C1-B5F8-F58043FC437D}" type="slidenum">
              <a:rPr lang="en-US" smtClean="0"/>
              <a:t>3</a:t>
            </a:fld>
            <a:endParaRPr lang="en-US"/>
          </a:p>
        </p:txBody>
      </p:sp>
    </p:spTree>
    <p:extLst>
      <p:ext uri="{BB962C8B-B14F-4D97-AF65-F5344CB8AC3E}">
        <p14:creationId xmlns:p14="http://schemas.microsoft.com/office/powerpoint/2010/main" val="876400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684958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14622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598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651651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042951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760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7254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534672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55323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357808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8/10/2022</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572136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8/10/2022</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170194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7.png"/><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6.png"/><Relationship Id="rId12"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8.png"/><Relationship Id="rId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png"/><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A2A56D-6EF5-432E-94EA-49A2D66BB35C}"/>
              </a:ext>
            </a:extLst>
          </p:cNvPr>
          <p:cNvGrpSpPr/>
          <p:nvPr/>
        </p:nvGrpSpPr>
        <p:grpSpPr>
          <a:xfrm>
            <a:off x="0" y="0"/>
            <a:ext cx="12192000" cy="2067871"/>
            <a:chOff x="0" y="-127504"/>
            <a:chExt cx="12192000" cy="1361807"/>
          </a:xfrm>
        </p:grpSpPr>
        <p:sp>
          <p:nvSpPr>
            <p:cNvPr id="5" name="Rectangle: Top Corners Rounded 4">
              <a:extLst>
                <a:ext uri="{FF2B5EF4-FFF2-40B4-BE49-F238E27FC236}">
                  <a16:creationId xmlns:a16="http://schemas.microsoft.com/office/drawing/2014/main" id="{480A6134-7C0A-4A84-9E15-12C6CB78EE8F}"/>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Rounded 5">
              <a:extLst>
                <a:ext uri="{FF2B5EF4-FFF2-40B4-BE49-F238E27FC236}">
                  <a16:creationId xmlns:a16="http://schemas.microsoft.com/office/drawing/2014/main" id="{F5B8D697-CFC1-4509-A88A-E3A1ACC16471}"/>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4868E0A-2416-446D-A73D-ACD3DF98E98D}"/>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8" name="Group 7">
            <a:extLst>
              <a:ext uri="{FF2B5EF4-FFF2-40B4-BE49-F238E27FC236}">
                <a16:creationId xmlns:a16="http://schemas.microsoft.com/office/drawing/2014/main" id="{1C6CFF0F-F854-4DD0-BBDB-C1DE4F00E0BD}"/>
              </a:ext>
            </a:extLst>
          </p:cNvPr>
          <p:cNvGrpSpPr/>
          <p:nvPr/>
        </p:nvGrpSpPr>
        <p:grpSpPr>
          <a:xfrm>
            <a:off x="404014" y="588766"/>
            <a:ext cx="2236024" cy="3156219"/>
            <a:chOff x="299812" y="247841"/>
            <a:chExt cx="2236024" cy="2204862"/>
          </a:xfrm>
        </p:grpSpPr>
        <p:pic>
          <p:nvPicPr>
            <p:cNvPr id="9" name="Picture 8">
              <a:extLst>
                <a:ext uri="{FF2B5EF4-FFF2-40B4-BE49-F238E27FC236}">
                  <a16:creationId xmlns:a16="http://schemas.microsoft.com/office/drawing/2014/main" id="{1C324108-EAA6-43AE-8FF0-8A59FE0BF50D}"/>
                </a:ext>
              </a:extLst>
            </p:cNvPr>
            <p:cNvPicPr>
              <a:picLocks noChangeAspect="1"/>
            </p:cNvPicPr>
            <p:nvPr/>
          </p:nvPicPr>
          <p:blipFill rotWithShape="1">
            <a:blip r:embed="rId3"/>
            <a:srcRect r="32937"/>
            <a:stretch/>
          </p:blipFill>
          <p:spPr>
            <a:xfrm>
              <a:off x="299812" y="361594"/>
              <a:ext cx="2150557" cy="2091109"/>
            </a:xfrm>
            <a:prstGeom prst="rect">
              <a:avLst/>
            </a:prstGeom>
          </p:spPr>
        </p:pic>
        <p:pic>
          <p:nvPicPr>
            <p:cNvPr id="10" name="Picture 9">
              <a:extLst>
                <a:ext uri="{FF2B5EF4-FFF2-40B4-BE49-F238E27FC236}">
                  <a16:creationId xmlns:a16="http://schemas.microsoft.com/office/drawing/2014/main" id="{84B74FF0-B630-468D-A6E9-9839E02CBB16}"/>
                </a:ext>
              </a:extLst>
            </p:cNvPr>
            <p:cNvPicPr>
              <a:picLocks noChangeAspect="1"/>
            </p:cNvPicPr>
            <p:nvPr/>
          </p:nvPicPr>
          <p:blipFill rotWithShape="1">
            <a:blip r:embed="rId4"/>
            <a:srcRect r="34344"/>
            <a:stretch/>
          </p:blipFill>
          <p:spPr>
            <a:xfrm>
              <a:off x="518441" y="247841"/>
              <a:ext cx="2017395" cy="2091109"/>
            </a:xfrm>
            <a:prstGeom prst="rect">
              <a:avLst/>
            </a:prstGeom>
          </p:spPr>
        </p:pic>
      </p:grpSp>
      <p:pic>
        <p:nvPicPr>
          <p:cNvPr id="11" name="Picture 10">
            <a:extLst>
              <a:ext uri="{FF2B5EF4-FFF2-40B4-BE49-F238E27FC236}">
                <a16:creationId xmlns:a16="http://schemas.microsoft.com/office/drawing/2014/main" id="{40772002-0148-4CA0-976E-FF3780FF6FB8}"/>
              </a:ext>
            </a:extLst>
          </p:cNvPr>
          <p:cNvPicPr>
            <a:picLocks noChangeAspect="1"/>
          </p:cNvPicPr>
          <p:nvPr/>
        </p:nvPicPr>
        <p:blipFill rotWithShape="1">
          <a:blip r:embed="rId2"/>
          <a:srcRect l="13119" t="21925" b="23627"/>
          <a:stretch/>
        </p:blipFill>
        <p:spPr>
          <a:xfrm>
            <a:off x="2640038" y="640394"/>
            <a:ext cx="8841358" cy="2122581"/>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sp>
        <p:nvSpPr>
          <p:cNvPr id="12" name="Oval 11">
            <a:extLst>
              <a:ext uri="{FF2B5EF4-FFF2-40B4-BE49-F238E27FC236}">
                <a16:creationId xmlns:a16="http://schemas.microsoft.com/office/drawing/2014/main" id="{FC4E763E-B30E-4558-ABDE-4EFB5B84421D}"/>
              </a:ext>
            </a:extLst>
          </p:cNvPr>
          <p:cNvSpPr/>
          <p:nvPr/>
        </p:nvSpPr>
        <p:spPr>
          <a:xfrm>
            <a:off x="1688466" y="650863"/>
            <a:ext cx="2017395" cy="2017395"/>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22">
            <a:extLst>
              <a:ext uri="{FF2B5EF4-FFF2-40B4-BE49-F238E27FC236}">
                <a16:creationId xmlns:a16="http://schemas.microsoft.com/office/drawing/2014/main" id="{206CE868-3DE5-4122-89DA-2DAEDC5B65CA}"/>
              </a:ext>
            </a:extLst>
          </p:cNvPr>
          <p:cNvSpPr txBox="1"/>
          <p:nvPr/>
        </p:nvSpPr>
        <p:spPr>
          <a:xfrm>
            <a:off x="2044757" y="881999"/>
            <a:ext cx="1304812" cy="1569660"/>
          </a:xfrm>
          <a:prstGeom prst="rect">
            <a:avLst/>
          </a:prstGeom>
          <a:noFill/>
        </p:spPr>
        <p:txBody>
          <a:bodyPr wrap="square" rtlCol="0">
            <a:spAutoFit/>
          </a:bodyPr>
          <a:lstStyle/>
          <a:p>
            <a:pPr algn="ctr"/>
            <a:r>
              <a:rPr lang="en-US" altLang="zh-CN" sz="4800" b="1"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Bài</a:t>
            </a:r>
            <a:endPar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ctr"/>
            <a:r>
              <a:rPr lang="en-US" altLang="zh-C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13</a:t>
            </a:r>
            <a:r>
              <a:rPr lang="en-US" altLang="zh-CN" sz="48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4" name="文本框 22">
            <a:extLst>
              <a:ext uri="{FF2B5EF4-FFF2-40B4-BE49-F238E27FC236}">
                <a16:creationId xmlns:a16="http://schemas.microsoft.com/office/drawing/2014/main" id="{45B103D2-C1B2-4858-9DE1-957197353ADC}"/>
              </a:ext>
            </a:extLst>
          </p:cNvPr>
          <p:cNvSpPr txBox="1"/>
          <p:nvPr/>
        </p:nvSpPr>
        <p:spPr>
          <a:xfrm>
            <a:off x="5077232" y="1365944"/>
            <a:ext cx="3825467"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Nói</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và</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nghe</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sp>
        <p:nvSpPr>
          <p:cNvPr id="15" name="文本框 22">
            <a:extLst>
              <a:ext uri="{FF2B5EF4-FFF2-40B4-BE49-F238E27FC236}">
                <a16:creationId xmlns:a16="http://schemas.microsoft.com/office/drawing/2014/main" id="{4AEE775C-168E-485E-ABF3-70F73CDBE3E5}"/>
              </a:ext>
            </a:extLst>
          </p:cNvPr>
          <p:cNvSpPr txBox="1"/>
          <p:nvPr/>
        </p:nvSpPr>
        <p:spPr>
          <a:xfrm>
            <a:off x="2162839" y="3813286"/>
            <a:ext cx="8176438" cy="1754326"/>
          </a:xfrm>
          <a:prstGeom prst="rect">
            <a:avLst/>
          </a:prstGeom>
          <a:noFill/>
        </p:spPr>
        <p:txBody>
          <a:bodyPr wrap="square" rtlCol="0">
            <a:spAutoFit/>
          </a:bodyPr>
          <a:lstStyle/>
          <a:p>
            <a:pPr algn="ctr"/>
            <a:r>
              <a:rPr lang="en-US" altLang="zh-CN" sz="5400" dirty="0" err="1">
                <a:solidFill>
                  <a:srgbClr val="FF0000"/>
                </a:solidFill>
                <a:latin typeface="iCiel Cadena" panose="02000503000000020004" pitchFamily="2" charset="0"/>
                <a:ea typeface="思源黑体 CN Bold" panose="020B0800000000000000" pitchFamily="34" charset="-122"/>
              </a:rPr>
              <a:t>Kể</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chuyện</a:t>
            </a:r>
            <a:endParaRPr lang="en-US" altLang="zh-CN" sz="5400" dirty="0">
              <a:solidFill>
                <a:srgbClr val="FF0000"/>
              </a:solidFill>
              <a:latin typeface="iCiel Cadena" panose="02000503000000020004" pitchFamily="2" charset="0"/>
              <a:ea typeface="思源黑体 CN Bold" panose="020B0800000000000000" pitchFamily="34" charset="-122"/>
            </a:endParaRPr>
          </a:p>
          <a:p>
            <a:pPr algn="ctr"/>
            <a:r>
              <a:rPr lang="en-US" altLang="zh-CN" sz="5400" dirty="0">
                <a:solidFill>
                  <a:srgbClr val="FF0000"/>
                </a:solidFill>
                <a:latin typeface="iCiel Cadena" panose="02000503000000020004" pitchFamily="2" charset="0"/>
                <a:ea typeface="思源黑体 CN Bold" panose="020B0800000000000000" pitchFamily="34" charset="-122"/>
              </a:rPr>
              <a:t>BỮA ĂN TRƯA</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6398"/>
            <a:ext cx="12192000" cy="747017"/>
          </a:xfrm>
          <a:prstGeom prst="rect">
            <a:avLst/>
          </a:prstGeom>
        </p:spPr>
      </p:pic>
    </p:spTree>
    <p:extLst>
      <p:ext uri="{BB962C8B-B14F-4D97-AF65-F5344CB8AC3E}">
        <p14:creationId xmlns:p14="http://schemas.microsoft.com/office/powerpoint/2010/main" val="81791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3">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3">
                                            <p:txEl>
                                              <p:pRg st="0" end="0"/>
                                            </p:txEl>
                                          </p:spTgt>
                                        </p:tgtEl>
                                        <p:attrNameLst>
                                          <p:attrName>ppt_w</p:attrName>
                                        </p:attrNameLst>
                                      </p:cBhvr>
                                    </p:anim>
                                    <p:anim by="(#ppt_w*0.50)" calcmode="lin" valueType="num">
                                      <p:cBhvr>
                                        <p:cTn id="8" dur="500" decel="50000" autoRev="1" fill="hold">
                                          <p:stCondLst>
                                            <p:cond delay="0"/>
                                          </p:stCondLst>
                                        </p:cTn>
                                        <p:tgtEl>
                                          <p:spTgt spid="13">
                                            <p:txEl>
                                              <p:pRg st="0" end="0"/>
                                            </p:txEl>
                                          </p:spTgt>
                                        </p:tgtEl>
                                        <p:attrNameLst>
                                          <p:attrName>ppt_x</p:attrName>
                                        </p:attrNameLst>
                                      </p:cBhvr>
                                    </p:anim>
                                    <p:anim from="(-#ppt_h/2)" to="(#ppt_y)" calcmode="lin" valueType="num">
                                      <p:cBhvr>
                                        <p:cTn id="9" dur="1000" fill="hold">
                                          <p:stCondLst>
                                            <p:cond delay="0"/>
                                          </p:stCondLst>
                                        </p:cTn>
                                        <p:tgtEl>
                                          <p:spTgt spid="13">
                                            <p:txEl>
                                              <p:pRg st="0" end="0"/>
                                            </p:txEl>
                                          </p:spTgt>
                                        </p:tgtEl>
                                        <p:attrNameLst>
                                          <p:attrName>ppt_y</p:attrName>
                                        </p:attrNameLst>
                                      </p:cBhvr>
                                    </p:anim>
                                    <p:animRot by="21600000">
                                      <p:cBhvr>
                                        <p:cTn id="10" dur="1000" fill="hold">
                                          <p:stCondLst>
                                            <p:cond delay="0"/>
                                          </p:stCondLst>
                                        </p:cTn>
                                        <p:tgtEl>
                                          <p:spTgt spid="13">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3">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3">
                                            <p:txEl>
                                              <p:pRg st="1" end="1"/>
                                            </p:txEl>
                                          </p:spTgt>
                                        </p:tgtEl>
                                        <p:attrNameLst>
                                          <p:attrName>ppt_w</p:attrName>
                                        </p:attrNameLst>
                                      </p:cBhvr>
                                    </p:anim>
                                    <p:anim by="(#ppt_w*0.50)" calcmode="lin" valueType="num">
                                      <p:cBhvr>
                                        <p:cTn id="14" dur="500" decel="50000" autoRev="1" fill="hold">
                                          <p:stCondLst>
                                            <p:cond delay="0"/>
                                          </p:stCondLst>
                                        </p:cTn>
                                        <p:tgtEl>
                                          <p:spTgt spid="13">
                                            <p:txEl>
                                              <p:pRg st="1" end="1"/>
                                            </p:txEl>
                                          </p:spTgt>
                                        </p:tgtEl>
                                        <p:attrNameLst>
                                          <p:attrName>ppt_x</p:attrName>
                                        </p:attrNameLst>
                                      </p:cBhvr>
                                    </p:anim>
                                    <p:anim from="(-#ppt_h/2)" to="(#ppt_y)" calcmode="lin" valueType="num">
                                      <p:cBhvr>
                                        <p:cTn id="15" dur="1000" fill="hold">
                                          <p:stCondLst>
                                            <p:cond delay="0"/>
                                          </p:stCondLst>
                                        </p:cTn>
                                        <p:tgtEl>
                                          <p:spTgt spid="13">
                                            <p:txEl>
                                              <p:pRg st="1" end="1"/>
                                            </p:txEl>
                                          </p:spTgt>
                                        </p:tgtEl>
                                        <p:attrNameLst>
                                          <p:attrName>ppt_y</p:attrName>
                                        </p:attrNameLst>
                                      </p:cBhvr>
                                    </p:anim>
                                    <p:animRot by="21600000">
                                      <p:cBhvr>
                                        <p:cTn id="16" dur="1000" fill="hold">
                                          <p:stCondLst>
                                            <p:cond delay="0"/>
                                          </p:stCondLst>
                                        </p:cTn>
                                        <p:tgtEl>
                                          <p:spTgt spid="13">
                                            <p:txEl>
                                              <p:pRg st="1" end="1"/>
                                            </p:txEl>
                                          </p:spTgt>
                                        </p:tgtEl>
                                        <p:attrNameLst>
                                          <p:attrName>r</p:attrName>
                                        </p:attrNameLst>
                                      </p:cBhvr>
                                    </p:animRot>
                                  </p:childTnLst>
                                </p:cTn>
                              </p:par>
                            </p:childTnLst>
                          </p:cTn>
                        </p:par>
                        <p:par>
                          <p:cTn id="17" fill="hold">
                            <p:stCondLst>
                              <p:cond delay="1060"/>
                            </p:stCondLst>
                            <p:childTnLst>
                              <p:par>
                                <p:cTn id="18" presetID="16" presetClass="entr" presetSubtype="37"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56" presetClass="entr" presetSubtype="0" fill="hold" nodeType="withEffect">
                                  <p:stCondLst>
                                    <p:cond delay="0"/>
                                  </p:stCondLst>
                                  <p:iterate type="lt">
                                    <p:tmPct val="3000"/>
                                  </p:iterate>
                                  <p:childTnLst>
                                    <p:set>
                                      <p:cBhvr>
                                        <p:cTn id="22" dur="1" fill="hold">
                                          <p:stCondLst>
                                            <p:cond delay="0"/>
                                          </p:stCondLst>
                                        </p:cTn>
                                        <p:tgtEl>
                                          <p:spTgt spid="14">
                                            <p:txEl>
                                              <p:pRg st="0" end="0"/>
                                            </p:txEl>
                                          </p:spTgt>
                                        </p:tgtEl>
                                        <p:attrNameLst>
                                          <p:attrName>style.visibility</p:attrName>
                                        </p:attrNameLst>
                                      </p:cBhvr>
                                      <p:to>
                                        <p:strVal val="visible"/>
                                      </p:to>
                                    </p:set>
                                    <p:anim by="(-#ppt_w*2)" calcmode="lin" valueType="num">
                                      <p:cBhvr rctx="PPT">
                                        <p:cTn id="23" dur="500" autoRev="1" fill="hold">
                                          <p:stCondLst>
                                            <p:cond delay="0"/>
                                          </p:stCondLst>
                                        </p:cTn>
                                        <p:tgtEl>
                                          <p:spTgt spid="14">
                                            <p:txEl>
                                              <p:pRg st="0" end="0"/>
                                            </p:txEl>
                                          </p:spTgt>
                                        </p:tgtEl>
                                        <p:attrNameLst>
                                          <p:attrName>ppt_w</p:attrName>
                                        </p:attrNameLst>
                                      </p:cBhvr>
                                    </p:anim>
                                    <p:anim by="(#ppt_w*0.50)" calcmode="lin" valueType="num">
                                      <p:cBhvr>
                                        <p:cTn id="24" dur="500" decel="50000" autoRev="1" fill="hold">
                                          <p:stCondLst>
                                            <p:cond delay="0"/>
                                          </p:stCondLst>
                                        </p:cTn>
                                        <p:tgtEl>
                                          <p:spTgt spid="14">
                                            <p:txEl>
                                              <p:pRg st="0" end="0"/>
                                            </p:txEl>
                                          </p:spTgt>
                                        </p:tgtEl>
                                        <p:attrNameLst>
                                          <p:attrName>ppt_x</p:attrName>
                                        </p:attrNameLst>
                                      </p:cBhvr>
                                    </p:anim>
                                    <p:anim from="(-#ppt_h/2)" to="(#ppt_y)" calcmode="lin" valueType="num">
                                      <p:cBhvr>
                                        <p:cTn id="25" dur="1000" fill="hold">
                                          <p:stCondLst>
                                            <p:cond delay="0"/>
                                          </p:stCondLst>
                                        </p:cTn>
                                        <p:tgtEl>
                                          <p:spTgt spid="14">
                                            <p:txEl>
                                              <p:pRg st="0" end="0"/>
                                            </p:txEl>
                                          </p:spTgt>
                                        </p:tgtEl>
                                        <p:attrNameLst>
                                          <p:attrName>ppt_y</p:attrName>
                                        </p:attrNameLst>
                                      </p:cBhvr>
                                    </p:anim>
                                    <p:animRot by="21600000">
                                      <p:cBhvr>
                                        <p:cTn id="26" dur="1000" fill="hold">
                                          <p:stCondLst>
                                            <p:cond delay="0"/>
                                          </p:stCondLst>
                                        </p:cTn>
                                        <p:tgtEl>
                                          <p:spTgt spid="14">
                                            <p:txEl>
                                              <p:pRg st="0" end="0"/>
                                            </p:txEl>
                                          </p:spTgt>
                                        </p:tgtEl>
                                        <p:attrNameLst>
                                          <p:attrName>r</p:attrName>
                                        </p:attrNameLst>
                                      </p:cBhvr>
                                    </p:animRot>
                                  </p:childTnLst>
                                </p:cTn>
                              </p:par>
                              <p:par>
                                <p:cTn id="27" presetID="56" presetClass="entr" presetSubtype="0" fill="hold" nodeType="withEffect">
                                  <p:stCondLst>
                                    <p:cond delay="0"/>
                                  </p:stCondLst>
                                  <p:iterate type="lt">
                                    <p:tmPct val="3000"/>
                                  </p:iterate>
                                  <p:childTnLst>
                                    <p:set>
                                      <p:cBhvr>
                                        <p:cTn id="28" dur="1" fill="hold">
                                          <p:stCondLst>
                                            <p:cond delay="0"/>
                                          </p:stCondLst>
                                        </p:cTn>
                                        <p:tgtEl>
                                          <p:spTgt spid="15">
                                            <p:txEl>
                                              <p:pRg st="0" end="0"/>
                                            </p:txEl>
                                          </p:spTgt>
                                        </p:tgtEl>
                                        <p:attrNameLst>
                                          <p:attrName>style.visibility</p:attrName>
                                        </p:attrNameLst>
                                      </p:cBhvr>
                                      <p:to>
                                        <p:strVal val="visible"/>
                                      </p:to>
                                    </p:set>
                                    <p:anim by="(-#ppt_w*2)" calcmode="lin" valueType="num">
                                      <p:cBhvr rctx="PPT">
                                        <p:cTn id="29" dur="500" autoRev="1" fill="hold">
                                          <p:stCondLst>
                                            <p:cond delay="0"/>
                                          </p:stCondLst>
                                        </p:cTn>
                                        <p:tgtEl>
                                          <p:spTgt spid="15">
                                            <p:txEl>
                                              <p:pRg st="0" end="0"/>
                                            </p:txEl>
                                          </p:spTgt>
                                        </p:tgtEl>
                                        <p:attrNameLst>
                                          <p:attrName>ppt_w</p:attrName>
                                        </p:attrNameLst>
                                      </p:cBhvr>
                                    </p:anim>
                                    <p:anim by="(#ppt_w*0.50)" calcmode="lin" valueType="num">
                                      <p:cBhvr>
                                        <p:cTn id="30" dur="500" decel="50000" autoRev="1" fill="hold">
                                          <p:stCondLst>
                                            <p:cond delay="0"/>
                                          </p:stCondLst>
                                        </p:cTn>
                                        <p:tgtEl>
                                          <p:spTgt spid="15">
                                            <p:txEl>
                                              <p:pRg st="0" end="0"/>
                                            </p:txEl>
                                          </p:spTgt>
                                        </p:tgtEl>
                                        <p:attrNameLst>
                                          <p:attrName>ppt_x</p:attrName>
                                        </p:attrNameLst>
                                      </p:cBhvr>
                                    </p:anim>
                                    <p:anim from="(-#ppt_h/2)" to="(#ppt_y)" calcmode="lin" valueType="num">
                                      <p:cBhvr>
                                        <p:cTn id="31" dur="1000" fill="hold">
                                          <p:stCondLst>
                                            <p:cond delay="0"/>
                                          </p:stCondLst>
                                        </p:cTn>
                                        <p:tgtEl>
                                          <p:spTgt spid="15">
                                            <p:txEl>
                                              <p:pRg st="0" end="0"/>
                                            </p:txEl>
                                          </p:spTgt>
                                        </p:tgtEl>
                                        <p:attrNameLst>
                                          <p:attrName>ppt_y</p:attrName>
                                        </p:attrNameLst>
                                      </p:cBhvr>
                                    </p:anim>
                                    <p:animRot by="21600000">
                                      <p:cBhvr>
                                        <p:cTn id="32" dur="1000" fill="hold">
                                          <p:stCondLst>
                                            <p:cond delay="0"/>
                                          </p:stCondLst>
                                        </p:cTn>
                                        <p:tgtEl>
                                          <p:spTgt spid="15">
                                            <p:txEl>
                                              <p:pRg st="0" end="0"/>
                                            </p:txEl>
                                          </p:spTgt>
                                        </p:tgtEl>
                                        <p:attrNameLst>
                                          <p:attrName>r</p:attrName>
                                        </p:attrNameLst>
                                      </p:cBhvr>
                                    </p:animRot>
                                  </p:childTnLst>
                                </p:cTn>
                              </p:par>
                              <p:par>
                                <p:cTn id="33" presetID="56" presetClass="entr" presetSubtype="0" fill="hold" nodeType="withEffect">
                                  <p:stCondLst>
                                    <p:cond delay="0"/>
                                  </p:stCondLst>
                                  <p:iterate type="lt">
                                    <p:tmPct val="3000"/>
                                  </p:iterate>
                                  <p:childTnLst>
                                    <p:set>
                                      <p:cBhvr>
                                        <p:cTn id="34" dur="1" fill="hold">
                                          <p:stCondLst>
                                            <p:cond delay="0"/>
                                          </p:stCondLst>
                                        </p:cTn>
                                        <p:tgtEl>
                                          <p:spTgt spid="15">
                                            <p:txEl>
                                              <p:pRg st="1" end="1"/>
                                            </p:txEl>
                                          </p:spTgt>
                                        </p:tgtEl>
                                        <p:attrNameLst>
                                          <p:attrName>style.visibility</p:attrName>
                                        </p:attrNameLst>
                                      </p:cBhvr>
                                      <p:to>
                                        <p:strVal val="visible"/>
                                      </p:to>
                                    </p:set>
                                    <p:anim by="(-#ppt_w*2)" calcmode="lin" valueType="num">
                                      <p:cBhvr rctx="PPT">
                                        <p:cTn id="35" dur="500" autoRev="1" fill="hold">
                                          <p:stCondLst>
                                            <p:cond delay="0"/>
                                          </p:stCondLst>
                                        </p:cTn>
                                        <p:tgtEl>
                                          <p:spTgt spid="15">
                                            <p:txEl>
                                              <p:pRg st="1" end="1"/>
                                            </p:txEl>
                                          </p:spTgt>
                                        </p:tgtEl>
                                        <p:attrNameLst>
                                          <p:attrName>ppt_w</p:attrName>
                                        </p:attrNameLst>
                                      </p:cBhvr>
                                    </p:anim>
                                    <p:anim by="(#ppt_w*0.50)" calcmode="lin" valueType="num">
                                      <p:cBhvr>
                                        <p:cTn id="36" dur="500" decel="50000" autoRev="1" fill="hold">
                                          <p:stCondLst>
                                            <p:cond delay="0"/>
                                          </p:stCondLst>
                                        </p:cTn>
                                        <p:tgtEl>
                                          <p:spTgt spid="15">
                                            <p:txEl>
                                              <p:pRg st="1" end="1"/>
                                            </p:txEl>
                                          </p:spTgt>
                                        </p:tgtEl>
                                        <p:attrNameLst>
                                          <p:attrName>ppt_x</p:attrName>
                                        </p:attrNameLst>
                                      </p:cBhvr>
                                    </p:anim>
                                    <p:anim from="(-#ppt_h/2)" to="(#ppt_y)" calcmode="lin" valueType="num">
                                      <p:cBhvr>
                                        <p:cTn id="37" dur="1000" fill="hold">
                                          <p:stCondLst>
                                            <p:cond delay="0"/>
                                          </p:stCondLst>
                                        </p:cTn>
                                        <p:tgtEl>
                                          <p:spTgt spid="15">
                                            <p:txEl>
                                              <p:pRg st="1" end="1"/>
                                            </p:txEl>
                                          </p:spTgt>
                                        </p:tgtEl>
                                        <p:attrNameLst>
                                          <p:attrName>ppt_y</p:attrName>
                                        </p:attrNameLst>
                                      </p:cBhvr>
                                    </p:anim>
                                    <p:animRot by="21600000">
                                      <p:cBhvr>
                                        <p:cTn id="38" dur="1000" fill="hold">
                                          <p:stCondLst>
                                            <p:cond delay="0"/>
                                          </p:stCondLst>
                                        </p:cTn>
                                        <p:tgtEl>
                                          <p:spTgt spid="1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635795" y="1297417"/>
            <a:ext cx="11102221" cy="4915961"/>
          </a:xfrm>
          <a:prstGeom prst="rect">
            <a:avLst/>
          </a:prstGeom>
          <a:noFill/>
        </p:spPr>
        <p:txBody>
          <a:bodyPr wrap="square" rtlCol="0">
            <a:spAutoFit/>
          </a:bodyPr>
          <a:lstStyle/>
          <a:p>
            <a:pPr algn="ct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Liên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hệ</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algn="ct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tên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hàng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xếp</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loại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thức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khác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cần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extLst>
              <a:ext uri="{FF2B5EF4-FFF2-40B4-BE49-F238E27FC236}">
                <a16:creationId xmlns:a16="http://schemas.microsoft.com/office/drawing/2014/main" id="{4CC2CC96-37BA-4813-8362-30E3F1EE12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8" b="56954" l="12780" r="88658">
                        <a14:foregroundMark x1="42652" y1="33642" x2="59904" y2="31126"/>
                        <a14:foregroundMark x1="44569" y1="29139" x2="41534" y2="34570"/>
                        <a14:foregroundMark x1="47764" y1="49934" x2="54313" y2="54305"/>
                        <a14:foregroundMark x1="44728" y1="44503" x2="47444" y2="54967"/>
                        <a14:foregroundMark x1="14217" y1="27550" x2="15176" y2="25828"/>
                        <a14:foregroundMark x1="16294" y1="24901" x2="20767" y2="24901"/>
                        <a14:foregroundMark x1="21246" y1="25828" x2="22524" y2="28874"/>
                        <a14:foregroundMark x1="22524" y1="29669" x2="17891" y2="34437"/>
                        <a14:foregroundMark x1="18211" y1="38013" x2="18211" y2="38013"/>
                        <a14:foregroundMark x1="26837" y1="11258" x2="26837" y2="10464"/>
                        <a14:foregroundMark x1="27476" y1="9669" x2="29872" y2="9272"/>
                        <a14:foregroundMark x1="29872" y1="9272" x2="31629" y2="10464"/>
                        <a14:foregroundMark x1="31789" y1="11126" x2="31789" y2="12450"/>
                        <a14:foregroundMark x1="31789" y1="12715" x2="29073" y2="15762"/>
                        <a14:foregroundMark x1="29393" y1="18675" x2="29393" y2="18675"/>
                        <a14:foregroundMark x1="73003" y1="14967" x2="73003" y2="12583"/>
                        <a14:foregroundMark x1="75559" y1="23709" x2="75559" y2="23709"/>
                        <a14:foregroundMark x1="44888" y1="55762" x2="53195" y2="55364"/>
                      </a14:backgroundRemoval>
                    </a14:imgEffect>
                  </a14:imgLayer>
                </a14:imgProps>
              </a:ext>
              <a:ext uri="{28A0092B-C50C-407E-A947-70E740481C1C}">
                <a14:useLocalDpi xmlns:a14="http://schemas.microsoft.com/office/drawing/2010/main" val="0"/>
              </a:ext>
            </a:extLst>
          </a:blip>
          <a:srcRect l="12354" t="6128" r="10981" b="43731"/>
          <a:stretch/>
        </p:blipFill>
        <p:spPr>
          <a:xfrm>
            <a:off x="181811" y="107949"/>
            <a:ext cx="3110711" cy="2453716"/>
          </a:xfrm>
          <a:prstGeom prst="rect">
            <a:avLst/>
          </a:prstGeom>
        </p:spPr>
      </p:pic>
    </p:spTree>
    <p:extLst>
      <p:ext uri="{BB962C8B-B14F-4D97-AF65-F5344CB8AC3E}">
        <p14:creationId xmlns:p14="http://schemas.microsoft.com/office/powerpoint/2010/main" val="53820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553453" y="1653135"/>
            <a:ext cx="11309684" cy="1774798"/>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eaLnBrk="1" hangingPunct="1"/>
            <a:endParaRPr lang="vi-VN" sz="2667"/>
          </a:p>
        </p:txBody>
      </p:sp>
      <p:sp>
        <p:nvSpPr>
          <p:cNvPr id="23" name="Rectangle 22">
            <a:extLst>
              <a:ext uri="{FF2B5EF4-FFF2-40B4-BE49-F238E27FC236}">
                <a16:creationId xmlns:a16="http://schemas.microsoft.com/office/drawing/2014/main" id="{1C6249FF-40ED-4813-9521-BA7C63C23B84}"/>
              </a:ext>
            </a:extLst>
          </p:cNvPr>
          <p:cNvSpPr/>
          <p:nvPr/>
        </p:nvSpPr>
        <p:spPr>
          <a:xfrm>
            <a:off x="1187948" y="1673607"/>
            <a:ext cx="10301363" cy="1754326"/>
          </a:xfrm>
          <a:prstGeom prst="rect">
            <a:avLst/>
          </a:prstGeom>
        </p:spPr>
        <p:txBody>
          <a:bodyPr wrap="square">
            <a:spAutoFit/>
          </a:bodyPr>
          <a:lstStyle/>
          <a:p>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hoặc</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a:t>
            </a:r>
            <a:endParaRPr lang="en-US" sz="3600" b="1" i="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lớp</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742950" indent="-742950">
              <a:buAutoNum type="alphaLcParenR"/>
            </a:pP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4" name="TextBox 23">
            <a:extLst>
              <a:ext uri="{FF2B5EF4-FFF2-40B4-BE49-F238E27FC236}">
                <a16:creationId xmlns:a16="http://schemas.microsoft.com/office/drawing/2014/main" id="{4BB6FCE6-B2E6-4DE9-B59D-948A8C80FD58}"/>
              </a:ext>
            </a:extLst>
          </p:cNvPr>
          <p:cNvSpPr txBox="1"/>
          <p:nvPr/>
        </p:nvSpPr>
        <p:spPr>
          <a:xfrm>
            <a:off x="1439445" y="3448405"/>
            <a:ext cx="9537700" cy="3046988"/>
          </a:xfrm>
          <a:prstGeom prst="rect">
            <a:avLst/>
          </a:prstGeom>
          <a:noFill/>
        </p:spPr>
        <p:txBody>
          <a:bodyPr wrap="square" rtlCol="0">
            <a:spAutoFit/>
          </a:bodyPr>
          <a:lstStyle/>
          <a:p>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 </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món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1250950">
              <a:tabLst>
                <a:tab pos="901700" algn="l"/>
              </a:tabLs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ngồi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cạnh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defTabSz="901700"/>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Sau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0" name="TextBox 9">
            <a:extLst>
              <a:ext uri="{FF2B5EF4-FFF2-40B4-BE49-F238E27FC236}">
                <a16:creationId xmlns:a16="http://schemas.microsoft.com/office/drawing/2014/main" id="{4B4E6A23-6C9F-46AB-91C1-C6EA47F21058}"/>
              </a:ext>
            </a:extLst>
          </p:cNvPr>
          <p:cNvSpPr txBox="1"/>
          <p:nvPr/>
        </p:nvSpPr>
        <p:spPr>
          <a:xfrm>
            <a:off x="143696" y="412773"/>
            <a:ext cx="2852168"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a:solidFill>
                  <a:srgbClr val="FF0000"/>
                </a:solidFill>
                <a:effectLst>
                  <a:reflection blurRad="6350" stA="55000" endA="300" endPos="45500" dir="5400000" sy="-100000" algn="bl" rotWithShape="0"/>
                </a:effectLst>
                <a:latin typeface="iCiel Crocante" panose="02000000000000000000" pitchFamily="2" charset="0"/>
              </a:rPr>
              <a:t>VẬN DỤNG</a:t>
            </a:r>
          </a:p>
        </p:txBody>
      </p:sp>
    </p:spTree>
    <p:extLst>
      <p:ext uri="{BB962C8B-B14F-4D97-AF65-F5344CB8AC3E}">
        <p14:creationId xmlns:p14="http://schemas.microsoft.com/office/powerpoint/2010/main" val="1985546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3" grpId="0"/>
      <p:bldP spid="24"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ACEF646-EF93-4CC8-B63F-673BE5B2BFB0}"/>
              </a:ext>
            </a:extLst>
          </p:cNvPr>
          <p:cNvSpPr txBox="1"/>
          <p:nvPr/>
        </p:nvSpPr>
        <p:spPr>
          <a:xfrm>
            <a:off x="2418156" y="1246382"/>
            <a:ext cx="5434965"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Củng</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cố</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dặn</a:t>
            </a:r>
            <a:r>
              <a:rPr lang="en-US" sz="4000" dirty="0">
                <a:solidFill>
                  <a:srgbClr val="FF0000"/>
                </a:solidFill>
                <a:effectLst>
                  <a:reflection blurRad="6350" stA="55000" endA="300" endPos="45500" dir="5400000" sy="-100000" algn="bl" rotWithShape="0"/>
                </a:effectLst>
                <a:latin typeface="iCiel Crocante" panose="02000000000000000000" pitchFamily="2" charset="0"/>
              </a:rPr>
              <a:t> </a:t>
            </a:r>
            <a:r>
              <a:rPr lang="en-US" sz="4000" dirty="0" err="1">
                <a:solidFill>
                  <a:srgbClr val="FF0000"/>
                </a:solidFill>
                <a:effectLst>
                  <a:reflection blurRad="6350" stA="55000" endA="300" endPos="45500" dir="5400000" sy="-100000" algn="bl" rotWithShape="0"/>
                </a:effectLst>
                <a:latin typeface="iCiel Crocante" panose="02000000000000000000" pitchFamily="2" charset="0"/>
              </a:rPr>
              <a:t>dò</a:t>
            </a:r>
            <a:endParaRPr lang="en-US" sz="4000" dirty="0">
              <a:solidFill>
                <a:srgbClr val="FF0000"/>
              </a:solidFill>
              <a:effectLst>
                <a:reflection blurRad="6350" stA="55000" endA="300" endPos="45500" dir="5400000" sy="-100000" algn="bl" rotWithShape="0"/>
              </a:effectLst>
              <a:latin typeface="iCiel Crocante" panose="02000000000000000000" pitchFamily="2" charset="0"/>
            </a:endParaRPr>
          </a:p>
        </p:txBody>
      </p:sp>
      <p:sp>
        <p:nvSpPr>
          <p:cNvPr id="7" name="TextBox 6">
            <a:extLst>
              <a:ext uri="{FF2B5EF4-FFF2-40B4-BE49-F238E27FC236}">
                <a16:creationId xmlns:a16="http://schemas.microsoft.com/office/drawing/2014/main" id="{D72DA03E-49DD-41F8-B79F-FB60F57AF135}"/>
              </a:ext>
            </a:extLst>
          </p:cNvPr>
          <p:cNvSpPr txBox="1"/>
          <p:nvPr/>
        </p:nvSpPr>
        <p:spPr>
          <a:xfrm>
            <a:off x="1585477" y="2655010"/>
            <a:ext cx="10084415" cy="2207527"/>
          </a:xfrm>
          <a:prstGeom prst="rect">
            <a:avLst/>
          </a:prstGeom>
          <a:noFill/>
        </p:spPr>
        <p:txBody>
          <a:bodyPr wrap="square">
            <a:spAutoFit/>
          </a:bodyPr>
          <a:lstStyle/>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nghe</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a:p>
            <a:pPr marL="457200" indent="-457200">
              <a:lnSpc>
                <a:spcPct val="150000"/>
              </a:lnSpc>
              <a:buFontTx/>
              <a:buChar char="-"/>
            </a:pP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trước</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 </a:t>
            </a:r>
          </a:p>
          <a:p>
            <a:pPr>
              <a:lnSpc>
                <a:spcPct val="150000"/>
              </a:lnSpc>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mi,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vẹt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quạ</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65.</a:t>
            </a:r>
          </a:p>
        </p:txBody>
      </p:sp>
      <p:pic>
        <p:nvPicPr>
          <p:cNvPr id="8" name="图片 35">
            <a:extLst>
              <a:ext uri="{FF2B5EF4-FFF2-40B4-BE49-F238E27FC236}">
                <a16:creationId xmlns:a16="http://schemas.microsoft.com/office/drawing/2014/main" id="{6D336546-DCB4-44A1-9408-72467C3E80A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954545" y="1889211"/>
            <a:ext cx="2114756" cy="1620749"/>
          </a:xfrm>
          <a:prstGeom prst="rect">
            <a:avLst/>
          </a:prstGeom>
        </p:spPr>
      </p:pic>
      <p:pic>
        <p:nvPicPr>
          <p:cNvPr id="10" name="图片 39">
            <a:extLst>
              <a:ext uri="{FF2B5EF4-FFF2-40B4-BE49-F238E27FC236}">
                <a16:creationId xmlns:a16="http://schemas.microsoft.com/office/drawing/2014/main" id="{BA3AC262-0CFA-437F-8EEC-1E1473D1C8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01" y="4876677"/>
            <a:ext cx="2341563" cy="1981323"/>
          </a:xfrm>
          <a:prstGeom prst="rect">
            <a:avLst/>
          </a:prstGeom>
        </p:spPr>
      </p:pic>
      <p:pic>
        <p:nvPicPr>
          <p:cNvPr id="11" name="图片 41">
            <a:extLst>
              <a:ext uri="{FF2B5EF4-FFF2-40B4-BE49-F238E27FC236}">
                <a16:creationId xmlns:a16="http://schemas.microsoft.com/office/drawing/2014/main" id="{F0CA763B-28AA-4F2E-B16E-CEE647F24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160" y="423862"/>
            <a:ext cx="1331922" cy="2163314"/>
          </a:xfrm>
          <a:prstGeom prst="rect">
            <a:avLst/>
          </a:prstGeom>
        </p:spPr>
      </p:pic>
      <p:pic>
        <p:nvPicPr>
          <p:cNvPr id="12" name="图片 43">
            <a:extLst>
              <a:ext uri="{FF2B5EF4-FFF2-40B4-BE49-F238E27FC236}">
                <a16:creationId xmlns:a16="http://schemas.microsoft.com/office/drawing/2014/main" id="{88688721-FFAF-4DDA-811B-7DEE30BCC5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378" y="3789894"/>
            <a:ext cx="1331922" cy="2149238"/>
          </a:xfrm>
          <a:prstGeom prst="rect">
            <a:avLst/>
          </a:prstGeom>
        </p:spPr>
      </p:pic>
    </p:spTree>
    <p:extLst>
      <p:ext uri="{BB962C8B-B14F-4D97-AF65-F5344CB8AC3E}">
        <p14:creationId xmlns:p14="http://schemas.microsoft.com/office/powerpoint/2010/main" val="1861223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Effect transition="in" filter="fade">
                                      <p:cBhvr>
                                        <p:cTn id="14" dur="75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750" fill="hold"/>
                                        <p:tgtEl>
                                          <p:spTgt spid="8"/>
                                        </p:tgtEl>
                                        <p:attrNameLst>
                                          <p:attrName>ppt_w</p:attrName>
                                        </p:attrNameLst>
                                      </p:cBhvr>
                                      <p:tavLst>
                                        <p:tav tm="0">
                                          <p:val>
                                            <p:fltVal val="0"/>
                                          </p:val>
                                        </p:tav>
                                        <p:tav tm="100000">
                                          <p:val>
                                            <p:strVal val="#ppt_w"/>
                                          </p:val>
                                        </p:tav>
                                      </p:tavLst>
                                    </p:anim>
                                    <p:anim calcmode="lin" valueType="num">
                                      <p:cBhvr>
                                        <p:cTn id="18" dur="750" fill="hold"/>
                                        <p:tgtEl>
                                          <p:spTgt spid="8"/>
                                        </p:tgtEl>
                                        <p:attrNameLst>
                                          <p:attrName>ppt_h</p:attrName>
                                        </p:attrNameLst>
                                      </p:cBhvr>
                                      <p:tavLst>
                                        <p:tav tm="0">
                                          <p:val>
                                            <p:fltVal val="0"/>
                                          </p:val>
                                        </p:tav>
                                        <p:tav tm="100000">
                                          <p:val>
                                            <p:strVal val="#ppt_h"/>
                                          </p:val>
                                        </p:tav>
                                      </p:tavLst>
                                    </p:anim>
                                    <p:animEffect transition="in" filter="fade">
                                      <p:cBhvr>
                                        <p:cTn id="19" dur="75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750" fill="hold"/>
                                        <p:tgtEl>
                                          <p:spTgt spid="11"/>
                                        </p:tgtEl>
                                        <p:attrNameLst>
                                          <p:attrName>ppt_w</p:attrName>
                                        </p:attrNameLst>
                                      </p:cBhvr>
                                      <p:tavLst>
                                        <p:tav tm="0">
                                          <p:val>
                                            <p:fltVal val="0"/>
                                          </p:val>
                                        </p:tav>
                                        <p:tav tm="100000">
                                          <p:val>
                                            <p:strVal val="#ppt_w"/>
                                          </p:val>
                                        </p:tav>
                                      </p:tavLst>
                                    </p:anim>
                                    <p:anim calcmode="lin" valueType="num">
                                      <p:cBhvr>
                                        <p:cTn id="23" dur="750" fill="hold"/>
                                        <p:tgtEl>
                                          <p:spTgt spid="11"/>
                                        </p:tgtEl>
                                        <p:attrNameLst>
                                          <p:attrName>ppt_h</p:attrName>
                                        </p:attrNameLst>
                                      </p:cBhvr>
                                      <p:tavLst>
                                        <p:tav tm="0">
                                          <p:val>
                                            <p:fltVal val="0"/>
                                          </p:val>
                                        </p:tav>
                                        <p:tav tm="100000">
                                          <p:val>
                                            <p:strVal val="#ppt_h"/>
                                          </p:val>
                                        </p:tav>
                                      </p:tavLst>
                                    </p:anim>
                                    <p:animEffect transition="in" filter="fade">
                                      <p:cBhvr>
                                        <p:cTn id="24" dur="750"/>
                                        <p:tgtEl>
                                          <p:spTgt spid="11"/>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750"/>
                            </p:stCondLst>
                            <p:childTnLst>
                              <p:par>
                                <p:cTn id="29" presetID="16" presetClass="entr" presetSubtype="21"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图片 39">
            <a:extLst>
              <a:ext uri="{FF2B5EF4-FFF2-40B4-BE49-F238E27FC236}">
                <a16:creationId xmlns:a16="http://schemas.microsoft.com/office/drawing/2014/main" id="{B6A43CE9-BBC5-4E98-BF98-A297DCD67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78" y="1419214"/>
            <a:ext cx="2864392" cy="2423717"/>
          </a:xfrm>
          <a:prstGeom prst="rect">
            <a:avLst/>
          </a:prstGeom>
        </p:spPr>
      </p:pic>
      <p:pic>
        <p:nvPicPr>
          <p:cNvPr id="9" name="图片 43">
            <a:extLst>
              <a:ext uri="{FF2B5EF4-FFF2-40B4-BE49-F238E27FC236}">
                <a16:creationId xmlns:a16="http://schemas.microsoft.com/office/drawing/2014/main" id="{839B62AF-AC7B-4DF2-8D1A-02CAE1D3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555" y="332431"/>
            <a:ext cx="1629316" cy="2629124"/>
          </a:xfrm>
          <a:prstGeom prst="rect">
            <a:avLst/>
          </a:prstGeom>
        </p:spPr>
      </p:pic>
      <p:pic>
        <p:nvPicPr>
          <p:cNvPr id="10" name="图片 30">
            <a:extLst>
              <a:ext uri="{FF2B5EF4-FFF2-40B4-BE49-F238E27FC236}">
                <a16:creationId xmlns:a16="http://schemas.microsoft.com/office/drawing/2014/main" id="{EBF68672-5F38-4E5A-9D6B-7255921E42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5144" y="2481669"/>
            <a:ext cx="2546478" cy="4324344"/>
          </a:xfrm>
          <a:prstGeom prst="rect">
            <a:avLst/>
          </a:prstGeom>
        </p:spPr>
      </p:pic>
      <p:sp>
        <p:nvSpPr>
          <p:cNvPr id="11" name="TextBox 10">
            <a:extLst>
              <a:ext uri="{FF2B5EF4-FFF2-40B4-BE49-F238E27FC236}">
                <a16:creationId xmlns:a16="http://schemas.microsoft.com/office/drawing/2014/main" id="{3C722568-5BEC-4CC9-9200-292359A25631}"/>
              </a:ext>
            </a:extLst>
          </p:cNvPr>
          <p:cNvSpPr txBox="1"/>
          <p:nvPr/>
        </p:nvSpPr>
        <p:spPr>
          <a:xfrm>
            <a:off x="1996048" y="282449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Tree>
    <p:extLst>
      <p:ext uri="{BB962C8B-B14F-4D97-AF65-F5344CB8AC3E}">
        <p14:creationId xmlns:p14="http://schemas.microsoft.com/office/powerpoint/2010/main" val="3918622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750" fill="hold"/>
                                        <p:tgtEl>
                                          <p:spTgt spid="9"/>
                                        </p:tgtEl>
                                        <p:attrNameLst>
                                          <p:attrName>ppt_w</p:attrName>
                                        </p:attrNameLst>
                                      </p:cBhvr>
                                      <p:tavLst>
                                        <p:tav tm="0">
                                          <p:val>
                                            <p:fltVal val="0"/>
                                          </p:val>
                                        </p:tav>
                                        <p:tav tm="100000">
                                          <p:val>
                                            <p:strVal val="#ppt_w"/>
                                          </p:val>
                                        </p:tav>
                                      </p:tavLst>
                                    </p:anim>
                                    <p:anim calcmode="lin" valueType="num">
                                      <p:cBhvr>
                                        <p:cTn id="13" dur="750" fill="hold"/>
                                        <p:tgtEl>
                                          <p:spTgt spid="9"/>
                                        </p:tgtEl>
                                        <p:attrNameLst>
                                          <p:attrName>ppt_h</p:attrName>
                                        </p:attrNameLst>
                                      </p:cBhvr>
                                      <p:tavLst>
                                        <p:tav tm="0">
                                          <p:val>
                                            <p:fltVal val="0"/>
                                          </p:val>
                                        </p:tav>
                                        <p:tav tm="100000">
                                          <p:val>
                                            <p:strVal val="#ppt_h"/>
                                          </p:val>
                                        </p:tav>
                                      </p:tavLst>
                                    </p:anim>
                                    <p:animEffect transition="in" filter="fade">
                                      <p:cBhvr>
                                        <p:cTn id="14" dur="750"/>
                                        <p:tgtEl>
                                          <p:spTgt spid="9"/>
                                        </p:tgtEl>
                                      </p:cBhvr>
                                    </p:animEffect>
                                  </p:childTnLst>
                                </p:cTn>
                              </p:par>
                            </p:childTnLst>
                          </p:cTn>
                        </p:par>
                        <p:par>
                          <p:cTn id="15" fill="hold">
                            <p:stCondLst>
                              <p:cond delay="75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750"/>
                                        <p:tgtEl>
                                          <p:spTgt spid="10"/>
                                        </p:tgtEl>
                                      </p:cBhvr>
                                    </p:animEffect>
                                  </p:childTnLst>
                                </p:cTn>
                              </p:par>
                            </p:childTnLst>
                          </p:cTn>
                        </p:par>
                        <p:par>
                          <p:cTn id="19" fill="hold">
                            <p:stCondLst>
                              <p:cond delay="1500"/>
                            </p:stCondLst>
                            <p:childTnLst>
                              <p:par>
                                <p:cTn id="20" presetID="6" presetClass="entr" presetSubtype="16"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chiếc bụng đói">
            <a:hlinkClick r:id="" action="ppaction://media"/>
            <a:extLst>
              <a:ext uri="{FF2B5EF4-FFF2-40B4-BE49-F238E27FC236}">
                <a16:creationId xmlns:a16="http://schemas.microsoft.com/office/drawing/2014/main" id="{07C67C83-766E-48C8-879A-8197BC952BD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6871097"/>
          </a:xfrm>
          <a:prstGeom prst="rect">
            <a:avLst/>
          </a:prstGeom>
        </p:spPr>
      </p:pic>
    </p:spTree>
    <p:extLst>
      <p:ext uri="{BB962C8B-B14F-4D97-AF65-F5344CB8AC3E}">
        <p14:creationId xmlns:p14="http://schemas.microsoft.com/office/powerpoint/2010/main" val="2147928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7">
            <a:extLst>
              <a:ext uri="{FF2B5EF4-FFF2-40B4-BE49-F238E27FC236}">
                <a16:creationId xmlns:a16="http://schemas.microsoft.com/office/drawing/2014/main" id="{439F1255-A1EC-4B7C-B8FF-E7C434FAC94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856329" y="3833397"/>
            <a:ext cx="3134564" cy="2942307"/>
          </a:xfrm>
          <a:prstGeom prst="rect">
            <a:avLst/>
          </a:prstGeom>
        </p:spPr>
      </p:pic>
      <p:pic>
        <p:nvPicPr>
          <p:cNvPr id="39" name="Picture 38">
            <a:extLst>
              <a:ext uri="{FF2B5EF4-FFF2-40B4-BE49-F238E27FC236}">
                <a16:creationId xmlns:a16="http://schemas.microsoft.com/office/drawing/2014/main" id="{3EB7066D-29AF-4345-8FC5-96756976EFE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856329" y="823096"/>
            <a:ext cx="3134564" cy="2942307"/>
          </a:xfrm>
          <a:prstGeom prst="rect">
            <a:avLst/>
          </a:prstGeom>
        </p:spPr>
      </p:pic>
      <p:pic>
        <p:nvPicPr>
          <p:cNvPr id="40" name="Picture 39">
            <a:extLst>
              <a:ext uri="{FF2B5EF4-FFF2-40B4-BE49-F238E27FC236}">
                <a16:creationId xmlns:a16="http://schemas.microsoft.com/office/drawing/2014/main" id="{5B5FB668-79F8-4D67-8E52-18AA051DDCB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2370252" y="3833397"/>
            <a:ext cx="4118017" cy="3020018"/>
          </a:xfrm>
          <a:prstGeom prst="rect">
            <a:avLst/>
          </a:prstGeom>
        </p:spPr>
      </p:pic>
      <p:sp>
        <p:nvSpPr>
          <p:cNvPr id="41" name="TextBox 40">
            <a:extLst>
              <a:ext uri="{FF2B5EF4-FFF2-40B4-BE49-F238E27FC236}">
                <a16:creationId xmlns:a16="http://schemas.microsoft.com/office/drawing/2014/main" id="{6C7E2914-6F0E-48E8-AE11-4751CB202A94}"/>
              </a:ext>
            </a:extLst>
          </p:cNvPr>
          <p:cNvSpPr txBox="1"/>
          <p:nvPr/>
        </p:nvSpPr>
        <p:spPr>
          <a:xfrm>
            <a:off x="5003883" y="322222"/>
            <a:ext cx="2375373" cy="584775"/>
          </a:xfrm>
          <a:prstGeom prst="rect">
            <a:avLst/>
          </a:prstGeom>
          <a:noFill/>
        </p:spPr>
        <p:txBody>
          <a:bodyPr wrap="square" rtlCol="0">
            <a:spAutoFit/>
          </a:bodyPr>
          <a:lstStyle/>
          <a:p>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Bữa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ăn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trưa</a:t>
            </a:r>
            <a:endPar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00438FD8-F527-4C61-8B7A-5BE5FBE4F755}"/>
              </a:ext>
            </a:extLst>
          </p:cNvPr>
          <p:cNvSpPr txBox="1"/>
          <p:nvPr/>
        </p:nvSpPr>
        <p:spPr>
          <a:xfrm>
            <a:off x="91961" y="436296"/>
            <a:ext cx="3527539"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81495567-3F25-4596-A103-53920E77A51D}"/>
              </a:ext>
            </a:extLst>
          </p:cNvPr>
          <p:cNvSpPr txBox="1"/>
          <p:nvPr/>
        </p:nvSpPr>
        <p:spPr>
          <a:xfrm>
            <a:off x="238422" y="4009546"/>
            <a:ext cx="35275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xem</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nói</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5" name="Group 4">
            <a:extLst>
              <a:ext uri="{FF2B5EF4-FFF2-40B4-BE49-F238E27FC236}">
                <a16:creationId xmlns:a16="http://schemas.microsoft.com/office/drawing/2014/main" id="{1169D232-28D7-401F-A6A2-9B5B7AF9E832}"/>
              </a:ext>
            </a:extLst>
          </p:cNvPr>
          <p:cNvGrpSpPr/>
          <p:nvPr/>
        </p:nvGrpSpPr>
        <p:grpSpPr>
          <a:xfrm>
            <a:off x="2392246" y="779381"/>
            <a:ext cx="3297354" cy="3020017"/>
            <a:chOff x="640126" y="2388049"/>
            <a:chExt cx="2936355" cy="2946860"/>
          </a:xfrm>
        </p:grpSpPr>
        <p:pic>
          <p:nvPicPr>
            <p:cNvPr id="3" name="Picture 2">
              <a:extLst>
                <a:ext uri="{FF2B5EF4-FFF2-40B4-BE49-F238E27FC236}">
                  <a16:creationId xmlns:a16="http://schemas.microsoft.com/office/drawing/2014/main" id="{D7FF0815-A1B2-4813-97A4-CE8452F06F18}"/>
                </a:ext>
              </a:extLst>
            </p:cNvPr>
            <p:cNvPicPr>
              <a:picLocks noChangeAspect="1"/>
            </p:cNvPicPr>
            <p:nvPr/>
          </p:nvPicPr>
          <p:blipFill rotWithShape="1">
            <a:blip r:embed="rId11"/>
            <a:srcRect l="23759" t="29988" r="52684" b="27983"/>
            <a:stretch/>
          </p:blipFill>
          <p:spPr>
            <a:xfrm>
              <a:off x="640126" y="2388049"/>
              <a:ext cx="2936355" cy="2946860"/>
            </a:xfrm>
            <a:prstGeom prst="roundRect">
              <a:avLst/>
            </a:prstGeom>
          </p:spPr>
        </p:pic>
        <p:sp>
          <p:nvSpPr>
            <p:cNvPr id="4" name="Oval 3">
              <a:extLst>
                <a:ext uri="{FF2B5EF4-FFF2-40B4-BE49-F238E27FC236}">
                  <a16:creationId xmlns:a16="http://schemas.microsoft.com/office/drawing/2014/main" id="{7E19CF29-C66C-432B-8345-D1E2BFDB2844}"/>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20" name="TextBox 19">
            <a:extLst>
              <a:ext uri="{FF2B5EF4-FFF2-40B4-BE49-F238E27FC236}">
                <a16:creationId xmlns:a16="http://schemas.microsoft.com/office/drawing/2014/main" id="{C3C53032-EACD-4E90-BC53-992AC611B44D}"/>
              </a:ext>
            </a:extLst>
          </p:cNvPr>
          <p:cNvSpPr txBox="1"/>
          <p:nvPr/>
        </p:nvSpPr>
        <p:spPr>
          <a:xfrm>
            <a:off x="208737" y="1725042"/>
            <a:ext cx="3984739" cy="1569660"/>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Theo con,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mấy</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a:t>
            </a:r>
          </a:p>
        </p:txBody>
      </p:sp>
      <p:pic>
        <p:nvPicPr>
          <p:cNvPr id="6" name="Kể chuyện lớp 2 _Bữa ăn trưa (mp3cut.net)">
            <a:hlinkClick r:id="" action="ppaction://media"/>
            <a:extLst>
              <a:ext uri="{FF2B5EF4-FFF2-40B4-BE49-F238E27FC236}">
                <a16:creationId xmlns:a16="http://schemas.microsoft.com/office/drawing/2014/main" id="{50312214-D36C-49A4-AD69-0131FD73DF9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1961" y="5930325"/>
            <a:ext cx="875688" cy="875688"/>
          </a:xfrm>
          <a:prstGeom prst="rect">
            <a:avLst/>
          </a:prstGeom>
        </p:spPr>
      </p:pic>
    </p:spTree>
    <p:extLst>
      <p:ext uri="{BB962C8B-B14F-4D97-AF65-F5344CB8AC3E}">
        <p14:creationId xmlns:p14="http://schemas.microsoft.com/office/powerpoint/2010/main" val="1011280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0.0037 L 0.21615 -0.00347 " pathEditMode="relative" rAng="0" ptsTypes="AA">
                                      <p:cBhvr>
                                        <p:cTn id="6" dur="2000" fill="hold"/>
                                        <p:tgtEl>
                                          <p:spTgt spid="41"/>
                                        </p:tgtEl>
                                        <p:attrNameLst>
                                          <p:attrName>ppt_x</p:attrName>
                                          <p:attrName>ppt_y</p:attrName>
                                        </p:attrNameLst>
                                      </p:cBhvr>
                                      <p:rCtr x="10807" y="0"/>
                                    </p:animMotion>
                                  </p:childTnLst>
                                </p:cTn>
                              </p:par>
                              <p:par>
                                <p:cTn id="7" presetID="42" presetClass="path" presetSubtype="0" accel="50000" decel="50000" fill="hold" nodeType="withEffect">
                                  <p:stCondLst>
                                    <p:cond delay="0"/>
                                  </p:stCondLst>
                                  <p:childTnLst>
                                    <p:animMotion origin="layout" path="M 4.58333E-6 -7.40741E-7 L 0.17057 0.00232 " pathEditMode="relative" rAng="0" ptsTypes="AA">
                                      <p:cBhvr>
                                        <p:cTn id="8" dur="2000" fill="hold"/>
                                        <p:tgtEl>
                                          <p:spTgt spid="39"/>
                                        </p:tgtEl>
                                        <p:attrNameLst>
                                          <p:attrName>ppt_x</p:attrName>
                                          <p:attrName>ppt_y</p:attrName>
                                        </p:attrNameLst>
                                      </p:cBhvr>
                                      <p:rCtr x="8529" y="116"/>
                                    </p:animMotion>
                                  </p:childTnLst>
                                </p:cTn>
                              </p:par>
                              <p:par>
                                <p:cTn id="9" presetID="42" presetClass="path" presetSubtype="0" accel="50000" decel="50000" fill="hold" nodeType="withEffect">
                                  <p:stCondLst>
                                    <p:cond delay="0"/>
                                  </p:stCondLst>
                                  <p:childTnLst>
                                    <p:animMotion origin="layout" path="M -1.25E-6 3.33333E-6 L 0.18047 0.00416 " pathEditMode="relative" rAng="0" ptsTypes="AA">
                                      <p:cBhvr>
                                        <p:cTn id="10" dur="2000" fill="hold"/>
                                        <p:tgtEl>
                                          <p:spTgt spid="40"/>
                                        </p:tgtEl>
                                        <p:attrNameLst>
                                          <p:attrName>ppt_x</p:attrName>
                                          <p:attrName>ppt_y</p:attrName>
                                        </p:attrNameLst>
                                      </p:cBhvr>
                                      <p:rCtr x="9023" y="208"/>
                                    </p:animMotion>
                                  </p:childTnLst>
                                </p:cTn>
                              </p:par>
                              <p:par>
                                <p:cTn id="11" presetID="42" presetClass="path" presetSubtype="0" accel="50000" decel="50000" fill="hold" nodeType="withEffect">
                                  <p:stCondLst>
                                    <p:cond delay="0"/>
                                  </p:stCondLst>
                                  <p:childTnLst>
                                    <p:animMotion origin="layout" path="M -2.08333E-7 3.7037E-6 L 0.23099 -0.00047 " pathEditMode="relative" rAng="0" ptsTypes="AA">
                                      <p:cBhvr>
                                        <p:cTn id="12" dur="2000" fill="hold"/>
                                        <p:tgtEl>
                                          <p:spTgt spid="5"/>
                                        </p:tgtEl>
                                        <p:attrNameLst>
                                          <p:attrName>ppt_x</p:attrName>
                                          <p:attrName>ppt_y</p:attrName>
                                        </p:attrNameLst>
                                      </p:cBhvr>
                                      <p:rCtr x="11549" y="-23"/>
                                    </p:animMotion>
                                  </p:childTnLst>
                                </p:cTn>
                              </p:par>
                              <p:par>
                                <p:cTn id="13" presetID="42" presetClass="path" presetSubtype="0" accel="50000" decel="50000" fill="hold" nodeType="withEffect">
                                  <p:stCondLst>
                                    <p:cond delay="0"/>
                                  </p:stCondLst>
                                  <p:childTnLst>
                                    <p:animMotion origin="layout" path="M 4.58333E-6 3.7037E-7 L 0.16536 0.00255 " pathEditMode="relative" rAng="0" ptsTypes="AA">
                                      <p:cBhvr>
                                        <p:cTn id="14" dur="2000" fill="hold"/>
                                        <p:tgtEl>
                                          <p:spTgt spid="38"/>
                                        </p:tgtEl>
                                        <p:attrNameLst>
                                          <p:attrName>ppt_x</p:attrName>
                                          <p:attrName>ppt_y</p:attrName>
                                        </p:attrNameLst>
                                      </p:cBhvr>
                                      <p:rCtr x="8268" y="116"/>
                                    </p:animMotion>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24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41" grpId="0"/>
      <p:bldP spid="12"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7B6E1B-E6EC-4D9E-A04D-7FC30EDEAED4}"/>
              </a:ext>
            </a:extLst>
          </p:cNvPr>
          <p:cNvGrpSpPr/>
          <p:nvPr/>
        </p:nvGrpSpPr>
        <p:grpSpPr>
          <a:xfrm>
            <a:off x="154087" y="946797"/>
            <a:ext cx="4884841" cy="4583408"/>
            <a:chOff x="640126" y="2388049"/>
            <a:chExt cx="2936355" cy="2946860"/>
          </a:xfrm>
        </p:grpSpPr>
        <p:pic>
          <p:nvPicPr>
            <p:cNvPr id="5" name="Picture 4">
              <a:extLst>
                <a:ext uri="{FF2B5EF4-FFF2-40B4-BE49-F238E27FC236}">
                  <a16:creationId xmlns:a16="http://schemas.microsoft.com/office/drawing/2014/main" id="{59BE19C7-2129-457F-99C2-609F470D9491}"/>
                </a:ext>
              </a:extLst>
            </p:cNvPr>
            <p:cNvPicPr>
              <a:picLocks noChangeAspect="1"/>
            </p:cNvPicPr>
            <p:nvPr/>
          </p:nvPicPr>
          <p:blipFill rotWithShape="1">
            <a:blip r:embed="rId2"/>
            <a:srcRect l="23759" t="29988" r="52684" b="27983"/>
            <a:stretch/>
          </p:blipFill>
          <p:spPr>
            <a:xfrm>
              <a:off x="640126" y="2388049"/>
              <a:ext cx="2936355" cy="2946860"/>
            </a:xfrm>
            <a:prstGeom prst="roundRect">
              <a:avLst/>
            </a:prstGeom>
          </p:spPr>
        </p:pic>
        <p:sp>
          <p:nvSpPr>
            <p:cNvPr id="6" name="Oval 5">
              <a:extLst>
                <a:ext uri="{FF2B5EF4-FFF2-40B4-BE49-F238E27FC236}">
                  <a16:creationId xmlns:a16="http://schemas.microsoft.com/office/drawing/2014/main" id="{5B851E84-37CA-40A5-AFBB-DCAF0B147F15}"/>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520434" y="1214846"/>
            <a:ext cx="6459166" cy="3539430"/>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(1)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Đã đến giờ ăn trưa. Khi học sinh đã ngồi vào bàn ăn, thầy hiệu trưởng hỏi: “Các em có đem theo món ăn của biển và của đồi núi không?” “Có ạ!”, tất cả đồng thanh đáp rồi mở hộp đồ ăn trưa mà mẹ đã chuẩn bị từ sáng.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E5186608-F118-419E-B847-3CC719A7D7A8}"/>
              </a:ext>
            </a:extLst>
          </p:cNvPr>
          <p:cNvSpPr txBox="1"/>
          <p:nvPr/>
        </p:nvSpPr>
        <p:spPr>
          <a:xfrm>
            <a:off x="5578747" y="4547941"/>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giáo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giải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thức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đồi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núi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E0589903-B43C-49D9-9FAF-079B9AADAD29}"/>
              </a:ext>
            </a:extLst>
          </p:cNvPr>
          <p:cNvSpPr txBox="1"/>
          <p:nvPr/>
        </p:nvSpPr>
        <p:spPr>
          <a:xfrm>
            <a:off x="5520434" y="4189933"/>
            <a:ext cx="6459166" cy="1569660"/>
          </a:xfrm>
          <a:prstGeom prst="rect">
            <a:avLst/>
          </a:prstGeom>
          <a:noFill/>
        </p:spPr>
        <p:txBody>
          <a:bodyPr wrap="square">
            <a:spAutoFit/>
          </a:bodyPr>
          <a:lstStyle/>
          <a:p>
            <a:pPr algn="just">
              <a:spcAft>
                <a:spcPts val="500"/>
              </a:spcAft>
            </a:pP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“Cái gì đó của biển” tức là hải sản; ví dụ cá, tôm. Cái gì đó của đồi núi là rau, thịt,..</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1101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3"/>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159980" y="1650580"/>
            <a:ext cx="6895833" cy="2062103"/>
          </a:xfrm>
          <a:prstGeom prst="rect">
            <a:avLst/>
          </a:prstGeom>
          <a:noFill/>
        </p:spPr>
        <p:txBody>
          <a:bodyPr wrap="square">
            <a:spAutoFit/>
          </a:bodyPr>
          <a:lstStyle/>
          <a:p>
            <a:pPr algn="just"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(2)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hiệu trưởng đi xem xét từng hộp ăn trưa. Thầy hỏi từng bạn: “Các em có đem theo món ăn của biển và của đồi núi không?”.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5D1219D1-78AD-4F62-A256-EDCED0797B7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0" y="1032066"/>
            <a:ext cx="4973383" cy="4668343"/>
          </a:xfrm>
          <a:prstGeom prst="rect">
            <a:avLst/>
          </a:prstGeom>
        </p:spPr>
      </p:pic>
      <p:sp>
        <p:nvSpPr>
          <p:cNvPr id="13" name="TextBox 12">
            <a:extLst>
              <a:ext uri="{FF2B5EF4-FFF2-40B4-BE49-F238E27FC236}">
                <a16:creationId xmlns:a16="http://schemas.microsoft.com/office/drawing/2014/main" id="{AB9E5796-9CB4-43E7-ABF2-601EE3D2FBFB}"/>
              </a:ext>
            </a:extLst>
          </p:cNvPr>
          <p:cNvSpPr txBox="1"/>
          <p:nvPr/>
        </p:nvSpPr>
        <p:spPr>
          <a:xfrm>
            <a:off x="5159979" y="3080718"/>
            <a:ext cx="6895833" cy="2554545"/>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Cô nhà bếp đi sau thấy, tay bê khay thức ăn. Nếu thấy dừng lại trước một bạn và nói “biển” thì cô sẽ gắp cho lát cá. Nếu thầy nói “đồi núi” thì cô sẽ gắp thịt hoặc rau. </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F5E96E57-05EE-4E62-931B-9F092B87B5FF}"/>
              </a:ext>
            </a:extLst>
          </p:cNvPr>
          <p:cNvSpPr txBox="1"/>
          <p:nvPr/>
        </p:nvSpPr>
        <p:spPr>
          <a:xfrm>
            <a:off x="5159978" y="3866339"/>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Khi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thấy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quanh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sau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29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9A5137-60EC-446D-9257-5AF5C91BF9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923312"/>
            <a:ext cx="4955152" cy="3633945"/>
          </a:xfrm>
          <a:prstGeom prst="rect">
            <a:avLst/>
          </a:prstGeom>
        </p:spPr>
      </p:pic>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3774333" y="210144"/>
            <a:ext cx="8417667" cy="6258123"/>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(3)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Bữa trưa hôm nay của Chi có trứng rán, ruốc cá, su hào luộc cùng cà rốt. Trông sặc sỡ như một vườn hoa. Thầy hiệu trưởng nói: “Đẹp đấy!”. Chi thích lắm.</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“Mẹ em nấu ăn giỏi lắm ạ? Chi tự hào nói.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“Vậy à?”, thầy chỉ tay vào món ruốc và hỏi, “Thế món này là gì nhỉ? Món này là của biển hay của đồi núi?”.</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Chi đoán là của đồi núi nhưng em không chắc lắm bèn đáp: “Em không biết ạ”</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a:p>
            <a:pPr rtl="0">
              <a:spcBef>
                <a:spcPts val="0"/>
              </a:spcBef>
              <a:spcAft>
                <a:spcPts val="500"/>
              </a:spcAft>
            </a:pP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Thầy cười và nói: Ruốc cá là từ biển mà ra. Rồi thầy giải thích cách làm ruốc cá.</a:t>
            </a:r>
            <a:endPar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905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2EC28E0-26CB-4CED-A65B-2FDE3D8E6D0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8" name="Group 7">
            <a:extLst>
              <a:ext uri="{FF2B5EF4-FFF2-40B4-BE49-F238E27FC236}">
                <a16:creationId xmlns:a16="http://schemas.microsoft.com/office/drawing/2014/main" id="{25C06DCE-7404-4DC6-B384-47D03BB227EC}"/>
              </a:ext>
            </a:extLst>
          </p:cNvPr>
          <p:cNvGrpSpPr/>
          <p:nvPr/>
        </p:nvGrpSpPr>
        <p:grpSpPr>
          <a:xfrm>
            <a:off x="0" y="0"/>
            <a:ext cx="12192000" cy="368301"/>
            <a:chOff x="0" y="-127508"/>
            <a:chExt cx="12192000" cy="1361811"/>
          </a:xfrm>
        </p:grpSpPr>
        <p:sp>
          <p:nvSpPr>
            <p:cNvPr id="9" name="Rectangle: Top Corners Rounded 8">
              <a:extLst>
                <a:ext uri="{FF2B5EF4-FFF2-40B4-BE49-F238E27FC236}">
                  <a16:creationId xmlns:a16="http://schemas.microsoft.com/office/drawing/2014/main" id="{D859F608-E309-40D6-8EF3-34CA5570D8B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Rounded 9">
              <a:extLst>
                <a:ext uri="{FF2B5EF4-FFF2-40B4-BE49-F238E27FC236}">
                  <a16:creationId xmlns:a16="http://schemas.microsoft.com/office/drawing/2014/main" id="{0C030701-D93A-43D9-B035-8EF5EED35593}"/>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7651D5B-E5E3-438C-A068-77DD3F999859}"/>
              </a:ext>
            </a:extLst>
          </p:cNvPr>
          <p:cNvSpPr txBox="1"/>
          <p:nvPr/>
        </p:nvSpPr>
        <p:spPr>
          <a:xfrm>
            <a:off x="5351982" y="2470535"/>
            <a:ext cx="6686145" cy="2554545"/>
          </a:xfrm>
          <a:prstGeom prst="rect">
            <a:avLst/>
          </a:prstGeom>
          <a:noFill/>
        </p:spPr>
        <p:txBody>
          <a:bodyPr wrap="square">
            <a:spAutoFit/>
          </a:bodyPr>
          <a:lstStyle/>
          <a:p>
            <a:pPr rtl="0">
              <a:spcBef>
                <a:spcPts val="0"/>
              </a:spcBef>
              <a:spcAft>
                <a:spcPts val="500"/>
              </a:spcAft>
            </a:pP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(4) </a:t>
            </a:r>
            <a:r>
              <a:rPr lang="en-US"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3200" b="1" i="0" u="none" strike="noStrike"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Cả lớp ồ lên. Còn Chi thấy rất vui khi biết đồ ăn của mình đã thoả mãn hai yêu cầu biển và đồi núi. Thế là em ăn luôn và thấy thức ăn mẹ làm ngon tuyệt.</a:t>
            </a:r>
            <a:endParaRPr lang="vi-VN" sz="32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3D3B91B4-B478-4CE2-B964-F1840A91854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202610" y="1222565"/>
            <a:ext cx="4777952" cy="4484899"/>
          </a:xfrm>
          <a:prstGeom prst="rect">
            <a:avLst/>
          </a:prstGeom>
        </p:spPr>
      </p:pic>
      <p:sp>
        <p:nvSpPr>
          <p:cNvPr id="13" name="TextBox 12">
            <a:extLst>
              <a:ext uri="{FF2B5EF4-FFF2-40B4-BE49-F238E27FC236}">
                <a16:creationId xmlns:a16="http://schemas.microsoft.com/office/drawing/2014/main" id="{E8F74CFE-D56B-439D-8917-7F2316F90721}"/>
              </a:ext>
            </a:extLst>
          </p:cNvPr>
          <p:cNvSpPr txBox="1"/>
          <p:nvPr/>
        </p:nvSpPr>
        <p:spPr>
          <a:xfrm>
            <a:off x="5530224" y="2644170"/>
            <a:ext cx="6459166" cy="1569660"/>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Sau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nghe</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hiệu</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trưởng</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cách</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làm</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ruốc</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lớp</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Chi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thể</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hiện</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thái</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độ</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u="none" strike="noStrike"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44828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6">
            <a:extLst>
              <a:ext uri="{FF2B5EF4-FFF2-40B4-BE49-F238E27FC236}">
                <a16:creationId xmlns:a16="http://schemas.microsoft.com/office/drawing/2014/main" id="{B41554DE-FC9F-40F1-BFC5-B9BF0C637AC9}"/>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9" name="Group 8">
            <a:extLst>
              <a:ext uri="{FF2B5EF4-FFF2-40B4-BE49-F238E27FC236}">
                <a16:creationId xmlns:a16="http://schemas.microsoft.com/office/drawing/2014/main" id="{C08A0F92-6099-4190-90AF-FA586F7A421E}"/>
              </a:ext>
            </a:extLst>
          </p:cNvPr>
          <p:cNvGrpSpPr/>
          <p:nvPr/>
        </p:nvGrpSpPr>
        <p:grpSpPr>
          <a:xfrm>
            <a:off x="0" y="0"/>
            <a:ext cx="12192000" cy="368301"/>
            <a:chOff x="0" y="-127508"/>
            <a:chExt cx="12192000" cy="1361811"/>
          </a:xfrm>
        </p:grpSpPr>
        <p:sp>
          <p:nvSpPr>
            <p:cNvPr id="10" name="Rectangle: Top Corners Rounded 9">
              <a:extLst>
                <a:ext uri="{FF2B5EF4-FFF2-40B4-BE49-F238E27FC236}">
                  <a16:creationId xmlns:a16="http://schemas.microsoft.com/office/drawing/2014/main" id="{7DD0FEDC-8675-4298-A056-7AE439E34217}"/>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Top Corners Rounded 10">
              <a:extLst>
                <a:ext uri="{FF2B5EF4-FFF2-40B4-BE49-F238E27FC236}">
                  <a16:creationId xmlns:a16="http://schemas.microsoft.com/office/drawing/2014/main" id="{647409AC-CD67-4529-B95F-CE894EE17A51}"/>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49C58C74-ADA0-4585-A442-E83150DC94B5}"/>
              </a:ext>
            </a:extLst>
          </p:cNvPr>
          <p:cNvSpPr txBox="1"/>
          <p:nvPr/>
        </p:nvSpPr>
        <p:spPr>
          <a:xfrm>
            <a:off x="158432" y="336915"/>
            <a:ext cx="4663188" cy="1077218"/>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Chọn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1 – 2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tranh</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FDA71EC7-74A3-4A83-9C52-45A574318D1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78" b="89579" l="0" r="100000">
                        <a14:foregroundMark x1="38978" y1="55654" x2="46645" y2="52772"/>
                      </a14:backgroundRemoval>
                    </a14:imgEffect>
                  </a14:imgLayer>
                </a14:imgProps>
              </a:ext>
              <a:ext uri="{28A0092B-C50C-407E-A947-70E740481C1C}">
                <a14:useLocalDpi xmlns:a14="http://schemas.microsoft.com/office/drawing/2010/main" val="0"/>
              </a:ext>
            </a:extLst>
          </a:blip>
          <a:srcRect l="4666" t="8268" r="1102" b="10508"/>
          <a:stretch/>
        </p:blipFill>
        <p:spPr>
          <a:xfrm>
            <a:off x="766288" y="4550372"/>
            <a:ext cx="3173528" cy="1970713"/>
          </a:xfrm>
          <a:prstGeom prst="rect">
            <a:avLst/>
          </a:prstGeom>
        </p:spPr>
      </p:pic>
      <p:pic>
        <p:nvPicPr>
          <p:cNvPr id="14" name="Picture 13">
            <a:extLst>
              <a:ext uri="{FF2B5EF4-FFF2-40B4-BE49-F238E27FC236}">
                <a16:creationId xmlns:a16="http://schemas.microsoft.com/office/drawing/2014/main" id="{2EE5B06D-5802-495C-BED2-E07DD38317BF}"/>
              </a:ext>
            </a:extLst>
          </p:cNvPr>
          <p:cNvPicPr>
            <a:picLocks noChangeAspect="1"/>
          </p:cNvPicPr>
          <p:nvPr/>
        </p:nvPicPr>
        <p:blipFill rotWithShape="1">
          <a:blip r:embed="rId6">
            <a:extLst>
              <a:ext uri="{28A0092B-C50C-407E-A947-70E740481C1C}">
                <a14:useLocalDpi xmlns:a14="http://schemas.microsoft.com/office/drawing/2010/main" val="0"/>
              </a:ext>
            </a:extLst>
          </a:blip>
          <a:srcRect l="21425" t="13441" r="22325" b="10505"/>
          <a:stretch/>
        </p:blipFill>
        <p:spPr>
          <a:xfrm>
            <a:off x="1694914" y="2008534"/>
            <a:ext cx="1323474" cy="1545406"/>
          </a:xfrm>
          <a:prstGeom prst="rect">
            <a:avLst/>
          </a:prstGeom>
        </p:spPr>
      </p:pic>
      <p:sp>
        <p:nvSpPr>
          <p:cNvPr id="15" name="Freeform 24">
            <a:extLst>
              <a:ext uri="{FF2B5EF4-FFF2-40B4-BE49-F238E27FC236}">
                <a16:creationId xmlns:a16="http://schemas.microsoft.com/office/drawing/2014/main" id="{31228A4A-2FBF-4536-A963-051379673E2C}"/>
              </a:ext>
            </a:extLst>
          </p:cNvPr>
          <p:cNvSpPr>
            <a:spLocks noEditPoints="1"/>
          </p:cNvSpPr>
          <p:nvPr/>
        </p:nvSpPr>
        <p:spPr bwMode="auto">
          <a:xfrm rot="577143">
            <a:off x="2258967" y="3691686"/>
            <a:ext cx="315055" cy="720939"/>
          </a:xfrm>
          <a:custGeom>
            <a:avLst/>
            <a:gdLst>
              <a:gd name="T0" fmla="*/ 56 w 80"/>
              <a:gd name="T1" fmla="*/ 172 h 235"/>
              <a:gd name="T2" fmla="*/ 57 w 80"/>
              <a:gd name="T3" fmla="*/ 146 h 235"/>
              <a:gd name="T4" fmla="*/ 62 w 80"/>
              <a:gd name="T5" fmla="*/ 146 h 235"/>
              <a:gd name="T6" fmla="*/ 56 w 80"/>
              <a:gd name="T7" fmla="*/ 172 h 235"/>
              <a:gd name="T8" fmla="*/ 47 w 80"/>
              <a:gd name="T9" fmla="*/ 169 h 235"/>
              <a:gd name="T10" fmla="*/ 43 w 80"/>
              <a:gd name="T11" fmla="*/ 147 h 235"/>
              <a:gd name="T12" fmla="*/ 46 w 80"/>
              <a:gd name="T13" fmla="*/ 147 h 235"/>
              <a:gd name="T14" fmla="*/ 47 w 80"/>
              <a:gd name="T15" fmla="*/ 153 h 235"/>
              <a:gd name="T16" fmla="*/ 47 w 80"/>
              <a:gd name="T17" fmla="*/ 169 h 235"/>
              <a:gd name="T18" fmla="*/ 26 w 80"/>
              <a:gd name="T19" fmla="*/ 152 h 235"/>
              <a:gd name="T20" fmla="*/ 20 w 80"/>
              <a:gd name="T21" fmla="*/ 147 h 235"/>
              <a:gd name="T22" fmla="*/ 31 w 80"/>
              <a:gd name="T23" fmla="*/ 147 h 235"/>
              <a:gd name="T24" fmla="*/ 32 w 80"/>
              <a:gd name="T25" fmla="*/ 153 h 235"/>
              <a:gd name="T26" fmla="*/ 40 w 80"/>
              <a:gd name="T27" fmla="*/ 189 h 235"/>
              <a:gd name="T28" fmla="*/ 26 w 80"/>
              <a:gd name="T29" fmla="*/ 152 h 235"/>
              <a:gd name="T30" fmla="*/ 10 w 80"/>
              <a:gd name="T31" fmla="*/ 148 h 235"/>
              <a:gd name="T32" fmla="*/ 22 w 80"/>
              <a:gd name="T33" fmla="*/ 168 h 235"/>
              <a:gd name="T34" fmla="*/ 10 w 80"/>
              <a:gd name="T35" fmla="*/ 148 h 235"/>
              <a:gd name="T36" fmla="*/ 21 w 80"/>
              <a:gd name="T37" fmla="*/ 77 h 235"/>
              <a:gd name="T38" fmla="*/ 25 w 80"/>
              <a:gd name="T39" fmla="*/ 94 h 235"/>
              <a:gd name="T40" fmla="*/ 21 w 80"/>
              <a:gd name="T41" fmla="*/ 77 h 235"/>
              <a:gd name="T42" fmla="*/ 21 w 80"/>
              <a:gd name="T43" fmla="*/ 75 h 235"/>
              <a:gd name="T44" fmla="*/ 19 w 80"/>
              <a:gd name="T45" fmla="*/ 63 h 235"/>
              <a:gd name="T46" fmla="*/ 21 w 80"/>
              <a:gd name="T47" fmla="*/ 75 h 235"/>
              <a:gd name="T48" fmla="*/ 27 w 80"/>
              <a:gd name="T49" fmla="*/ 110 h 235"/>
              <a:gd name="T50" fmla="*/ 27 w 80"/>
              <a:gd name="T51" fmla="*/ 110 h 235"/>
              <a:gd name="T52" fmla="*/ 78 w 80"/>
              <a:gd name="T53" fmla="*/ 142 h 235"/>
              <a:gd name="T54" fmla="*/ 40 w 80"/>
              <a:gd name="T55" fmla="*/ 139 h 235"/>
              <a:gd name="T56" fmla="*/ 23 w 80"/>
              <a:gd name="T57" fmla="*/ 3 h 235"/>
              <a:gd name="T58" fmla="*/ 13 w 80"/>
              <a:gd name="T59" fmla="*/ 3 h 235"/>
              <a:gd name="T60" fmla="*/ 15 w 80"/>
              <a:gd name="T61" fmla="*/ 34 h 235"/>
              <a:gd name="T62" fmla="*/ 19 w 80"/>
              <a:gd name="T63" fmla="*/ 62 h 235"/>
              <a:gd name="T64" fmla="*/ 11 w 80"/>
              <a:gd name="T65" fmla="*/ 13 h 235"/>
              <a:gd name="T66" fmla="*/ 0 w 80"/>
              <a:gd name="T67" fmla="*/ 11 h 235"/>
              <a:gd name="T68" fmla="*/ 23 w 80"/>
              <a:gd name="T69" fmla="*/ 139 h 235"/>
              <a:gd name="T70" fmla="*/ 11 w 80"/>
              <a:gd name="T71" fmla="*/ 139 h 235"/>
              <a:gd name="T72" fmla="*/ 6 w 80"/>
              <a:gd name="T73" fmla="*/ 147 h 235"/>
              <a:gd name="T74" fmla="*/ 0 w 80"/>
              <a:gd name="T75" fmla="*/ 152 h 235"/>
              <a:gd name="T76" fmla="*/ 42 w 80"/>
              <a:gd name="T77" fmla="*/ 234 h 235"/>
              <a:gd name="T78" fmla="*/ 51 w 80"/>
              <a:gd name="T79" fmla="*/ 232 h 235"/>
              <a:gd name="T80" fmla="*/ 63 w 80"/>
              <a:gd name="T81" fmla="*/ 183 h 235"/>
              <a:gd name="T82" fmla="*/ 76 w 80"/>
              <a:gd name="T83" fmla="*/ 156 h 235"/>
              <a:gd name="T84" fmla="*/ 78 w 80"/>
              <a:gd name="T85" fmla="*/ 14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0" h="235">
                <a:moveTo>
                  <a:pt x="56" y="172"/>
                </a:moveTo>
                <a:cubicBezTo>
                  <a:pt x="58" y="162"/>
                  <a:pt x="57" y="158"/>
                  <a:pt x="57" y="146"/>
                </a:cubicBezTo>
                <a:cubicBezTo>
                  <a:pt x="59" y="147"/>
                  <a:pt x="59" y="146"/>
                  <a:pt x="62" y="146"/>
                </a:cubicBezTo>
                <a:cubicBezTo>
                  <a:pt x="60" y="155"/>
                  <a:pt x="60" y="164"/>
                  <a:pt x="56" y="172"/>
                </a:cubicBezTo>
                <a:moveTo>
                  <a:pt x="47" y="169"/>
                </a:moveTo>
                <a:cubicBezTo>
                  <a:pt x="46" y="160"/>
                  <a:pt x="44" y="154"/>
                  <a:pt x="43" y="147"/>
                </a:cubicBezTo>
                <a:cubicBezTo>
                  <a:pt x="44" y="148"/>
                  <a:pt x="45" y="146"/>
                  <a:pt x="46" y="147"/>
                </a:cubicBezTo>
                <a:cubicBezTo>
                  <a:pt x="45" y="148"/>
                  <a:pt x="47" y="150"/>
                  <a:pt x="47" y="153"/>
                </a:cubicBezTo>
                <a:cubicBezTo>
                  <a:pt x="48" y="159"/>
                  <a:pt x="47" y="166"/>
                  <a:pt x="47" y="169"/>
                </a:cubicBezTo>
                <a:moveTo>
                  <a:pt x="26" y="152"/>
                </a:moveTo>
                <a:cubicBezTo>
                  <a:pt x="24" y="149"/>
                  <a:pt x="20" y="150"/>
                  <a:pt x="20" y="147"/>
                </a:cubicBezTo>
                <a:cubicBezTo>
                  <a:pt x="24" y="146"/>
                  <a:pt x="26" y="147"/>
                  <a:pt x="31" y="147"/>
                </a:cubicBezTo>
                <a:cubicBezTo>
                  <a:pt x="31" y="148"/>
                  <a:pt x="32" y="150"/>
                  <a:pt x="32" y="153"/>
                </a:cubicBezTo>
                <a:cubicBezTo>
                  <a:pt x="38" y="161"/>
                  <a:pt x="38" y="175"/>
                  <a:pt x="40" y="189"/>
                </a:cubicBezTo>
                <a:cubicBezTo>
                  <a:pt x="35" y="175"/>
                  <a:pt x="32" y="165"/>
                  <a:pt x="26" y="152"/>
                </a:cubicBezTo>
                <a:moveTo>
                  <a:pt x="10" y="148"/>
                </a:moveTo>
                <a:cubicBezTo>
                  <a:pt x="16" y="152"/>
                  <a:pt x="19" y="160"/>
                  <a:pt x="22" y="168"/>
                </a:cubicBezTo>
                <a:cubicBezTo>
                  <a:pt x="18" y="161"/>
                  <a:pt x="14" y="154"/>
                  <a:pt x="10" y="148"/>
                </a:cubicBezTo>
                <a:moveTo>
                  <a:pt x="21" y="77"/>
                </a:moveTo>
                <a:cubicBezTo>
                  <a:pt x="24" y="82"/>
                  <a:pt x="24" y="89"/>
                  <a:pt x="25" y="94"/>
                </a:cubicBezTo>
                <a:cubicBezTo>
                  <a:pt x="22" y="90"/>
                  <a:pt x="23" y="83"/>
                  <a:pt x="21" y="77"/>
                </a:cubicBezTo>
                <a:moveTo>
                  <a:pt x="21" y="75"/>
                </a:moveTo>
                <a:cubicBezTo>
                  <a:pt x="20" y="73"/>
                  <a:pt x="20" y="68"/>
                  <a:pt x="19" y="63"/>
                </a:cubicBezTo>
                <a:cubicBezTo>
                  <a:pt x="21" y="67"/>
                  <a:pt x="22" y="72"/>
                  <a:pt x="21" y="75"/>
                </a:cubicBezTo>
                <a:moveTo>
                  <a:pt x="27" y="110"/>
                </a:moveTo>
                <a:cubicBezTo>
                  <a:pt x="29" y="114"/>
                  <a:pt x="27" y="116"/>
                  <a:pt x="27" y="110"/>
                </a:cubicBezTo>
                <a:close/>
                <a:moveTo>
                  <a:pt x="78" y="142"/>
                </a:moveTo>
                <a:cubicBezTo>
                  <a:pt x="71" y="136"/>
                  <a:pt x="52" y="141"/>
                  <a:pt x="40" y="139"/>
                </a:cubicBezTo>
                <a:cubicBezTo>
                  <a:pt x="35" y="93"/>
                  <a:pt x="24" y="52"/>
                  <a:pt x="23" y="3"/>
                </a:cubicBezTo>
                <a:cubicBezTo>
                  <a:pt x="21" y="0"/>
                  <a:pt x="16" y="0"/>
                  <a:pt x="13" y="3"/>
                </a:cubicBezTo>
                <a:cubicBezTo>
                  <a:pt x="13" y="12"/>
                  <a:pt x="14" y="24"/>
                  <a:pt x="15" y="34"/>
                </a:cubicBezTo>
                <a:cubicBezTo>
                  <a:pt x="17" y="45"/>
                  <a:pt x="19" y="56"/>
                  <a:pt x="19" y="62"/>
                </a:cubicBezTo>
                <a:cubicBezTo>
                  <a:pt x="17" y="48"/>
                  <a:pt x="13" y="29"/>
                  <a:pt x="11" y="13"/>
                </a:cubicBezTo>
                <a:cubicBezTo>
                  <a:pt x="8" y="10"/>
                  <a:pt x="4" y="8"/>
                  <a:pt x="0" y="11"/>
                </a:cubicBezTo>
                <a:cubicBezTo>
                  <a:pt x="9" y="51"/>
                  <a:pt x="14" y="94"/>
                  <a:pt x="23" y="139"/>
                </a:cubicBezTo>
                <a:cubicBezTo>
                  <a:pt x="17" y="139"/>
                  <a:pt x="14" y="140"/>
                  <a:pt x="11" y="139"/>
                </a:cubicBezTo>
                <a:cubicBezTo>
                  <a:pt x="8" y="142"/>
                  <a:pt x="3" y="143"/>
                  <a:pt x="6" y="147"/>
                </a:cubicBezTo>
                <a:cubicBezTo>
                  <a:pt x="2" y="147"/>
                  <a:pt x="1" y="150"/>
                  <a:pt x="0" y="152"/>
                </a:cubicBezTo>
                <a:cubicBezTo>
                  <a:pt x="18" y="175"/>
                  <a:pt x="31" y="204"/>
                  <a:pt x="42" y="234"/>
                </a:cubicBezTo>
                <a:cubicBezTo>
                  <a:pt x="46" y="235"/>
                  <a:pt x="49" y="234"/>
                  <a:pt x="51" y="232"/>
                </a:cubicBezTo>
                <a:cubicBezTo>
                  <a:pt x="52" y="215"/>
                  <a:pt x="57" y="198"/>
                  <a:pt x="63" y="183"/>
                </a:cubicBezTo>
                <a:cubicBezTo>
                  <a:pt x="67" y="173"/>
                  <a:pt x="73" y="165"/>
                  <a:pt x="76" y="156"/>
                </a:cubicBezTo>
                <a:cubicBezTo>
                  <a:pt x="78" y="151"/>
                  <a:pt x="80" y="144"/>
                  <a:pt x="78" y="142"/>
                </a:cubicBezTo>
              </a:path>
            </a:pathLst>
          </a:custGeom>
          <a:solidFill>
            <a:srgbClr val="78B832"/>
          </a:solidFill>
          <a:ln>
            <a:noFill/>
          </a:ln>
        </p:spPr>
        <p:txBody>
          <a:bodyPr vert="horz" wrap="square" lIns="91424" tIns="45713" rIns="91424" bIns="45713" numCol="1" anchor="t" anchorCtr="0" compatLnSpc="1"/>
          <a:lstStyle/>
          <a:p>
            <a:pPr defTabSz="1218323">
              <a:defRPr/>
            </a:pPr>
            <a:endParaRPr lang="zh-CN" altLang="en-US" sz="3200" kern="0">
              <a:solidFill>
                <a:sysClr val="windowText" lastClr="000000"/>
              </a:solidFill>
              <a:cs typeface="+mn-ea"/>
              <a:sym typeface="+mn-lt"/>
            </a:endParaRPr>
          </a:p>
        </p:txBody>
      </p:sp>
      <p:pic>
        <p:nvPicPr>
          <p:cNvPr id="16" name="Picture 15">
            <a:extLst>
              <a:ext uri="{FF2B5EF4-FFF2-40B4-BE49-F238E27FC236}">
                <a16:creationId xmlns:a16="http://schemas.microsoft.com/office/drawing/2014/main" id="{E652834D-155F-485E-8366-982A129D446F}"/>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8840772" y="3833397"/>
            <a:ext cx="3134564" cy="2942307"/>
          </a:xfrm>
          <a:prstGeom prst="rect">
            <a:avLst/>
          </a:prstGeom>
        </p:spPr>
      </p:pic>
      <p:pic>
        <p:nvPicPr>
          <p:cNvPr id="17" name="Picture 16">
            <a:extLst>
              <a:ext uri="{FF2B5EF4-FFF2-40B4-BE49-F238E27FC236}">
                <a16:creationId xmlns:a16="http://schemas.microsoft.com/office/drawing/2014/main" id="{66E89037-8C69-4601-85CC-6ADFF815922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8840772" y="823096"/>
            <a:ext cx="3134564" cy="2942307"/>
          </a:xfrm>
          <a:prstGeom prst="rect">
            <a:avLst/>
          </a:prstGeom>
        </p:spPr>
      </p:pic>
      <p:pic>
        <p:nvPicPr>
          <p:cNvPr id="18" name="Picture 17">
            <a:extLst>
              <a:ext uri="{FF2B5EF4-FFF2-40B4-BE49-F238E27FC236}">
                <a16:creationId xmlns:a16="http://schemas.microsoft.com/office/drawing/2014/main" id="{E0AB86A4-F18F-4ED4-90B0-D5A96283DE63}"/>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4821620" y="3833397"/>
            <a:ext cx="4118017" cy="3020018"/>
          </a:xfrm>
          <a:prstGeom prst="rect">
            <a:avLst/>
          </a:prstGeom>
        </p:spPr>
      </p:pic>
      <p:grpSp>
        <p:nvGrpSpPr>
          <p:cNvPr id="19" name="Group 18">
            <a:extLst>
              <a:ext uri="{FF2B5EF4-FFF2-40B4-BE49-F238E27FC236}">
                <a16:creationId xmlns:a16="http://schemas.microsoft.com/office/drawing/2014/main" id="{10D13A97-C595-4262-B644-D07D5CFD7AE0}"/>
              </a:ext>
            </a:extLst>
          </p:cNvPr>
          <p:cNvGrpSpPr/>
          <p:nvPr/>
        </p:nvGrpSpPr>
        <p:grpSpPr>
          <a:xfrm>
            <a:off x="4843614" y="779381"/>
            <a:ext cx="3297354" cy="3020017"/>
            <a:chOff x="640126" y="2388049"/>
            <a:chExt cx="2936355" cy="2946860"/>
          </a:xfrm>
        </p:grpSpPr>
        <p:pic>
          <p:nvPicPr>
            <p:cNvPr id="20" name="Picture 19">
              <a:extLst>
                <a:ext uri="{FF2B5EF4-FFF2-40B4-BE49-F238E27FC236}">
                  <a16:creationId xmlns:a16="http://schemas.microsoft.com/office/drawing/2014/main" id="{416124B6-C658-490F-A15B-C503262839AD}"/>
                </a:ext>
              </a:extLst>
            </p:cNvPr>
            <p:cNvPicPr>
              <a:picLocks noChangeAspect="1"/>
            </p:cNvPicPr>
            <p:nvPr/>
          </p:nvPicPr>
          <p:blipFill rotWithShape="1">
            <a:blip r:embed="rId13"/>
            <a:srcRect l="23759" t="29988" r="52684" b="27983"/>
            <a:stretch/>
          </p:blipFill>
          <p:spPr>
            <a:xfrm>
              <a:off x="640126" y="2388049"/>
              <a:ext cx="2936355" cy="2946860"/>
            </a:xfrm>
            <a:prstGeom prst="roundRect">
              <a:avLst/>
            </a:prstGeom>
          </p:spPr>
        </p:pic>
        <p:sp>
          <p:nvSpPr>
            <p:cNvPr id="21" name="Oval 20">
              <a:extLst>
                <a:ext uri="{FF2B5EF4-FFF2-40B4-BE49-F238E27FC236}">
                  <a16:creationId xmlns:a16="http://schemas.microsoft.com/office/drawing/2014/main" id="{3A51DFEB-82BC-4DED-BCA4-9C271545499C}"/>
                </a:ext>
              </a:extLst>
            </p:cNvPr>
            <p:cNvSpPr/>
            <p:nvPr/>
          </p:nvSpPr>
          <p:spPr>
            <a:xfrm>
              <a:off x="675179" y="2928670"/>
              <a:ext cx="478500" cy="4572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Tree>
    <p:extLst>
      <p:ext uri="{BB962C8B-B14F-4D97-AF65-F5344CB8AC3E}">
        <p14:creationId xmlns:p14="http://schemas.microsoft.com/office/powerpoint/2010/main" val="369857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7F334468-1D62-4D62-9BEF-8558D344C468}"/>
              </a:ext>
            </a:extLst>
          </p:cNvPr>
          <p:cNvSpPr txBox="1"/>
          <p:nvPr/>
        </p:nvSpPr>
        <p:spPr>
          <a:xfrm>
            <a:off x="3877873" y="660759"/>
            <a:ext cx="4689509" cy="707886"/>
          </a:xfrm>
          <a:prstGeom prst="rect">
            <a:avLst/>
          </a:prstGeom>
          <a:noFill/>
        </p:spPr>
        <p:txBody>
          <a:bodyPr wrap="square" rtlCol="0">
            <a:spAutoFit/>
          </a:bodyPr>
          <a:lstStyle/>
          <a:p>
            <a:pPr algn="ct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Tiêu</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chí</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đánh</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 </a:t>
            </a:r>
            <a:r>
              <a:rPr lang="en-US" sz="4000" b="1" dirty="0" err="1">
                <a:solidFill>
                  <a:srgbClr val="FF0000"/>
                </a:solidFill>
                <a:latin typeface="iCiel Nabila" pitchFamily="2" charset="0"/>
                <a:ea typeface="Arial-Rounded" panose="020B0500000000000000" pitchFamily="34" charset="0"/>
                <a:cs typeface="Arial-Rounded" panose="020B0500000000000000" pitchFamily="34" charset="0"/>
              </a:rPr>
              <a:t>giá</a:t>
            </a:r>
            <a:r>
              <a:rPr lang="en-US" sz="4000" b="1" dirty="0">
                <a:solidFill>
                  <a:srgbClr val="FF0000"/>
                </a:solidFill>
                <a:latin typeface="iCiel Nabila" pitchFamily="2" charset="0"/>
                <a:ea typeface="Arial-Rounded" panose="020B0500000000000000" pitchFamily="34" charset="0"/>
                <a:cs typeface="Arial-Rounded" panose="020B0500000000000000" pitchFamily="34" charset="0"/>
              </a:rPr>
              <a:t>:</a:t>
            </a:r>
          </a:p>
        </p:txBody>
      </p:sp>
      <p:grpSp>
        <p:nvGrpSpPr>
          <p:cNvPr id="38" name="Group 37">
            <a:extLst>
              <a:ext uri="{FF2B5EF4-FFF2-40B4-BE49-F238E27FC236}">
                <a16:creationId xmlns:a16="http://schemas.microsoft.com/office/drawing/2014/main" id="{E6964CF0-F867-40B3-B2B1-3674F9622D67}"/>
              </a:ext>
            </a:extLst>
          </p:cNvPr>
          <p:cNvGrpSpPr/>
          <p:nvPr/>
        </p:nvGrpSpPr>
        <p:grpSpPr>
          <a:xfrm>
            <a:off x="6693328" y="1317572"/>
            <a:ext cx="4957314" cy="3251044"/>
            <a:chOff x="-3765218" y="2205463"/>
            <a:chExt cx="4957314" cy="3251044"/>
          </a:xfrm>
        </p:grpSpPr>
        <p:pic>
          <p:nvPicPr>
            <p:cNvPr id="32" name="PA_图片 6">
              <a:extLst>
                <a:ext uri="{FF2B5EF4-FFF2-40B4-BE49-F238E27FC236}">
                  <a16:creationId xmlns:a16="http://schemas.microsoft.com/office/drawing/2014/main" id="{32759546-28A9-4DC2-9605-8623813D24D4}"/>
                </a:ext>
              </a:extLst>
            </p:cNvPr>
            <p:cNvPicPr>
              <a:picLocks noChangeAspect="1"/>
            </p:cNvPicPr>
            <p:nvPr>
              <p:custDataLst>
                <p:tags r:id="rId3"/>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765218" y="2205463"/>
              <a:ext cx="4957314" cy="3251044"/>
            </a:xfrm>
            <a:prstGeom prst="rect">
              <a:avLst/>
            </a:prstGeom>
          </p:spPr>
        </p:pic>
        <p:sp>
          <p:nvSpPr>
            <p:cNvPr id="37" name="TextBox 36">
              <a:extLst>
                <a:ext uri="{FF2B5EF4-FFF2-40B4-BE49-F238E27FC236}">
                  <a16:creationId xmlns:a16="http://schemas.microsoft.com/office/drawing/2014/main" id="{A71A0E1A-8145-4C37-B0A7-441AC2617E49}"/>
                </a:ext>
              </a:extLst>
            </p:cNvPr>
            <p:cNvSpPr txBox="1"/>
            <p:nvPr/>
          </p:nvSpPr>
          <p:spPr>
            <a:xfrm>
              <a:off x="-2877244" y="3123392"/>
              <a:ext cx="3181366"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tự</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tin,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kết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cử</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chỉ</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điệu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bộ</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0" name="Group 39">
            <a:extLst>
              <a:ext uri="{FF2B5EF4-FFF2-40B4-BE49-F238E27FC236}">
                <a16:creationId xmlns:a16="http://schemas.microsoft.com/office/drawing/2014/main" id="{80E7C400-AE01-4578-99D8-288566EB6C8D}"/>
              </a:ext>
            </a:extLst>
          </p:cNvPr>
          <p:cNvGrpSpPr/>
          <p:nvPr/>
        </p:nvGrpSpPr>
        <p:grpSpPr>
          <a:xfrm>
            <a:off x="2515184" y="3381741"/>
            <a:ext cx="7679107" cy="3785552"/>
            <a:chOff x="2827063" y="3191960"/>
            <a:chExt cx="7679107" cy="3785552"/>
          </a:xfrm>
        </p:grpSpPr>
        <p:pic>
          <p:nvPicPr>
            <p:cNvPr id="35" name="PA_图片 6">
              <a:extLst>
                <a:ext uri="{FF2B5EF4-FFF2-40B4-BE49-F238E27FC236}">
                  <a16:creationId xmlns:a16="http://schemas.microsoft.com/office/drawing/2014/main" id="{9555258F-28AA-45E9-99AE-D6F9D4D697FA}"/>
                </a:ext>
              </a:extLst>
            </p:cNvPr>
            <p:cNvPicPr>
              <a:picLocks noChangeAspect="1"/>
            </p:cNvPicPr>
            <p:nvPr>
              <p:custDataLst>
                <p:tags r:id="rId2"/>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827063" y="3191960"/>
              <a:ext cx="7679107" cy="3785552"/>
            </a:xfrm>
            <a:prstGeom prst="rect">
              <a:avLst/>
            </a:prstGeom>
          </p:spPr>
        </p:pic>
        <p:sp>
          <p:nvSpPr>
            <p:cNvPr id="39" name="TextBox 38">
              <a:extLst>
                <a:ext uri="{FF2B5EF4-FFF2-40B4-BE49-F238E27FC236}">
                  <a16:creationId xmlns:a16="http://schemas.microsoft.com/office/drawing/2014/main" id="{1CF663E4-22E1-46B4-A189-4EF1289C479A}"/>
                </a:ext>
              </a:extLst>
            </p:cNvPr>
            <p:cNvSpPr txBox="1"/>
            <p:nvPr/>
          </p:nvSpPr>
          <p:spPr>
            <a:xfrm>
              <a:off x="4187085" y="4109890"/>
              <a:ext cx="4630366" cy="1943161"/>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biệt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giọng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nhân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43" name="Group 42">
            <a:extLst>
              <a:ext uri="{FF2B5EF4-FFF2-40B4-BE49-F238E27FC236}">
                <a16:creationId xmlns:a16="http://schemas.microsoft.com/office/drawing/2014/main" id="{ECCF5BAD-6952-4BF5-BFA7-1E123E9098A5}"/>
              </a:ext>
            </a:extLst>
          </p:cNvPr>
          <p:cNvGrpSpPr/>
          <p:nvPr/>
        </p:nvGrpSpPr>
        <p:grpSpPr>
          <a:xfrm>
            <a:off x="142534" y="1209028"/>
            <a:ext cx="5694730" cy="3295447"/>
            <a:chOff x="6435112" y="1133830"/>
            <a:chExt cx="5694730" cy="3295447"/>
          </a:xfrm>
        </p:grpSpPr>
        <p:pic>
          <p:nvPicPr>
            <p:cNvPr id="36" name="PA_图片 6">
              <a:extLst>
                <a:ext uri="{FF2B5EF4-FFF2-40B4-BE49-F238E27FC236}">
                  <a16:creationId xmlns:a16="http://schemas.microsoft.com/office/drawing/2014/main" id="{5DF38753-0D78-45E1-9FB4-360550AA63F5}"/>
                </a:ext>
              </a:extLst>
            </p:cNvPr>
            <p:cNvPicPr>
              <a:picLocks noChangeAspect="1"/>
            </p:cNvPicPr>
            <p:nvPr>
              <p:custDataLst>
                <p:tags r:id="rId1"/>
              </p:custDataLst>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435112" y="1133830"/>
              <a:ext cx="5694730" cy="3295447"/>
            </a:xfrm>
            <a:prstGeom prst="rect">
              <a:avLst/>
            </a:prstGeom>
          </p:spPr>
        </p:pic>
        <p:sp>
          <p:nvSpPr>
            <p:cNvPr id="42" name="TextBox 41">
              <a:extLst>
                <a:ext uri="{FF2B5EF4-FFF2-40B4-BE49-F238E27FC236}">
                  <a16:creationId xmlns:a16="http://schemas.microsoft.com/office/drawing/2014/main" id="{AE96EF29-9D46-4CDD-A702-017DDEDBB417}"/>
                </a:ext>
              </a:extLst>
            </p:cNvPr>
            <p:cNvSpPr txBox="1"/>
            <p:nvPr/>
          </p:nvSpPr>
          <p:spPr>
            <a:xfrm>
              <a:off x="7074759" y="2029658"/>
              <a:ext cx="4415435" cy="1296830"/>
            </a:xfrm>
            <a:prstGeom prst="rect">
              <a:avLst/>
            </a:prstGeom>
            <a:noFill/>
          </p:spPr>
          <p:txBody>
            <a:bodyPr wrap="square" rtlCol="0">
              <a:spAutoFit/>
            </a:bodyPr>
            <a:lstStyle/>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đúng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nội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dung </a:t>
              </a:r>
            </a:p>
            <a:p>
              <a:pPr algn="ctr">
                <a:lnSpc>
                  <a:spcPct val="150000"/>
                </a:lnSpc>
              </a:pP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63850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645</TotalTime>
  <Words>263</Words>
  <Application>Microsoft Office PowerPoint</Application>
  <PresentationFormat>Widescreen</PresentationFormat>
  <Paragraphs>53</Paragraphs>
  <Slides>13</Slides>
  <Notes>1</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等线</vt:lpstr>
      <vt:lpstr>Arial</vt:lpstr>
      <vt:lpstr>Arial-Rounded</vt:lpstr>
      <vt:lpstr>Calibri</vt:lpstr>
      <vt:lpstr>Calibri Light</vt:lpstr>
      <vt:lpstr>iCiel Cadena</vt:lpstr>
      <vt:lpstr>iCiel Crocante</vt:lpstr>
      <vt:lpstr>iCiel Nabila</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Dương Nguyễn</cp:lastModifiedBy>
  <cp:revision>135</cp:revision>
  <dcterms:created xsi:type="dcterms:W3CDTF">2021-06-15T15:52:51Z</dcterms:created>
  <dcterms:modified xsi:type="dcterms:W3CDTF">2022-10-08T10:20:54Z</dcterms:modified>
</cp:coreProperties>
</file>