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trống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vâng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giờ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Chú</a:t>
            </a:r>
            <a:r>
              <a:rPr lang="en-US" sz="2400" dirty="0">
                <a:solidFill>
                  <a:schemeClr val="accent4"/>
                </a:solidFill>
              </a:rPr>
              <a:t> ý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Quan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tâm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kính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với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thầy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cô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1.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ốm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nhưng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Lan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dưới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trưởng</a:t>
            </a:r>
            <a:r>
              <a:rPr lang="en-US" sz="2400" dirty="0">
                <a:solidFill>
                  <a:schemeClr val="accent4"/>
                </a:solidFill>
              </a:rPr>
              <a:t>, Lan </a:t>
            </a:r>
            <a:r>
              <a:rPr lang="en-US" sz="2400" dirty="0" err="1">
                <a:solidFill>
                  <a:schemeClr val="accent4"/>
                </a:solidFill>
              </a:rPr>
              <a:t>kéo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đã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sự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kính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trọng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mệt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dạy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múa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hăng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Tặng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chúc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mừng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ngày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Việt</a:t>
            </a:r>
            <a:r>
              <a:rPr lang="en-US" sz="2400" dirty="0">
                <a:solidFill>
                  <a:schemeClr val="accent4"/>
                </a:solidFill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vở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chưa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383</Words>
  <Application>Microsoft Office PowerPoint</Application>
  <PresentationFormat>Widescreen</PresentationFormat>
  <Paragraphs>46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Dương Nguyễn</cp:lastModifiedBy>
  <cp:revision>13</cp:revision>
  <dcterms:created xsi:type="dcterms:W3CDTF">2021-06-11T02:39:36Z</dcterms:created>
  <dcterms:modified xsi:type="dcterms:W3CDTF">2022-10-08T09:48:11Z</dcterms:modified>
</cp:coreProperties>
</file>