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302" r:id="rId3"/>
    <p:sldId id="310" r:id="rId4"/>
    <p:sldId id="311" r:id="rId5"/>
    <p:sldId id="259" r:id="rId6"/>
    <p:sldId id="313" r:id="rId7"/>
    <p:sldId id="312" r:id="rId8"/>
    <p:sldId id="315" r:id="rId9"/>
    <p:sldId id="316" r:id="rId10"/>
    <p:sldId id="288" r:id="rId11"/>
    <p:sldId id="282" r:id="rId12"/>
    <p:sldId id="317" r:id="rId13"/>
    <p:sldId id="320" r:id="rId14"/>
    <p:sldId id="318" r:id="rId15"/>
    <p:sldId id="319" r:id="rId16"/>
    <p:sldId id="256" r:id="rId17"/>
    <p:sldId id="268" r:id="rId18"/>
    <p:sldId id="321" r:id="rId19"/>
    <p:sldId id="322" r:id="rId20"/>
    <p:sldId id="296" r:id="rId21"/>
    <p:sldId id="324" r:id="rId22"/>
    <p:sldId id="323" r:id="rId23"/>
    <p:sldId id="30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27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750</Words>
  <Application>Microsoft Office PowerPoint</Application>
  <PresentationFormat>Widescreen</PresentationFormat>
  <Paragraphs>128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r0c0i Linotte</vt:lpstr>
      <vt:lpstr>SVN-Gretoon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Dương Nguyễn</cp:lastModifiedBy>
  <cp:revision>107</cp:revision>
  <dcterms:created xsi:type="dcterms:W3CDTF">2021-06-17T09:40:01Z</dcterms:created>
  <dcterms:modified xsi:type="dcterms:W3CDTF">2022-10-08T10:24:48Z</dcterms:modified>
</cp:coreProperties>
</file>