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2" r:id="rId5"/>
    <p:sldId id="263" r:id="rId6"/>
    <p:sldId id="261" r:id="rId7"/>
    <p:sldId id="264" r:id="rId8"/>
    <p:sldId id="265" r:id="rId9"/>
    <p:sldId id="267" r:id="rId10"/>
    <p:sldId id="268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C3F8-C160-4D99-BB16-639EFECEFD77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34C3-D8A7-4A71-89C1-1CC0327F7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96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C3F8-C160-4D99-BB16-639EFECEFD77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34C3-D8A7-4A71-89C1-1CC0327F7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C3F8-C160-4D99-BB16-639EFECEFD77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34C3-D8A7-4A71-89C1-1CC0327F7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07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C3F8-C160-4D99-BB16-639EFECEFD77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34C3-D8A7-4A71-89C1-1CC0327F7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C3F8-C160-4D99-BB16-639EFECEFD77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34C3-D8A7-4A71-89C1-1CC0327F7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3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C3F8-C160-4D99-BB16-639EFECEFD77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34C3-D8A7-4A71-89C1-1CC0327F7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3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C3F8-C160-4D99-BB16-639EFECEFD77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34C3-D8A7-4A71-89C1-1CC0327F7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14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C3F8-C160-4D99-BB16-639EFECEFD77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34C3-D8A7-4A71-89C1-1CC0327F7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36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C3F8-C160-4D99-BB16-639EFECEFD77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34C3-D8A7-4A71-89C1-1CC0327F7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87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C3F8-C160-4D99-BB16-639EFECEFD77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34C3-D8A7-4A71-89C1-1CC0327F7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87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C3F8-C160-4D99-BB16-639EFECEFD77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34C3-D8A7-4A71-89C1-1CC0327F7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61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6C3F8-C160-4D99-BB16-639EFECEFD77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434C3-D8A7-4A71-89C1-1CC0327F7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4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hÃ¬nh ná»n ppt Äáº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1066800" y="2057400"/>
            <a:ext cx="74676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13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i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Welcome to class  </a:t>
            </a:r>
          </a:p>
        </p:txBody>
      </p:sp>
      <p:pic>
        <p:nvPicPr>
          <p:cNvPr id="6" name="Picture 21" descr="D:\khin khin 1\other\anh dong\1139224812-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"/>
            <a:ext cx="2571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72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Káº¿t quáº£ hÃ¬nh áº£nh cho hÃ¬nh ná»n ppt Ä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29279" y="2639290"/>
            <a:ext cx="533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3. My name is Linda.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 am from                .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 am               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71455" y="4565394"/>
            <a:ext cx="533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4. My name is Akiko.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 am from              . 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 am                  .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450339" y="3678704"/>
            <a:ext cx="172186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446880" y="4232701"/>
            <a:ext cx="15691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81464" y="633861"/>
            <a:ext cx="533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2. My name is Tom.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 am from               . 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 am                   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91684" y="1066800"/>
            <a:ext cx="1800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America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00627" y="1639669"/>
            <a:ext cx="20569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American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31875" y="4978614"/>
            <a:ext cx="13644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Japan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48200" y="5576455"/>
            <a:ext cx="19543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Japanese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616867" y="2182090"/>
            <a:ext cx="19644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560959" y="1634836"/>
            <a:ext cx="163004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343400" y="3124200"/>
            <a:ext cx="18261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England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12712" y="3678704"/>
            <a:ext cx="16722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English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650950" y="5555674"/>
            <a:ext cx="13750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721239" y="6123710"/>
            <a:ext cx="17626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8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22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20150728_143952"/>
          <p:cNvPicPr>
            <a:picLocks noChangeAspect="1" noChangeArrowheads="1"/>
          </p:cNvPicPr>
          <p:nvPr/>
        </p:nvPicPr>
        <p:blipFill>
          <a:blip r:embed="rId2">
            <a:lum bright="6000" contrast="12000"/>
          </a:blip>
          <a:srcRect l="50000" t="63853" r="24626" b="24898"/>
          <a:stretch>
            <a:fillRect/>
          </a:stretch>
        </p:blipFill>
        <p:spPr bwMode="auto">
          <a:xfrm>
            <a:off x="2819400" y="152400"/>
            <a:ext cx="3505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838200" y="4114800"/>
            <a:ext cx="7391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  <a:latin typeface="Times New Roman" pitchFamily="18" charset="0"/>
              </a:rPr>
              <a:t> Hi. I’m Nam. Where are you from?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914400" y="5029200"/>
            <a:ext cx="792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  <a:latin typeface="Times New Roman" pitchFamily="18" charset="0"/>
              </a:rPr>
              <a:t> Hi, Nam. I’m Hakim.  I’m from Malaysia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307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20150728_143952"/>
          <p:cNvPicPr>
            <a:picLocks noChangeAspect="1" noChangeArrowheads="1"/>
          </p:cNvPicPr>
          <p:nvPr/>
        </p:nvPicPr>
        <p:blipFill>
          <a:blip r:embed="rId2">
            <a:lum bright="6000" contrast="12000"/>
          </a:blip>
          <a:srcRect l="78334" t="63853" b="24898"/>
          <a:stretch>
            <a:fillRect/>
          </a:stretch>
        </p:blipFill>
        <p:spPr bwMode="auto">
          <a:xfrm>
            <a:off x="2743200" y="228600"/>
            <a:ext cx="3810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143000" y="5105400"/>
            <a:ext cx="7162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  <a:latin typeface="Times New Roman" pitchFamily="18" charset="0"/>
              </a:rPr>
              <a:t> Hi, Nam. I’m Tom.   I’m from America.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19200" y="4114800"/>
            <a:ext cx="7391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  <a:latin typeface="Times New Roman" pitchFamily="18" charset="0"/>
              </a:rPr>
              <a:t> Hi. I’m Nam. Where are you from?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20150728_143952"/>
          <p:cNvPicPr>
            <a:picLocks noChangeAspect="1" noChangeArrowheads="1"/>
          </p:cNvPicPr>
          <p:nvPr/>
        </p:nvPicPr>
        <p:blipFill>
          <a:blip r:embed="rId2">
            <a:lum bright="6000" contrast="12000"/>
          </a:blip>
          <a:srcRect l="50000" t="74771" r="25833" b="13319"/>
          <a:stretch>
            <a:fillRect/>
          </a:stretch>
        </p:blipFill>
        <p:spPr bwMode="auto">
          <a:xfrm>
            <a:off x="2667000" y="228600"/>
            <a:ext cx="3962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295400" y="4648200"/>
            <a:ext cx="7620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  <a:latin typeface="Times New Roman" pitchFamily="18" charset="0"/>
              </a:rPr>
              <a:t> Hi, Nam. I’m Tony. I’m from Australia.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95400" y="3886200"/>
            <a:ext cx="7391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  <a:latin typeface="Times New Roman" pitchFamily="18" charset="0"/>
              </a:rPr>
              <a:t> Hi. I’m Nam. Where are you from?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20150728_143952"/>
          <p:cNvPicPr>
            <a:picLocks noChangeAspect="1" noChangeArrowheads="1"/>
          </p:cNvPicPr>
          <p:nvPr/>
        </p:nvPicPr>
        <p:blipFill>
          <a:blip r:embed="rId2">
            <a:lum bright="6000" contrast="12000"/>
          </a:blip>
          <a:srcRect l="76666" t="74771" b="13319"/>
          <a:stretch>
            <a:fillRect/>
          </a:stretch>
        </p:blipFill>
        <p:spPr bwMode="auto">
          <a:xfrm>
            <a:off x="3048000" y="381000"/>
            <a:ext cx="3733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219200" y="4876800"/>
            <a:ext cx="7315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  <a:latin typeface="Times New Roman" pitchFamily="18" charset="0"/>
              </a:rPr>
              <a:t> Hi, Nam. I’m Linda. I’m from England.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95400" y="3886200"/>
            <a:ext cx="7391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  <a:latin typeface="Times New Roman" pitchFamily="18" charset="0"/>
              </a:rPr>
              <a:t> Hi. I’m Nam. Where are you from?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4"/>
          <p:cNvSpPr>
            <a:spLocks noChangeArrowheads="1" noChangeShapeType="1" noTextEdit="1"/>
          </p:cNvSpPr>
          <p:nvPr/>
        </p:nvSpPr>
        <p:spPr bwMode="auto">
          <a:xfrm>
            <a:off x="1143000" y="1219200"/>
            <a:ext cx="7162800" cy="434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Let's play</a:t>
            </a:r>
          </a:p>
        </p:txBody>
      </p:sp>
      <p:pic>
        <p:nvPicPr>
          <p:cNvPr id="47109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152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47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0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304800" y="457200"/>
            <a:ext cx="3962400" cy="205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WordArt 5"/>
          <p:cNvSpPr>
            <a:spLocks noChangeArrowheads="1" noChangeShapeType="1" noTextEdit="1"/>
          </p:cNvSpPr>
          <p:nvPr/>
        </p:nvSpPr>
        <p:spPr bwMode="auto">
          <a:xfrm>
            <a:off x="609600" y="685800"/>
            <a:ext cx="3302000" cy="15240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anVetim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990600" y="2819400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/>
              <a:t>Vietnam</a:t>
            </a:r>
          </a:p>
        </p:txBody>
      </p:sp>
      <p:sp>
        <p:nvSpPr>
          <p:cNvPr id="15365" name="Rectangle 8"/>
          <p:cNvSpPr>
            <a:spLocks noChangeArrowheads="1"/>
          </p:cNvSpPr>
          <p:nvPr/>
        </p:nvSpPr>
        <p:spPr bwMode="auto">
          <a:xfrm>
            <a:off x="5029200" y="504825"/>
            <a:ext cx="3581400" cy="2057400"/>
          </a:xfrm>
          <a:prstGeom prst="rect">
            <a:avLst/>
          </a:prstGeom>
          <a:solidFill>
            <a:srgbClr val="E6FAA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WordArt 9"/>
          <p:cNvSpPr>
            <a:spLocks noChangeArrowheads="1" noChangeShapeType="1" noTextEdit="1"/>
          </p:cNvSpPr>
          <p:nvPr/>
        </p:nvSpPr>
        <p:spPr bwMode="auto">
          <a:xfrm>
            <a:off x="5334000" y="990600"/>
            <a:ext cx="3048000" cy="1219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kTyoo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5867400" y="2667000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/>
              <a:t>Tokyo</a:t>
            </a:r>
          </a:p>
        </p:txBody>
      </p:sp>
      <p:sp>
        <p:nvSpPr>
          <p:cNvPr id="15368" name="Rectangle 11"/>
          <p:cNvSpPr>
            <a:spLocks noChangeArrowheads="1"/>
          </p:cNvSpPr>
          <p:nvPr/>
        </p:nvSpPr>
        <p:spPr bwMode="auto">
          <a:xfrm>
            <a:off x="304800" y="3810000"/>
            <a:ext cx="3962400" cy="2041525"/>
          </a:xfrm>
          <a:prstGeom prst="rect">
            <a:avLst/>
          </a:prstGeom>
          <a:solidFill>
            <a:srgbClr val="F8A6F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WordArt 12"/>
          <p:cNvSpPr>
            <a:spLocks noChangeArrowheads="1" noChangeShapeType="1" noTextEdit="1"/>
          </p:cNvSpPr>
          <p:nvPr/>
        </p:nvSpPr>
        <p:spPr bwMode="auto">
          <a:xfrm>
            <a:off x="622300" y="4038600"/>
            <a:ext cx="3332163" cy="1371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mAecair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1066800" y="6080125"/>
            <a:ext cx="2819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/>
              <a:t>America</a:t>
            </a:r>
          </a:p>
        </p:txBody>
      </p:sp>
      <p:sp>
        <p:nvSpPr>
          <p:cNvPr id="15371" name="Rectangle 20"/>
          <p:cNvSpPr>
            <a:spLocks noChangeArrowheads="1"/>
          </p:cNvSpPr>
          <p:nvPr/>
        </p:nvSpPr>
        <p:spPr bwMode="auto">
          <a:xfrm>
            <a:off x="5105400" y="3733800"/>
            <a:ext cx="3429000" cy="22098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WordArt 21" descr="White marble"/>
          <p:cNvSpPr>
            <a:spLocks noChangeArrowheads="1" noChangeShapeType="1" noTextEdit="1"/>
          </p:cNvSpPr>
          <p:nvPr/>
        </p:nvSpPr>
        <p:spPr bwMode="auto">
          <a:xfrm>
            <a:off x="5486400" y="4267200"/>
            <a:ext cx="26670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 Black"/>
              </a:rPr>
              <a:t>lEgnnad</a:t>
            </a:r>
          </a:p>
        </p:txBody>
      </p:sp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5791200" y="5957888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/>
              <a:t>England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  <p:bldP spid="33799" grpId="0"/>
      <p:bldP spid="33801" grpId="0" animBg="1"/>
      <p:bldP spid="33802" grpId="0"/>
      <p:bldP spid="33804" grpId="0" animBg="1"/>
      <p:bldP spid="33805" grpId="0"/>
      <p:bldP spid="33813" grpId="0" animBg="1"/>
      <p:bldP spid="338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20150728_144039"/>
          <p:cNvPicPr>
            <a:picLocks noChangeAspect="1" noChangeArrowheads="1"/>
          </p:cNvPicPr>
          <p:nvPr/>
        </p:nvPicPr>
        <p:blipFill>
          <a:blip r:embed="rId2">
            <a:lum bright="20000" contrast="24000"/>
          </a:blip>
          <a:srcRect l="45000" t="11200" b="58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905000" y="51816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3333FF"/>
                </a:solidFill>
              </a:rPr>
              <a:t>Sydney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4038600" y="51816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3333FF"/>
                </a:solidFill>
              </a:rPr>
              <a:t>Australia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6705600" y="5181600"/>
            <a:ext cx="2214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3333FF"/>
                </a:solidFill>
              </a:rPr>
              <a:t>Australian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1905000" y="57150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3333FF"/>
                </a:solidFill>
              </a:rPr>
              <a:t>London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4038600" y="57150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3333FF"/>
                </a:solidFill>
              </a:rPr>
              <a:t>England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6705600" y="5715000"/>
            <a:ext cx="2214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3333FF"/>
                </a:solidFill>
              </a:rPr>
              <a:t>English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1976438" y="6281738"/>
            <a:ext cx="175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3333FF"/>
                </a:solidFill>
              </a:rPr>
              <a:t>New York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4110038" y="6281738"/>
            <a:ext cx="175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3333FF"/>
                </a:solidFill>
              </a:rPr>
              <a:t>America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6777038" y="6281738"/>
            <a:ext cx="22145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3333FF"/>
                </a:solidFill>
              </a:rPr>
              <a:t>American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4" grpId="0"/>
      <p:bldP spid="27655" grpId="0"/>
      <p:bldP spid="27656" grpId="0"/>
      <p:bldP spid="27657" grpId="0"/>
      <p:bldP spid="27658" grpId="0"/>
      <p:bldP spid="27659" grpId="0"/>
      <p:bldP spid="27660" grpId="0"/>
      <p:bldP spid="276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Káº¿t quáº£ hÃ¬nh áº£nh cho hÃ¬nh ná»n pp Äáº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22232" y="685800"/>
            <a:ext cx="5298951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Goodbye </a:t>
            </a:r>
          </a:p>
          <a:p>
            <a:pPr algn="ctr"/>
            <a:r>
              <a:rPr lang="en-US" sz="8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&amp; </a:t>
            </a:r>
          </a:p>
          <a:p>
            <a:pPr algn="ctr"/>
            <a:r>
              <a:rPr lang="en-US" sz="8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3434906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áº¿t quáº£ hÃ¬nh áº£nh cho ngÆ°á»i malays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7286623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95600" y="5098473"/>
            <a:ext cx="36045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malaysian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58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Káº¿t quáº£ hÃ¬nh áº£nh cho ngÆ°á»i má»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228600"/>
            <a:ext cx="8382000" cy="47009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18136" y="5257800"/>
            <a:ext cx="32900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American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94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1143000"/>
            <a:ext cx="659363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88997" y="5334000"/>
            <a:ext cx="31112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Australian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679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Ã¬nh áº£nh cÃ³ liÃ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599"/>
            <a:ext cx="6927969" cy="462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88696" y="5486400"/>
            <a:ext cx="3594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Vietnamese</a:t>
            </a:r>
          </a:p>
        </p:txBody>
      </p:sp>
    </p:spTree>
    <p:extLst>
      <p:ext uri="{BB962C8B-B14F-4D97-AF65-F5344CB8AC3E}">
        <p14:creationId xmlns:p14="http://schemas.microsoft.com/office/powerpoint/2010/main" val="357522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Káº¿t quáº£ hÃ¬nh áº£nh cho ngÆ°á»i nháº­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2009"/>
            <a:ext cx="7239000" cy="538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66004" y="5512161"/>
            <a:ext cx="2811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Japanese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581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40" y="520284"/>
            <a:ext cx="7111706" cy="504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81043" y="5562600"/>
            <a:ext cx="22108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English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175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áº¿t quáº£ hÃ¬nh áº£nh cho hÃ¬nh ná»n ppt Äáº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52600" y="2286000"/>
            <a:ext cx="541289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I’m from Japan</a:t>
            </a:r>
          </a:p>
        </p:txBody>
      </p:sp>
    </p:spTree>
    <p:extLst>
      <p:ext uri="{BB962C8B-B14F-4D97-AF65-F5344CB8AC3E}">
        <p14:creationId xmlns:p14="http://schemas.microsoft.com/office/powerpoint/2010/main" val="67016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áº¿t quáº£ hÃ¬nh áº£nh cho hÃ¬nh ná»n ppt ÄÆ¡n giáº£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22" y="0"/>
            <a:ext cx="915592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133600" y="3962400"/>
            <a:ext cx="5334000" cy="2308324"/>
            <a:chOff x="990600" y="838200"/>
            <a:chExt cx="5334000" cy="2308324"/>
          </a:xfrm>
        </p:grpSpPr>
        <p:sp>
          <p:nvSpPr>
            <p:cNvPr id="2" name="TextBox 1"/>
            <p:cNvSpPr txBox="1"/>
            <p:nvPr/>
          </p:nvSpPr>
          <p:spPr>
            <a:xfrm>
              <a:off x="990600" y="838200"/>
              <a:ext cx="53340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Times New Roman" pitchFamily="18" charset="0"/>
                  <a:cs typeface="Times New Roman" pitchFamily="18" charset="0"/>
                </a:rPr>
                <a:t>My name is Mai.</a:t>
              </a:r>
            </a:p>
            <a:p>
              <a:r>
                <a:rPr lang="en-US" sz="4800" dirty="0">
                  <a:latin typeface="Times New Roman" pitchFamily="18" charset="0"/>
                  <a:cs typeface="Times New Roman" pitchFamily="18" charset="0"/>
                </a:rPr>
                <a:t>I am from               .</a:t>
              </a:r>
            </a:p>
            <a:p>
              <a:r>
                <a:rPr lang="en-US" sz="4800" dirty="0">
                  <a:latin typeface="Times New Roman" pitchFamily="18" charset="0"/>
                  <a:cs typeface="Times New Roman" pitchFamily="18" charset="0"/>
                </a:rPr>
                <a:t>I am                  .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3597929" y="1551710"/>
              <a:ext cx="206858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Viet Nam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2209800" y="2298549"/>
              <a:ext cx="251100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Vietnamese</a:t>
              </a:r>
              <a:endParaRPr lang="en-US" sz="4000" i="1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657600" y="2162613"/>
              <a:ext cx="21336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286000" y="2902527"/>
              <a:ext cx="235486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050" name="Picture 2" descr="C:\Users\YENNHI\Desktop\20180908_14403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22" t="27008" r="55282" b="15649"/>
          <a:stretch/>
        </p:blipFill>
        <p:spPr bwMode="auto">
          <a:xfrm rot="5400000">
            <a:off x="2385473" y="-173044"/>
            <a:ext cx="3667975" cy="4507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306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190</Words>
  <Application>Microsoft Office PowerPoint</Application>
  <PresentationFormat>On-screen Show (4:3)</PresentationFormat>
  <Paragraphs>57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YENNHI</dc:creator>
  <cp:lastModifiedBy>Admin</cp:lastModifiedBy>
  <cp:revision>27</cp:revision>
  <dcterms:created xsi:type="dcterms:W3CDTF">2018-09-07T06:38:07Z</dcterms:created>
  <dcterms:modified xsi:type="dcterms:W3CDTF">2022-09-14T13:26:32Z</dcterms:modified>
</cp:coreProperties>
</file>