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9"/>
  </p:notesMasterIdLst>
  <p:sldIdLst>
    <p:sldId id="358" r:id="rId2"/>
    <p:sldId id="259" r:id="rId3"/>
    <p:sldId id="261" r:id="rId4"/>
    <p:sldId id="306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278" r:id="rId39"/>
    <p:sldId id="279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281" r:id="rId48"/>
    <p:sldId id="345" r:id="rId49"/>
    <p:sldId id="292" r:id="rId50"/>
    <p:sldId id="353" r:id="rId51"/>
    <p:sldId id="354" r:id="rId52"/>
    <p:sldId id="293" r:id="rId53"/>
    <p:sldId id="294" r:id="rId54"/>
    <p:sldId id="295" r:id="rId55"/>
    <p:sldId id="296" r:id="rId56"/>
    <p:sldId id="298" r:id="rId57"/>
    <p:sldId id="300" r:id="rId58"/>
    <p:sldId id="297" r:id="rId59"/>
    <p:sldId id="299" r:id="rId60"/>
    <p:sldId id="307" r:id="rId61"/>
    <p:sldId id="308" r:id="rId62"/>
    <p:sldId id="301" r:id="rId63"/>
    <p:sldId id="302" r:id="rId64"/>
    <p:sldId id="356" r:id="rId65"/>
    <p:sldId id="355" r:id="rId66"/>
    <p:sldId id="303" r:id="rId67"/>
    <p:sldId id="304" r:id="rId68"/>
  </p:sldIdLst>
  <p:sldSz cx="12192000" cy="6858000"/>
  <p:notesSz cx="6858000" cy="9144000"/>
  <p:embeddedFontLst>
    <p:embeddedFont>
      <p:font typeface="Arial Black" panose="020B0A04020102020204" pitchFamily="34" charset="0"/>
      <p:bold r:id="rId70"/>
    </p:embeddedFont>
    <p:embeddedFont>
      <p:font typeface="Berlin Sans FB" panose="020E0602020502020306" pitchFamily="34" charset="0"/>
      <p:regular r:id="rId71"/>
      <p:bold r:id="rId72"/>
    </p:embeddedFont>
    <p:embeddedFont>
      <p:font typeface="Britannic Bold" panose="020B0903060703020204" pitchFamily="34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Century Gothic" panose="020B0502020202020204" pitchFamily="34" charset="0"/>
      <p:regular r:id="rId78"/>
      <p:bold r:id="rId79"/>
      <p:italic r:id="rId80"/>
      <p:boldItalic r:id="rId81"/>
    </p:embeddedFont>
    <p:embeddedFont>
      <p:font typeface="Cooper Black" panose="0208090404030B020404" pitchFamily="18" charset="0"/>
      <p:regular r:id="rId82"/>
    </p:embeddedFont>
    <p:embeddedFont>
      <p:font typeface="Tahoma" panose="020B0604030504040204" pitchFamily="34" charset="0"/>
      <p:regular r:id="rId83"/>
      <p:bold r:id="rId8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054"/>
    <a:srgbClr val="0171B4"/>
    <a:srgbClr val="FFFFFF"/>
    <a:srgbClr val="00EAD9"/>
    <a:srgbClr val="01FFED"/>
    <a:srgbClr val="00B4A7"/>
    <a:srgbClr val="007D75"/>
    <a:srgbClr val="E14069"/>
    <a:srgbClr val="006FBB"/>
    <a:srgbClr val="6F16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43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7.fntdata"/><Relationship Id="rId84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3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3.fntdata"/><Relationship Id="rId80" Type="http://schemas.openxmlformats.org/officeDocument/2006/relationships/font" Target="fonts/font11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5A408-1714-4248-868A-EFA9C62588B0}" type="datetimeFigureOut">
              <a:rPr lang="en-US" smtClean="0"/>
              <a:t>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84D58-35F4-475C-8B27-B45D17BCE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6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15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20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344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07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28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312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308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472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2288" y="6032500"/>
            <a:ext cx="872412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4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212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94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86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62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53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50800" y="76200"/>
            <a:ext cx="734652" cy="66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4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6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11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7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9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12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5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23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25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43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1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44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6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tiff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17" Type="http://schemas.openxmlformats.org/officeDocument/2006/relationships/image" Target="../media/image48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9.png"/><Relationship Id="rId14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5.png"/><Relationship Id="rId1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17" Type="http://schemas.openxmlformats.org/officeDocument/2006/relationships/image" Target="../media/image49.png"/><Relationship Id="rId2" Type="http://schemas.openxmlformats.org/officeDocument/2006/relationships/audio" Target="../media/audio3.wav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5" Type="http://schemas.openxmlformats.org/officeDocument/2006/relationships/image" Target="../media/image36.tiff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18" Type="http://schemas.openxmlformats.org/officeDocument/2006/relationships/image" Target="../media/image6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microsoft.com/office/2007/relationships/hdphoto" Target="../media/hdphoto1.wdp"/><Relationship Id="rId18" Type="http://schemas.openxmlformats.org/officeDocument/2006/relationships/image" Target="../media/image60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9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8.png"/><Relationship Id="rId5" Type="http://schemas.openxmlformats.org/officeDocument/2006/relationships/image" Target="../media/image69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0" Type="http://schemas.microsoft.com/office/2007/relationships/hdphoto" Target="../media/hdphoto1.wdp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195" y="3996487"/>
            <a:ext cx="2694733" cy="22924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241" y="342223"/>
            <a:ext cx="2305206" cy="2305206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072424" y="4898468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00B0A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1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490341" y="1198351"/>
            <a:ext cx="2133600" cy="592950"/>
          </a:xfrm>
          <a:prstGeom prst="roundRect">
            <a:avLst>
              <a:gd name="adj" fmla="val 50000"/>
            </a:avLst>
          </a:prstGeom>
          <a:solidFill>
            <a:srgbClr val="E1406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119241" y="2647429"/>
            <a:ext cx="10005032" cy="11731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80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time is it?</a:t>
            </a:r>
            <a:endParaRPr lang="zh-CN" altLang="en-US" sz="80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749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2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2" presetClass="entr" presetSubtype="8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9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8734792" y="1558623"/>
            <a:ext cx="1601914" cy="134572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67949" y="1458867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5429271" y="1497924"/>
            <a:ext cx="1478055" cy="1240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Eighteen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409766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Nineteen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11595" r="8299"/>
          <a:stretch/>
        </p:blipFill>
        <p:spPr>
          <a:xfrm>
            <a:off x="5310979" y="1606153"/>
            <a:ext cx="1566252" cy="12553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/>
          <a:srcRect l="14487" r="19979"/>
          <a:stretch/>
        </p:blipFill>
        <p:spPr>
          <a:xfrm>
            <a:off x="8885149" y="1556807"/>
            <a:ext cx="1257089" cy="13046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/>
          <a:srcRect l="13431" r="11044"/>
          <a:stretch/>
        </p:blipFill>
        <p:spPr>
          <a:xfrm>
            <a:off x="1667609" y="1576022"/>
            <a:ext cx="1494717" cy="126624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87308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92" r="9031"/>
          <a:stretch/>
        </p:blipFill>
        <p:spPr>
          <a:xfrm>
            <a:off x="1593752" y="1216152"/>
            <a:ext cx="1478055" cy="1240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4487" r="19979"/>
          <a:stretch/>
        </p:blipFill>
        <p:spPr>
          <a:xfrm>
            <a:off x="5470908" y="1183851"/>
            <a:ext cx="1257089" cy="1304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3441" r="10682"/>
          <a:stretch/>
        </p:blipFill>
        <p:spPr>
          <a:xfrm>
            <a:off x="9127099" y="1163327"/>
            <a:ext cx="1601914" cy="134572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33450" y="468952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1193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1" y="3008082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40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35792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97" r="13892"/>
          <a:stretch/>
        </p:blipFill>
        <p:spPr>
          <a:xfrm>
            <a:off x="1601451" y="1080657"/>
            <a:ext cx="1462657" cy="1374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377" r="8198" b="3593"/>
          <a:stretch/>
        </p:blipFill>
        <p:spPr>
          <a:xfrm>
            <a:off x="5336636" y="1134624"/>
            <a:ext cx="1544133" cy="1266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179" r="12219"/>
          <a:stretch/>
        </p:blipFill>
        <p:spPr>
          <a:xfrm>
            <a:off x="9153297" y="1119839"/>
            <a:ext cx="1549517" cy="129581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857250" y="296160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689477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508830" y="4613916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173797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Magnetic Disk 9"/>
          <p:cNvSpPr/>
          <p:nvPr/>
        </p:nvSpPr>
        <p:spPr>
          <a:xfrm>
            <a:off x="595420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</p:txBody>
      </p:sp>
      <p:sp>
        <p:nvSpPr>
          <p:cNvPr id="11" name="Flowchart: Magnetic Disk 10"/>
          <p:cNvSpPr/>
          <p:nvPr/>
        </p:nvSpPr>
        <p:spPr>
          <a:xfrm>
            <a:off x="4393058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</p:txBody>
      </p:sp>
      <p:sp>
        <p:nvSpPr>
          <p:cNvPr id="12" name="Flowchart: Magnetic Disk 11"/>
          <p:cNvSpPr/>
          <p:nvPr/>
        </p:nvSpPr>
        <p:spPr>
          <a:xfrm>
            <a:off x="8190696" y="848671"/>
            <a:ext cx="3474720" cy="5669280"/>
          </a:xfrm>
          <a:prstGeom prst="flowChartMagneticDisk">
            <a:avLst/>
          </a:prstGeom>
          <a:ln w="28575">
            <a:solidFill>
              <a:srgbClr val="EB4827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065" r="9692"/>
          <a:stretch/>
        </p:blipFill>
        <p:spPr>
          <a:xfrm>
            <a:off x="9181037" y="1163955"/>
            <a:ext cx="1494037" cy="1318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95583" y="1189927"/>
            <a:ext cx="1494717" cy="1266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1549654" y="1195385"/>
            <a:ext cx="1566252" cy="125533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913555" y="377352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711193" y="46307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8508830" y="3754471"/>
            <a:ext cx="2838450" cy="100965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6174" y="341466"/>
            <a:ext cx="33712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Look read and circle</a:t>
            </a:r>
          </a:p>
        </p:txBody>
      </p:sp>
    </p:spTree>
    <p:extLst>
      <p:ext uri="{BB962C8B-B14F-4D97-AF65-F5344CB8AC3E}">
        <p14:creationId xmlns:p14="http://schemas.microsoft.com/office/powerpoint/2010/main" val="3805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4857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0169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ɜːti/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05481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/ˈfɔːti/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230793" y="1820645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/ˈfɪfti/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5779" y="4996703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/ˈsɪksti/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58651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/ˈsevnti/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01523" y="4844715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/ˈeɪti/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4396" y="4843594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/ˈnaɪnti/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1125161" y="820944"/>
            <a:ext cx="1506165" cy="1092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92" y="820944"/>
            <a:ext cx="1807602" cy="1092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916" r="6988"/>
          <a:stretch/>
        </p:blipFill>
        <p:spPr>
          <a:xfrm>
            <a:off x="1018481" y="3749200"/>
            <a:ext cx="1476963" cy="1093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65" r="4999"/>
          <a:stretch/>
        </p:blipFill>
        <p:spPr>
          <a:xfrm>
            <a:off x="9290333" y="3793309"/>
            <a:ext cx="1530159" cy="1049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3989" y="3712754"/>
            <a:ext cx="1786403" cy="112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586" r="6811"/>
          <a:stretch/>
        </p:blipFill>
        <p:spPr>
          <a:xfrm>
            <a:off x="6649261" y="653758"/>
            <a:ext cx="1739108" cy="1259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333" y="3712754"/>
            <a:ext cx="1838668" cy="119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0801" r="5412"/>
          <a:stretch/>
        </p:blipFill>
        <p:spPr>
          <a:xfrm>
            <a:off x="9484462" y="538782"/>
            <a:ext cx="1702743" cy="13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724" r="6467" b="6274"/>
          <a:stretch/>
        </p:blipFill>
        <p:spPr>
          <a:xfrm>
            <a:off x="6631911" y="1660039"/>
            <a:ext cx="1515885" cy="10995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297" r="5340"/>
          <a:stretch/>
        </p:blipFill>
        <p:spPr>
          <a:xfrm>
            <a:off x="1105466" y="1626610"/>
            <a:ext cx="1552961" cy="1099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86" r="6811"/>
          <a:stretch/>
        </p:blipFill>
        <p:spPr>
          <a:xfrm>
            <a:off x="9491266" y="1684098"/>
            <a:ext cx="1462175" cy="1059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01" r="5412"/>
          <a:stretch/>
        </p:blipFill>
        <p:spPr>
          <a:xfrm>
            <a:off x="3872804" y="1626610"/>
            <a:ext cx="1431600" cy="11557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Forty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4" name="Straight Arrow Connector 23"/>
          <p:cNvCxnSpPr>
            <a:stCxn id="18" idx="3"/>
            <a:endCxn id="7" idx="0"/>
          </p:cNvCxnSpPr>
          <p:nvPr/>
        </p:nvCxnSpPr>
        <p:spPr>
          <a:xfrm>
            <a:off x="2155680" y="3293040"/>
            <a:ext cx="2552415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8" idx="0"/>
          </p:cNvCxnSpPr>
          <p:nvPr/>
        </p:nvCxnSpPr>
        <p:spPr>
          <a:xfrm>
            <a:off x="4954453" y="3293040"/>
            <a:ext cx="257895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  <a:endCxn id="9" idx="0"/>
          </p:cNvCxnSpPr>
          <p:nvPr/>
        </p:nvCxnSpPr>
        <p:spPr>
          <a:xfrm>
            <a:off x="7753226" y="3293040"/>
            <a:ext cx="2605493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6" idx="0"/>
          </p:cNvCxnSpPr>
          <p:nvPr/>
        </p:nvCxnSpPr>
        <p:spPr>
          <a:xfrm flipH="1">
            <a:off x="1882783" y="3293040"/>
            <a:ext cx="79628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7086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ecagon 19"/>
          <p:cNvSpPr/>
          <p:nvPr/>
        </p:nvSpPr>
        <p:spPr>
          <a:xfrm>
            <a:off x="3458247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ecagon 20"/>
          <p:cNvSpPr/>
          <p:nvPr/>
        </p:nvSpPr>
        <p:spPr>
          <a:xfrm>
            <a:off x="6257020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ecagon 17"/>
          <p:cNvSpPr/>
          <p:nvPr/>
        </p:nvSpPr>
        <p:spPr>
          <a:xfrm>
            <a:off x="659474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ecagon 21"/>
          <p:cNvSpPr/>
          <p:nvPr/>
        </p:nvSpPr>
        <p:spPr>
          <a:xfrm>
            <a:off x="9055793" y="1098482"/>
            <a:ext cx="2286000" cy="2194560"/>
          </a:xfrm>
          <a:prstGeom prst="decagon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94063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19375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seventy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44687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169999" y="4700016"/>
            <a:ext cx="2377440" cy="96451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sixty</a:t>
            </a:r>
          </a:p>
        </p:txBody>
      </p:sp>
      <p:cxnSp>
        <p:nvCxnSpPr>
          <p:cNvPr id="24" name="Straight Arrow Connector 23"/>
          <p:cNvCxnSpPr>
            <a:stCxn id="18" idx="3"/>
            <a:endCxn id="8" idx="0"/>
          </p:cNvCxnSpPr>
          <p:nvPr/>
        </p:nvCxnSpPr>
        <p:spPr>
          <a:xfrm>
            <a:off x="2155680" y="3293040"/>
            <a:ext cx="5377727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0" idx="3"/>
            <a:endCxn id="9" idx="0"/>
          </p:cNvCxnSpPr>
          <p:nvPr/>
        </p:nvCxnSpPr>
        <p:spPr>
          <a:xfrm>
            <a:off x="4954453" y="3293040"/>
            <a:ext cx="5404266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1" idx="3"/>
          </p:cNvCxnSpPr>
          <p:nvPr/>
        </p:nvCxnSpPr>
        <p:spPr>
          <a:xfrm flipH="1">
            <a:off x="1909322" y="3293040"/>
            <a:ext cx="5843904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4"/>
            <a:endCxn id="7" idx="0"/>
          </p:cNvCxnSpPr>
          <p:nvPr/>
        </p:nvCxnSpPr>
        <p:spPr>
          <a:xfrm flipH="1">
            <a:off x="4708095" y="3293040"/>
            <a:ext cx="5137492" cy="14069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8916" r="6988"/>
          <a:stretch/>
        </p:blipFill>
        <p:spPr>
          <a:xfrm>
            <a:off x="3969613" y="1597912"/>
            <a:ext cx="1476963" cy="1093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9665" r="4999"/>
          <a:stretch/>
        </p:blipFill>
        <p:spPr>
          <a:xfrm>
            <a:off x="6768327" y="1619966"/>
            <a:ext cx="1530159" cy="10491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5591" y="1601743"/>
            <a:ext cx="1786403" cy="1129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40" y="1546699"/>
            <a:ext cx="1838668" cy="119569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9474" y="341466"/>
            <a:ext cx="2907973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81417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23056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23056"/>
            <a:ext cx="126348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23056"/>
            <a:ext cx="234391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828405" y="2478594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130612" y="2478594"/>
            <a:ext cx="10086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one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478594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twenty-one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23056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828405" y="5454102"/>
            <a:ext cx="16305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152251" y="5454102"/>
            <a:ext cx="96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two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twenty-two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83428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5470936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001570" y="649950"/>
            <a:ext cx="126509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699" y="649950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944623" y="2505488"/>
            <a:ext cx="1398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067294" y="2505488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four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074" y="2505488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thirty-four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50026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380660" y="649950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470936" y="3617614"/>
            <a:ext cx="23455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001570" y="3617614"/>
            <a:ext cx="126829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38699" y="3617614"/>
            <a:ext cx="234872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23971" y="5454102"/>
            <a:ext cx="1239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forty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949471" y="5454102"/>
            <a:ext cx="1370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ritannic Bold" panose="020B0903060703020204" pitchFamily="34" charset="0"/>
              </a:rPr>
              <a:t>three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23074" y="5454102"/>
            <a:ext cx="2978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Britannic Bold" panose="020B0903060703020204" pitchFamily="34" charset="0"/>
              </a:rPr>
              <a:t>forty-three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50026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=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380660" y="3617614"/>
            <a:ext cx="105670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>
                <a:solidFill>
                  <a:srgbClr val="002060"/>
                </a:solidFill>
                <a:latin typeface="Britannic Bold" panose="020B0903060703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4488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3226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4767" y="795258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5568" y="304682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4767" y="5298390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11934" y="4933172"/>
            <a:ext cx="13163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12735" y="2272974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45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882008" y="333593"/>
            <a:ext cx="6764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/>
              <a:t>Look and say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00305" y="5511569"/>
            <a:ext cx="27430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thirty-five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0305" y="979622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0305" y="3245596"/>
            <a:ext cx="30235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twenty-five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60183" y="2457639"/>
            <a:ext cx="2736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forty-five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0183" y="5117837"/>
            <a:ext cx="25074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fifty-five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6370" y="1921041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0305" y="2112609"/>
            <a:ext cx="19078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twenty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85568" y="4172607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30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0305" y="4378583"/>
            <a:ext cx="1641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thirty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13537" y="942875"/>
            <a:ext cx="1313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40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60183" y="1127540"/>
            <a:ext cx="16353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forty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12735" y="3603073"/>
            <a:ext cx="13147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50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60183" y="3787738"/>
            <a:ext cx="1221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Britannic Bold" panose="020B0903060703020204" pitchFamily="34" charset="0"/>
              </a:rPr>
              <a:t>fifty</a:t>
            </a:r>
          </a:p>
        </p:txBody>
      </p:sp>
    </p:spTree>
    <p:extLst>
      <p:ext uri="{BB962C8B-B14F-4D97-AF65-F5344CB8AC3E}">
        <p14:creationId xmlns:p14="http://schemas.microsoft.com/office/powerpoint/2010/main" val="267339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2" grpId="0"/>
      <p:bldP spid="14" grpId="0"/>
      <p:bldP spid="15" grpId="0"/>
      <p:bldP spid="19" grpId="0"/>
      <p:bldP spid="21" grpId="0"/>
      <p:bldP spid="23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848" y="-37174"/>
            <a:ext cx="12558848" cy="6895174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54" y="4955217"/>
            <a:ext cx="2700762" cy="1018120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973302" y="205217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265346" y="205217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682683" y="205217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81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600" dirty="0">
                <a:solidFill>
                  <a:srgbClr val="002060"/>
                </a:solidFill>
                <a:latin typeface="Cooper Black" panose="0208090404030B020404" pitchFamily="18" charset="0"/>
              </a:rPr>
              <a:t>Eleven</a:t>
            </a:r>
            <a:r>
              <a:rPr lang="en-US" sz="36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/>
          <a:srcRect l="14487" r="19979"/>
          <a:stretch/>
        </p:blipFill>
        <p:spPr>
          <a:xfrm>
            <a:off x="2154515" y="484846"/>
            <a:ext cx="928903" cy="9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Twoteen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2377" r="8198" b="3593"/>
          <a:stretch/>
        </p:blipFill>
        <p:spPr>
          <a:xfrm>
            <a:off x="2120257" y="497909"/>
            <a:ext cx="1141008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197" r="13892"/>
          <a:stretch/>
        </p:blipFill>
        <p:spPr>
          <a:xfrm>
            <a:off x="2178279" y="412797"/>
            <a:ext cx="1080804" cy="10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2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Threeteen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13431" r="11044"/>
          <a:stretch/>
        </p:blipFill>
        <p:spPr>
          <a:xfrm>
            <a:off x="2182554" y="481780"/>
            <a:ext cx="1104493" cy="93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40413" y="420723"/>
            <a:ext cx="1622855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9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Forteen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4065" r="9692"/>
          <a:stretch/>
        </p:blipFill>
        <p:spPr>
          <a:xfrm>
            <a:off x="2131165" y="448833"/>
            <a:ext cx="1103991" cy="9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0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Twelve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Twenty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7"/>
          <a:srcRect l="8724" r="6467" b="6274"/>
          <a:stretch/>
        </p:blipFill>
        <p:spPr>
          <a:xfrm>
            <a:off x="2097574" y="460620"/>
            <a:ext cx="1352227" cy="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30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l="6586" r="6811"/>
          <a:stretch/>
        </p:blipFill>
        <p:spPr>
          <a:xfrm>
            <a:off x="2125339" y="385565"/>
            <a:ext cx="1434216" cy="10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NUMBER </a:t>
            </a:r>
          </a:p>
        </p:txBody>
      </p:sp>
    </p:spTree>
    <p:extLst>
      <p:ext uri="{BB962C8B-B14F-4D97-AF65-F5344CB8AC3E}">
        <p14:creationId xmlns:p14="http://schemas.microsoft.com/office/powerpoint/2010/main" val="35468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Fivety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7"/>
          <a:srcRect l="10801" r="5412"/>
          <a:stretch/>
        </p:blipFill>
        <p:spPr>
          <a:xfrm>
            <a:off x="2158779" y="388843"/>
            <a:ext cx="1318307" cy="106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Nineteen-two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Ninety-two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43226" y="522040"/>
            <a:ext cx="1445102" cy="945669"/>
            <a:chOff x="1627773" y="20500"/>
            <a:chExt cx="279464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27773" y="82862"/>
              <a:ext cx="1655859" cy="1593758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1716" y="20500"/>
              <a:ext cx="1810699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73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Fifty-five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Fifteen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04413" y="360951"/>
            <a:ext cx="1683265" cy="1105694"/>
            <a:chOff x="1603782" y="38837"/>
            <a:chExt cx="2784092" cy="182880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3782" y="38837"/>
              <a:ext cx="1779860" cy="18288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608014" y="38837"/>
              <a:ext cx="17798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33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Eighty-six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Eight-six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87557" y="427761"/>
            <a:ext cx="1620819" cy="1029175"/>
            <a:chOff x="1280830" y="-24489"/>
            <a:chExt cx="2880126" cy="182880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7"/>
            <a:srcRect b="23768"/>
            <a:stretch/>
          </p:blipFill>
          <p:spPr>
            <a:xfrm>
              <a:off x="1280830" y="-24489"/>
              <a:ext cx="177702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78428" y="58435"/>
              <a:ext cx="1782528" cy="1715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4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69" y="3861127"/>
            <a:ext cx="2341067" cy="24508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5002" y="4007002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531288" y="1474919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4569022" y="1691459"/>
            <a:ext cx="2017001" cy="132306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728" y="6319954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6100087" y="3778891"/>
            <a:ext cx="2017001" cy="1323061"/>
          </a:xfrm>
          <a:prstGeom prst="rect">
            <a:avLst/>
          </a:prstGeom>
        </p:spPr>
      </p:pic>
      <p:sp>
        <p:nvSpPr>
          <p:cNvPr id="28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Seventeen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Seventy-three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5691623" y="-851688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are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45" y="4117085"/>
            <a:ext cx="1025392" cy="714816"/>
          </a:xfrm>
          <a:prstGeom prst="rect">
            <a:avLst/>
          </a:prstGeom>
        </p:spPr>
      </p:pic>
      <p:sp>
        <p:nvSpPr>
          <p:cNvPr id="32" name="Right Arrow 31"/>
          <p:cNvSpPr/>
          <p:nvPr/>
        </p:nvSpPr>
        <p:spPr>
          <a:xfrm rot="16418709">
            <a:off x="3009900" y="7529205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42" name="Picture 4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68400" y="467624"/>
            <a:ext cx="1610513" cy="956927"/>
            <a:chOff x="1382839" y="292259"/>
            <a:chExt cx="3087848" cy="183472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82839" y="292259"/>
              <a:ext cx="1900060" cy="182880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70627" y="298182"/>
              <a:ext cx="190006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8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C 0.00052 -0.13148 0.00117 -0.26273 0.00195 -0.31135 C 0.0026 -0.35949 0.00456 -0.34098 0.00404 -0.29051 C 0.00326 -0.24051 0.00104 -0.12547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1.48148E-6 C 0.00052 -0.13148 0.00117 -0.26273 0.00195 -0.31134 C 0.0026 -0.35949 0.00455 -0.34097 0.00403 -0.29051 C 0.00325 -0.24051 0.00104 -0.12546 -0.00091 -0.01018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-2.96296E-6 C 0.00052 -0.13148 0.00117 -0.26273 0.00195 -0.31134 C 0.0026 -0.35949 0.00456 -0.34097 0.00403 -0.29051 C 0.00325 -0.24051 0.00104 -0.12546 -0.00091 -0.0101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712" y="4062336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1320" y="3959786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486686" y="1644990"/>
            <a:ext cx="2017001" cy="1323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06691" y="1329204"/>
            <a:ext cx="2017001" cy="1323061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Four-two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Forty-two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Fourty-two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6192234" y="-803776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old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90" y="1625136"/>
            <a:ext cx="1025392" cy="714816"/>
          </a:xfrm>
          <a:prstGeom prst="rect">
            <a:avLst/>
          </a:prstGeom>
        </p:spPr>
      </p:pic>
      <p:sp>
        <p:nvSpPr>
          <p:cNvPr id="79" name="Right Arrow 78"/>
          <p:cNvSpPr/>
          <p:nvPr/>
        </p:nvSpPr>
        <p:spPr>
          <a:xfrm rot="217713" flipH="1">
            <a:off x="12441816" y="2635023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" name="Picture 79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81" name="Picture 8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82" name="Picture 81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76065" y="427022"/>
            <a:ext cx="1541815" cy="1066667"/>
            <a:chOff x="14082791" y="7529205"/>
            <a:chExt cx="2453436" cy="1697350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082791" y="7529205"/>
              <a:ext cx="1521568" cy="155580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902569" y="7576567"/>
              <a:ext cx="1633658" cy="16499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06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C 0.00052 -0.13148 0.00117 -0.26273 0.00195 -0.31134 C 0.00261 -0.35949 0.00456 -0.34097 0.00404 -0.2905 C 0.00326 -0.2405 0.00104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75E-6 1.48148E-6 C 0.00052 -0.13148 0.00117 -0.26273 0.00195 -0.31134 C 0.0026 -0.35949 0.00455 -0.34097 0.00403 -0.29051 C 0.00325 -0.24051 0.00104 -0.12546 -0.00092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grpSp>
        <p:nvGrpSpPr>
          <p:cNvPr id="25" name="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2228191" y="2644071"/>
            <a:ext cx="8148577" cy="1050402"/>
            <a:chOff x="497712" y="2378598"/>
            <a:chExt cx="8148577" cy="1050402"/>
          </a:xfrm>
        </p:grpSpPr>
        <p:sp>
          <p:nvSpPr>
            <p:cNvPr id="17" name="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5046" y="4047518"/>
            <a:ext cx="2341067" cy="2450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163" y="4116313"/>
            <a:ext cx="2341067" cy="2450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728020" y="1630172"/>
            <a:ext cx="2017001" cy="13230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69" y="1685278"/>
            <a:ext cx="1025392" cy="714816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738110" y="3144723"/>
            <a:ext cx="9144000" cy="3975904"/>
            <a:chOff x="1531631" y="2879250"/>
            <a:chExt cx="9144000" cy="3975904"/>
          </a:xfrm>
        </p:grpSpPr>
        <p:sp>
          <p:nvSpPr>
            <p:cNvPr id="55" name="Freeform 54"/>
            <p:cNvSpPr/>
            <p:nvPr/>
          </p:nvSpPr>
          <p:spPr>
            <a:xfrm>
              <a:off x="1531631" y="2879250"/>
              <a:ext cx="9144000" cy="3975904"/>
            </a:xfrm>
            <a:custGeom>
              <a:avLst/>
              <a:gdLst>
                <a:gd name="connsiteX0" fmla="*/ 0 w 9144000"/>
                <a:gd name="connsiteY0" fmla="*/ 0 h 3975904"/>
                <a:gd name="connsiteX1" fmla="*/ 464044 w 9144000"/>
                <a:gd name="connsiteY1" fmla="*/ 0 h 3975904"/>
                <a:gd name="connsiteX2" fmla="*/ 460745 w 9144000"/>
                <a:gd name="connsiteY2" fmla="*/ 21703 h 3975904"/>
                <a:gd name="connsiteX3" fmla="*/ 2041811 w 9144000"/>
                <a:gd name="connsiteY3" fmla="*/ 546904 h 3975904"/>
                <a:gd name="connsiteX4" fmla="*/ 3622877 w 9144000"/>
                <a:gd name="connsiteY4" fmla="*/ 21703 h 3975904"/>
                <a:gd name="connsiteX5" fmla="*/ 3619578 w 9144000"/>
                <a:gd name="connsiteY5" fmla="*/ 0 h 3975904"/>
                <a:gd name="connsiteX6" fmla="*/ 5524442 w 9144000"/>
                <a:gd name="connsiteY6" fmla="*/ 0 h 3975904"/>
                <a:gd name="connsiteX7" fmla="*/ 5521125 w 9144000"/>
                <a:gd name="connsiteY7" fmla="*/ 21703 h 3975904"/>
                <a:gd name="connsiteX8" fmla="*/ 7110494 w 9144000"/>
                <a:gd name="connsiteY8" fmla="*/ 546904 h 3975904"/>
                <a:gd name="connsiteX9" fmla="*/ 8699863 w 9144000"/>
                <a:gd name="connsiteY9" fmla="*/ 21703 h 3975904"/>
                <a:gd name="connsiteX10" fmla="*/ 8696547 w 9144000"/>
                <a:gd name="connsiteY10" fmla="*/ 0 h 3975904"/>
                <a:gd name="connsiteX11" fmla="*/ 9144000 w 9144000"/>
                <a:gd name="connsiteY11" fmla="*/ 0 h 3975904"/>
                <a:gd name="connsiteX12" fmla="*/ 9144000 w 9144000"/>
                <a:gd name="connsiteY12" fmla="*/ 3975904 h 3975904"/>
                <a:gd name="connsiteX13" fmla="*/ 0 w 9144000"/>
                <a:gd name="connsiteY13" fmla="*/ 3975904 h 397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144000" h="3975904">
                  <a:moveTo>
                    <a:pt x="0" y="0"/>
                  </a:moveTo>
                  <a:lnTo>
                    <a:pt x="464044" y="0"/>
                  </a:lnTo>
                  <a:lnTo>
                    <a:pt x="460745" y="21703"/>
                  </a:lnTo>
                  <a:cubicBezTo>
                    <a:pt x="460745" y="311764"/>
                    <a:pt x="1168612" y="546904"/>
                    <a:pt x="2041811" y="546904"/>
                  </a:cubicBezTo>
                  <a:cubicBezTo>
                    <a:pt x="2915010" y="546904"/>
                    <a:pt x="3622877" y="311764"/>
                    <a:pt x="3622877" y="21703"/>
                  </a:cubicBezTo>
                  <a:lnTo>
                    <a:pt x="3619578" y="0"/>
                  </a:lnTo>
                  <a:lnTo>
                    <a:pt x="5524442" y="0"/>
                  </a:lnTo>
                  <a:lnTo>
                    <a:pt x="5521125" y="21703"/>
                  </a:lnTo>
                  <a:cubicBezTo>
                    <a:pt x="5521125" y="311764"/>
                    <a:pt x="6232710" y="546904"/>
                    <a:pt x="7110494" y="546904"/>
                  </a:cubicBezTo>
                  <a:cubicBezTo>
                    <a:pt x="7988278" y="546904"/>
                    <a:pt x="8699863" y="311764"/>
                    <a:pt x="8699863" y="21703"/>
                  </a:cubicBezTo>
                  <a:lnTo>
                    <a:pt x="8696547" y="0"/>
                  </a:lnTo>
                  <a:lnTo>
                    <a:pt x="9144000" y="0"/>
                  </a:lnTo>
                  <a:lnTo>
                    <a:pt x="9144000" y="3975904"/>
                  </a:lnTo>
                  <a:lnTo>
                    <a:pt x="0" y="3975904"/>
                  </a:lnTo>
                  <a:close/>
                </a:path>
              </a:pathLst>
            </a:custGeom>
            <a:solidFill>
              <a:srgbClr val="BDE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498017" y="4833079"/>
              <a:ext cx="3195966" cy="1092124"/>
            </a:xfrm>
            <a:prstGeom prst="ellipse">
              <a:avLst/>
            </a:prstGeom>
            <a:solidFill>
              <a:srgbClr val="843C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279" y="6303803"/>
            <a:ext cx="2341067" cy="2450804"/>
          </a:xfrm>
          <a:prstGeom prst="rect">
            <a:avLst/>
          </a:prstGeom>
        </p:spPr>
      </p:pic>
      <p:sp>
        <p:nvSpPr>
          <p:cNvPr id="60" name="Freeform 59"/>
          <p:cNvSpPr/>
          <p:nvPr/>
        </p:nvSpPr>
        <p:spPr>
          <a:xfrm>
            <a:off x="1733875" y="5577054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432" y="5327901"/>
            <a:ext cx="1883827" cy="180457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87403" y="6264690"/>
            <a:ext cx="682811" cy="57917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76948" y="5603768"/>
            <a:ext cx="2828789" cy="131075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791"/>
            <a:ext cx="1627773" cy="163387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71886" y="6040905"/>
            <a:ext cx="999831" cy="853514"/>
          </a:xfrm>
          <a:prstGeom prst="rect">
            <a:avLst/>
          </a:prstGeom>
        </p:spPr>
      </p:pic>
      <p:pic>
        <p:nvPicPr>
          <p:cNvPr id="36" name="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0739251" y="3099520"/>
            <a:ext cx="1102649" cy="1119595"/>
          </a:xfrm>
          <a:prstGeom prst="rect">
            <a:avLst/>
          </a:prstGeom>
        </p:spPr>
      </p:pic>
      <p:sp>
        <p:nvSpPr>
          <p:cNvPr id="74" name="36">
            <a:extLst>
              <a:ext uri="{FF2B5EF4-FFF2-40B4-BE49-F238E27FC236}">
                <a16:creationId xmlns:a16="http://schemas.microsoft.com/office/drawing/2014/main" id="{BE7EAC42-4835-E441-A26E-113621D8EE5B}"/>
              </a:ext>
            </a:extLst>
          </p:cNvPr>
          <p:cNvSpPr/>
          <p:nvPr/>
        </p:nvSpPr>
        <p:spPr>
          <a:xfrm>
            <a:off x="2022441" y="366874"/>
            <a:ext cx="7338364" cy="1172726"/>
          </a:xfrm>
          <a:prstGeom prst="roundRect">
            <a:avLst/>
          </a:prstGeom>
          <a:ln w="762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      a.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Thirty-one    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b.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Eleven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      c. </a:t>
            </a:r>
            <a:r>
              <a:rPr lang="en-US" sz="3200" dirty="0">
                <a:solidFill>
                  <a:srgbClr val="002060"/>
                </a:solidFill>
                <a:latin typeface="Cooper Black" panose="0208090404030B020404" pitchFamily="18" charset="0"/>
              </a:rPr>
              <a:t>Three-one</a:t>
            </a:r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7116107" y="-763665"/>
            <a:ext cx="1625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oper Black" panose="0208090404030B020404" pitchFamily="18" charset="0"/>
              </a:rPr>
              <a:t>you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6523681" y="3629748"/>
            <a:ext cx="2017001" cy="132306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9122778" y="4359596"/>
            <a:ext cx="2017001" cy="1323061"/>
          </a:xfrm>
          <a:prstGeom prst="rect">
            <a:avLst/>
          </a:prstGeom>
        </p:spPr>
      </p:pic>
      <p:sp>
        <p:nvSpPr>
          <p:cNvPr id="72" name="Right Arrow 71"/>
          <p:cNvSpPr/>
          <p:nvPr/>
        </p:nvSpPr>
        <p:spPr>
          <a:xfrm rot="21382287">
            <a:off x="-1517057" y="3025496"/>
            <a:ext cx="1338027" cy="928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17467">
            <a:off x="4026268" y="1504688"/>
            <a:ext cx="2017001" cy="1323061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33" name="Picture 3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34" name="Picture 33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1634900" y="2688040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701213" y="2649439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4126540" y="5139647"/>
            <a:ext cx="607445" cy="822960"/>
          </a:xfrm>
          <a:prstGeom prst="roundRect">
            <a:avLst>
              <a:gd name="adj" fmla="val 6122"/>
            </a:avLst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035978" y="473071"/>
            <a:ext cx="1513611" cy="968654"/>
            <a:chOff x="2035978" y="473071"/>
            <a:chExt cx="1513611" cy="9686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553369" y="485354"/>
              <a:ext cx="996220" cy="95637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35978" y="473071"/>
              <a:ext cx="991005" cy="953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18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C 0.00052 -0.13148 0.00117 -0.26273 0.00195 -0.31134 C 0.0026 -0.35949 0.00456 -0.34097 0.00404 -0.29051 C 0.00325 -0.24051 0.00104 -0.12546 -0.00091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75E-6 4.81481E-6 C 0.00052 -0.13149 0.00118 -0.26274 0.00196 -0.31135 C 0.00261 -0.3595 0.00456 -0.34098 0.00404 -0.29051 C 0.00326 -0.24051 0.00105 -0.12547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3.33333E-6 C 0.00052 -0.13148 0.00117 -0.26273 0.00195 -0.31135 C 0.0026 -0.35949 0.00455 -0.34098 0.00403 -0.29051 C 0.00325 -0.24051 0.00104 -0.12547 -0.00091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0836" r="21017"/>
          <a:stretch/>
        </p:blipFill>
        <p:spPr>
          <a:xfrm>
            <a:off x="-38101" y="1877150"/>
            <a:ext cx="12230101" cy="50113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2374886" y="1720389"/>
            <a:ext cx="7762628" cy="10818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Berlin Sans FB" panose="020E0602020502020306" pitchFamily="34" charset="0"/>
              </a:rPr>
              <a:t>GOOD JOB!</a:t>
            </a:r>
          </a:p>
        </p:txBody>
      </p:sp>
      <p:sp>
        <p:nvSpPr>
          <p:cNvPr id="17" name="Овал 18">
            <a:extLst>
              <a:ext uri="{FF2B5EF4-FFF2-40B4-BE49-F238E27FC236}">
                <a16:creationId xmlns:a16="http://schemas.microsoft.com/office/drawing/2014/main" id="{99FC6307-3B26-7F44-B239-A8FEDE1058E3}"/>
              </a:ext>
            </a:extLst>
          </p:cNvPr>
          <p:cNvSpPr/>
          <p:nvPr/>
        </p:nvSpPr>
        <p:spPr>
          <a:xfrm>
            <a:off x="4487304" y="3860182"/>
            <a:ext cx="3125164" cy="105040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888" y="3087028"/>
            <a:ext cx="1612189" cy="168776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1512881" y="4376018"/>
            <a:ext cx="9137207" cy="1491521"/>
          </a:xfrm>
          <a:custGeom>
            <a:avLst/>
            <a:gdLst>
              <a:gd name="connsiteX0" fmla="*/ 0 w 9137207"/>
              <a:gd name="connsiteY0" fmla="*/ 0 h 1491521"/>
              <a:gd name="connsiteX1" fmla="*/ 2980023 w 9137207"/>
              <a:gd name="connsiteY1" fmla="*/ 0 h 1491521"/>
              <a:gd name="connsiteX2" fmla="*/ 4585157 w 9137207"/>
              <a:gd name="connsiteY2" fmla="*/ 525201 h 1491521"/>
              <a:gd name="connsiteX3" fmla="*/ 6190291 w 9137207"/>
              <a:gd name="connsiteY3" fmla="*/ 0 h 1491521"/>
              <a:gd name="connsiteX4" fmla="*/ 9137207 w 9137207"/>
              <a:gd name="connsiteY4" fmla="*/ 0 h 1491521"/>
              <a:gd name="connsiteX5" fmla="*/ 9137207 w 9137207"/>
              <a:gd name="connsiteY5" fmla="*/ 1491521 h 1491521"/>
              <a:gd name="connsiteX6" fmla="*/ 0 w 9137207"/>
              <a:gd name="connsiteY6" fmla="*/ 1491521 h 1491521"/>
              <a:gd name="connsiteX7" fmla="*/ 0 w 9137207"/>
              <a:gd name="connsiteY7" fmla="*/ 0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37207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37207" y="0"/>
                </a:lnTo>
                <a:lnTo>
                  <a:pt x="9137207" y="1491521"/>
                </a:lnTo>
                <a:lnTo>
                  <a:pt x="0" y="1491521"/>
                </a:lnTo>
                <a:lnTo>
                  <a:pt x="0" y="0"/>
                </a:lnTo>
                <a:close/>
              </a:path>
            </a:pathLst>
          </a:custGeom>
          <a:solidFill>
            <a:srgbClr val="BDE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0759" y="2337609"/>
            <a:ext cx="2706859" cy="33469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497" y="4990281"/>
            <a:ext cx="12235732" cy="1902117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7860389" y="4764103"/>
            <a:ext cx="2593864" cy="914400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Cooper Black" panose="0208090404030B020404" pitchFamily="18" charset="0"/>
              </a:rPr>
              <a:t>STOP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" name="Picture 1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0798808" y="123104"/>
            <a:ext cx="451415" cy="457200"/>
          </a:xfrm>
          <a:prstGeom prst="ellipse">
            <a:avLst/>
          </a:prstGeom>
        </p:spPr>
      </p:pic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10090852" y="123104"/>
            <a:ext cx="449990" cy="45720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08189" y="123104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15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19716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132255" y="738644"/>
            <a:ext cx="9102414" cy="5717623"/>
            <a:chOff x="1031530" y="794013"/>
            <a:chExt cx="9385868" cy="59008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5822" y="794013"/>
              <a:ext cx="4636266" cy="295953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1530" y="3735287"/>
              <a:ext cx="4750558" cy="295953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81133" y="3735287"/>
              <a:ext cx="4636265" cy="29595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81133" y="794013"/>
              <a:ext cx="4636265" cy="295953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19954" y="332348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1. Look, listen and repeat.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132255" y="830908"/>
            <a:ext cx="3736885" cy="510778"/>
          </a:xfrm>
          <a:prstGeom prst="wedgeRoundRectCallout">
            <a:avLst>
              <a:gd name="adj1" fmla="val 45452"/>
              <a:gd name="adj2" fmla="val 8962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time to get up, Phong.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496475" y="563180"/>
            <a:ext cx="3296216" cy="510778"/>
          </a:xfrm>
          <a:prstGeom prst="wedgeRoundRectCallout">
            <a:avLst>
              <a:gd name="adj1" fmla="val -44303"/>
              <a:gd name="adj2" fmla="val 10145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time is it, Mum?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8418733" y="3143280"/>
            <a:ext cx="2592675" cy="510778"/>
          </a:xfrm>
          <a:prstGeom prst="wedgeRoundRectCallout">
            <a:avLst>
              <a:gd name="adj1" fmla="val 134"/>
              <a:gd name="adj2" fmla="val -8745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 seven o'clock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790836" y="3350662"/>
            <a:ext cx="3876992" cy="919401"/>
          </a:xfrm>
          <a:prstGeom prst="wedgeRoundRectCallout">
            <a:avLst>
              <a:gd name="adj1" fmla="val -35903"/>
              <a:gd name="adj2" fmla="val 833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Today's Sunday and I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don't have to go to school.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9757522" y="3837084"/>
            <a:ext cx="2070337" cy="919401"/>
          </a:xfrm>
          <a:prstGeom prst="wedgeRoundRectCallout">
            <a:avLst>
              <a:gd name="adj1" fmla="val -55899"/>
              <a:gd name="adj2" fmla="val 72983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 it's time 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 breakfast.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8005951" y="6044684"/>
            <a:ext cx="2369902" cy="510778"/>
          </a:xfrm>
          <a:prstGeom prst="wedgeRoundRectCallout">
            <a:avLst>
              <a:gd name="adj1" fmla="val -55006"/>
              <a:gd name="adj2" fmla="val -94800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 yes, Mum.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45230" y="6210958"/>
            <a:ext cx="1452006" cy="164095"/>
          </a:xfrm>
          <a:prstGeom prst="rect">
            <a:avLst/>
          </a:prstGeom>
          <a:solidFill>
            <a:srgbClr val="C8E4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Tiếng Anh 4 Tập 2 (cũ) - Unit 11 What time is it-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9299" y="3422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5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69375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Eleven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/ɪˈlevn/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00023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Twelve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/twelv/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30671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Thirteen</a:t>
            </a:r>
          </a:p>
          <a:p>
            <a:pPr algn="ctr"/>
            <a:r>
              <a:rPr lang="el-G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/ˌθ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ɜːˈtiːn/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340473" y="1923638"/>
            <a:ext cx="2383337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Fourteen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/ˌfɔːˈtiːn/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691968" y="1928680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Fifteen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/ˌfɪfˈtiːn/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124088" y="4938379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Sixteen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/ˌsɪksˈtiːn/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86683" y="4978671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Seventeen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/ˌsevnˈtiːn/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987570" y="4978671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Eighteen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/ˌeɪˈtiːn/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40473" y="4987629"/>
            <a:ext cx="2925603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Nineteen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/ˌnaɪnˈtiːn/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77" r="8198" b="3593"/>
          <a:stretch/>
        </p:blipFill>
        <p:spPr>
          <a:xfrm>
            <a:off x="2952657" y="80300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431" r="11044"/>
          <a:stretch/>
        </p:blipFill>
        <p:spPr>
          <a:xfrm>
            <a:off x="5354248" y="803005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595" r="8299"/>
          <a:stretch/>
        </p:blipFill>
        <p:spPr>
          <a:xfrm>
            <a:off x="7912877" y="3781757"/>
            <a:ext cx="1566252" cy="1255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179" r="12219"/>
          <a:stretch/>
        </p:blipFill>
        <p:spPr>
          <a:xfrm>
            <a:off x="545682" y="3741270"/>
            <a:ext cx="1549517" cy="1295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3892" r="9031"/>
          <a:stretch/>
        </p:blipFill>
        <p:spPr>
          <a:xfrm>
            <a:off x="3034780" y="3864188"/>
            <a:ext cx="1478055" cy="1240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197" r="13892"/>
          <a:stretch/>
        </p:blipFill>
        <p:spPr>
          <a:xfrm>
            <a:off x="10057919" y="695070"/>
            <a:ext cx="1462657" cy="13741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7706423" y="751060"/>
            <a:ext cx="1494037" cy="1318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l="13441" r="10682"/>
          <a:stretch/>
        </p:blipFill>
        <p:spPr>
          <a:xfrm>
            <a:off x="5717608" y="3689919"/>
            <a:ext cx="1601914" cy="1345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87" r="19979"/>
          <a:stretch/>
        </p:blipFill>
        <p:spPr>
          <a:xfrm>
            <a:off x="838110" y="764575"/>
            <a:ext cx="1257089" cy="13046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230455-8AE9-4C51-9A47-1E9F3F1B92E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8724" r="6467" b="6274"/>
          <a:stretch/>
        </p:blipFill>
        <p:spPr>
          <a:xfrm>
            <a:off x="10072484" y="3781757"/>
            <a:ext cx="1506165" cy="12372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980455A-1D6F-4846-AA4A-DDB5156CB9EC}"/>
              </a:ext>
            </a:extLst>
          </p:cNvPr>
          <p:cNvSpPr/>
          <p:nvPr/>
        </p:nvSpPr>
        <p:spPr>
          <a:xfrm>
            <a:off x="9844651" y="4987629"/>
            <a:ext cx="2194560" cy="142987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Twenty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/ˈtwenti/</a:t>
            </a:r>
          </a:p>
        </p:txBody>
      </p:sp>
    </p:spTree>
    <p:extLst>
      <p:ext uri="{BB962C8B-B14F-4D97-AF65-F5344CB8AC3E}">
        <p14:creationId xmlns:p14="http://schemas.microsoft.com/office/powerpoint/2010/main" val="5904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0366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962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0000" flipH="1">
              <a:off x="8449632" y="2235017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986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10106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H="1">
              <a:off x="8473119" y="233407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1337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three</a:t>
            </a:r>
          </a:p>
        </p:txBody>
      </p:sp>
    </p:spTree>
    <p:extLst>
      <p:ext uri="{BB962C8B-B14F-4D97-AF65-F5344CB8AC3E}">
        <p14:creationId xmlns:p14="http://schemas.microsoft.com/office/powerpoint/2010/main" val="88809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9891" y="1968500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H="1">
              <a:off x="8281348" y="2515252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88338" y="2954067"/>
            <a:ext cx="75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six</a:t>
            </a:r>
          </a:p>
        </p:txBody>
      </p:sp>
    </p:spTree>
    <p:extLst>
      <p:ext uri="{BB962C8B-B14F-4D97-AF65-F5344CB8AC3E}">
        <p14:creationId xmlns:p14="http://schemas.microsoft.com/office/powerpoint/2010/main" val="20932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595593" y="2242233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560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fifteen</a:t>
            </a:r>
          </a:p>
        </p:txBody>
      </p:sp>
    </p:spTree>
    <p:extLst>
      <p:ext uri="{BB962C8B-B14F-4D97-AF65-F5344CB8AC3E}">
        <p14:creationId xmlns:p14="http://schemas.microsoft.com/office/powerpoint/2010/main" val="136399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8314651" y="2513165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263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thirty</a:t>
            </a:r>
          </a:p>
        </p:txBody>
      </p:sp>
    </p:spTree>
    <p:extLst>
      <p:ext uri="{BB962C8B-B14F-4D97-AF65-F5344CB8AC3E}">
        <p14:creationId xmlns:p14="http://schemas.microsoft.com/office/powerpoint/2010/main" val="14700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788339" y="-2454302"/>
            <a:ext cx="240504" cy="630461"/>
            <a:chOff x="5748341" y="2389118"/>
            <a:chExt cx="240504" cy="630461"/>
          </a:xfrm>
        </p:grpSpPr>
        <p:sp>
          <p:nvSpPr>
            <p:cNvPr id="12" name="Pentagon 11"/>
            <p:cNvSpPr/>
            <p:nvPr/>
          </p:nvSpPr>
          <p:spPr>
            <a:xfrm rot="16200000">
              <a:off x="5587295" y="2550164"/>
              <a:ext cx="562595" cy="240504"/>
            </a:xfrm>
            <a:custGeom>
              <a:avLst/>
              <a:gdLst>
                <a:gd name="connsiteX0" fmla="*/ 0 w 569739"/>
                <a:gd name="connsiteY0" fmla="*/ 0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0 w 569739"/>
                <a:gd name="connsiteY5" fmla="*/ 0 h 250029"/>
                <a:gd name="connsiteX0" fmla="*/ 2382 w 569739"/>
                <a:gd name="connsiteY0" fmla="*/ 109537 h 250029"/>
                <a:gd name="connsiteX1" fmla="*/ 437581 w 569739"/>
                <a:gd name="connsiteY1" fmla="*/ 0 h 250029"/>
                <a:gd name="connsiteX2" fmla="*/ 569739 w 569739"/>
                <a:gd name="connsiteY2" fmla="*/ 125015 h 250029"/>
                <a:gd name="connsiteX3" fmla="*/ 437581 w 569739"/>
                <a:gd name="connsiteY3" fmla="*/ 250029 h 250029"/>
                <a:gd name="connsiteX4" fmla="*/ 0 w 569739"/>
                <a:gd name="connsiteY4" fmla="*/ 250029 h 250029"/>
                <a:gd name="connsiteX5" fmla="*/ 2382 w 569739"/>
                <a:gd name="connsiteY5" fmla="*/ 109537 h 250029"/>
                <a:gd name="connsiteX0" fmla="*/ 0 w 567357"/>
                <a:gd name="connsiteY0" fmla="*/ 109537 h 250029"/>
                <a:gd name="connsiteX1" fmla="*/ 435199 w 567357"/>
                <a:gd name="connsiteY1" fmla="*/ 0 h 250029"/>
                <a:gd name="connsiteX2" fmla="*/ 567357 w 567357"/>
                <a:gd name="connsiteY2" fmla="*/ 125015 h 250029"/>
                <a:gd name="connsiteX3" fmla="*/ 435199 w 567357"/>
                <a:gd name="connsiteY3" fmla="*/ 250029 h 250029"/>
                <a:gd name="connsiteX4" fmla="*/ 4762 w 567357"/>
                <a:gd name="connsiteY4" fmla="*/ 152398 h 250029"/>
                <a:gd name="connsiteX5" fmla="*/ 0 w 567357"/>
                <a:gd name="connsiteY5" fmla="*/ 109537 h 250029"/>
                <a:gd name="connsiteX0" fmla="*/ 0 w 567357"/>
                <a:gd name="connsiteY0" fmla="*/ 100012 h 240504"/>
                <a:gd name="connsiteX1" fmla="*/ 435199 w 567357"/>
                <a:gd name="connsiteY1" fmla="*/ 0 h 240504"/>
                <a:gd name="connsiteX2" fmla="*/ 567357 w 567357"/>
                <a:gd name="connsiteY2" fmla="*/ 115490 h 240504"/>
                <a:gd name="connsiteX3" fmla="*/ 435199 w 567357"/>
                <a:gd name="connsiteY3" fmla="*/ 240504 h 240504"/>
                <a:gd name="connsiteX4" fmla="*/ 4762 w 567357"/>
                <a:gd name="connsiteY4" fmla="*/ 142873 h 240504"/>
                <a:gd name="connsiteX5" fmla="*/ 0 w 567357"/>
                <a:gd name="connsiteY5" fmla="*/ 100012 h 240504"/>
                <a:gd name="connsiteX0" fmla="*/ 2382 w 562595"/>
                <a:gd name="connsiteY0" fmla="*/ 97633 h 240504"/>
                <a:gd name="connsiteX1" fmla="*/ 430437 w 562595"/>
                <a:gd name="connsiteY1" fmla="*/ 0 h 240504"/>
                <a:gd name="connsiteX2" fmla="*/ 562595 w 562595"/>
                <a:gd name="connsiteY2" fmla="*/ 115490 h 240504"/>
                <a:gd name="connsiteX3" fmla="*/ 430437 w 562595"/>
                <a:gd name="connsiteY3" fmla="*/ 240504 h 240504"/>
                <a:gd name="connsiteX4" fmla="*/ 0 w 562595"/>
                <a:gd name="connsiteY4" fmla="*/ 142873 h 240504"/>
                <a:gd name="connsiteX5" fmla="*/ 2382 w 562595"/>
                <a:gd name="connsiteY5" fmla="*/ 97633 h 24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2595" h="240504">
                  <a:moveTo>
                    <a:pt x="2382" y="97633"/>
                  </a:moveTo>
                  <a:lnTo>
                    <a:pt x="430437" y="0"/>
                  </a:lnTo>
                  <a:lnTo>
                    <a:pt x="562595" y="115490"/>
                  </a:lnTo>
                  <a:lnTo>
                    <a:pt x="430437" y="240504"/>
                  </a:lnTo>
                  <a:lnTo>
                    <a:pt x="0" y="142873"/>
                  </a:lnTo>
                  <a:lnTo>
                    <a:pt x="2382" y="97633"/>
                  </a:lnTo>
                  <a:close/>
                </a:path>
              </a:pathLst>
            </a:cu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800726" y="2883848"/>
              <a:ext cx="135731" cy="135731"/>
            </a:xfrm>
            <a:prstGeom prst="ellipse">
              <a:avLst/>
            </a:prstGeom>
            <a:solidFill>
              <a:srgbClr val="006FBB"/>
            </a:solidFill>
            <a:ln w="9525">
              <a:solidFill>
                <a:srgbClr val="1230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62910" y="648461"/>
            <a:ext cx="4194150" cy="5929917"/>
            <a:chOff x="6247710" y="619432"/>
            <a:chExt cx="4194150" cy="592991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10" y="619432"/>
              <a:ext cx="4194150" cy="5929917"/>
              <a:chOff x="6548729" y="-980843"/>
              <a:chExt cx="5362575" cy="758190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6548729" y="-980843"/>
                <a:ext cx="5362575" cy="7581900"/>
                <a:chOff x="7863506" y="-200673"/>
                <a:chExt cx="5362575" cy="7581900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863506" y="-200673"/>
                  <a:ext cx="5362575" cy="7581900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18" t="2323" r="2956" b="31012"/>
                <a:stretch/>
              </p:blipFill>
              <p:spPr>
                <a:xfrm>
                  <a:off x="9049929" y="745288"/>
                  <a:ext cx="3112862" cy="3108960"/>
                </a:xfrm>
                <a:prstGeom prst="ellipse">
                  <a:avLst/>
                </a:prstGeom>
              </p:spPr>
            </p:pic>
          </p:grpSp>
          <p:sp>
            <p:nvSpPr>
              <p:cNvPr id="4" name="Oval 3"/>
              <p:cNvSpPr/>
              <p:nvPr/>
            </p:nvSpPr>
            <p:spPr>
              <a:xfrm rot="20298717">
                <a:off x="9481401" y="3873191"/>
                <a:ext cx="1589889" cy="955155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 rot="533927">
                <a:off x="7568164" y="4092947"/>
                <a:ext cx="1207629" cy="743846"/>
              </a:xfrm>
              <a:prstGeom prst="ellipse">
                <a:avLst/>
              </a:prstGeom>
              <a:solidFill>
                <a:srgbClr val="02983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400000">
              <a:off x="8078600" y="2378397"/>
              <a:ext cx="113673" cy="65475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00000" flipH="1">
              <a:off x="8373430" y="2165096"/>
              <a:ext cx="195518" cy="481975"/>
            </a:xfrm>
            <a:prstGeom prst="rect">
              <a:avLst/>
            </a:prstGeom>
          </p:spPr>
        </p:pic>
      </p:grpSp>
      <p:sp>
        <p:nvSpPr>
          <p:cNvPr id="17" name="Rounded Rectangle 16"/>
          <p:cNvSpPr/>
          <p:nvPr/>
        </p:nvSpPr>
        <p:spPr>
          <a:xfrm>
            <a:off x="6323509" y="2053753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23509" y="2958360"/>
            <a:ext cx="5302434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_________________</a:t>
            </a:r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92699" y="2954066"/>
            <a:ext cx="105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79300" y="2954066"/>
            <a:ext cx="1162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forty</a:t>
            </a:r>
          </a:p>
        </p:txBody>
      </p:sp>
    </p:spTree>
    <p:extLst>
      <p:ext uri="{BB962C8B-B14F-4D97-AF65-F5344CB8AC3E}">
        <p14:creationId xmlns:p14="http://schemas.microsoft.com/office/powerpoint/2010/main" val="6400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50934" y="4813647"/>
            <a:ext cx="3796145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pic>
        <p:nvPicPr>
          <p:cNvPr id="9" name="Tiếng Anh 4 Tập 2 (cũ) - Unit 11 What time is it- - Lesson 1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573" y="1728322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1217482" y="1956922"/>
            <a:ext cx="2463048" cy="246888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4873422" y="1956922"/>
            <a:ext cx="2455866" cy="24688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12488"/>
          <a:stretch/>
        </p:blipFill>
        <p:spPr>
          <a:xfrm>
            <a:off x="8572639" y="1956922"/>
            <a:ext cx="2463048" cy="2468880"/>
          </a:xfrm>
          <a:prstGeom prst="ellipse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3931250" y="4813647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87378" y="4761340"/>
            <a:ext cx="383357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</p:spTree>
    <p:extLst>
      <p:ext uri="{BB962C8B-B14F-4D97-AF65-F5344CB8AC3E}">
        <p14:creationId xmlns:p14="http://schemas.microsoft.com/office/powerpoint/2010/main" val="29498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4217" y="30685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2. Point and say.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393761" y="718926"/>
            <a:ext cx="3670479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 is it?</a:t>
            </a:r>
          </a:p>
        </p:txBody>
      </p:sp>
      <p:pic>
        <p:nvPicPr>
          <p:cNvPr id="9" name="Tiếng Anh 4 Tập 2 (cũ) - Unit 11 What time is it- - Lesson 1 - 2 Point and say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5017" y="311321"/>
            <a:ext cx="457200" cy="4572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506705" y="4924482"/>
            <a:ext cx="434021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668179" y="4875265"/>
            <a:ext cx="3833570" cy="7150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__________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12488"/>
          <a:stretch/>
        </p:blipFill>
        <p:spPr>
          <a:xfrm>
            <a:off x="7490276" y="2436696"/>
            <a:ext cx="2189376" cy="2194560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2743"/>
          <a:stretch/>
        </p:blipFill>
        <p:spPr>
          <a:xfrm>
            <a:off x="2585314" y="2436696"/>
            <a:ext cx="2182992" cy="21945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123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12" name="Tiếng Anh 4 Tập 2 (cũ) - Unit 11 What time is it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127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2005" y="349944"/>
            <a:ext cx="457200" cy="457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7405" y="1999054"/>
              <a:ext cx="113673" cy="65475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8822942" flipH="1">
              <a:off x="3001087" y="2520950"/>
              <a:ext cx="195518" cy="481975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348" y="2130449"/>
            <a:ext cx="126381" cy="7279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 flipH="1">
            <a:off x="5936377" y="2738413"/>
            <a:ext cx="217376" cy="535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093" y="2139975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00000" flipH="1">
            <a:off x="9456838" y="2717882"/>
            <a:ext cx="217376" cy="5358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4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1654406" y="16202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4487" r="19979"/>
          <a:stretch/>
        </p:blipFill>
        <p:spPr>
          <a:xfrm>
            <a:off x="5505398" y="1620291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Thirteen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46634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12" name="Tiếng Anh 4 Tập 2 (cũ) - Unit 11 What time is it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83" end="17284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2005" y="349944"/>
            <a:ext cx="457200" cy="457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986348" y="2740049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299644" y="2442324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 flipH="1">
            <a:off x="9380639" y="2643185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65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00000" flipH="1">
            <a:off x="5832450" y="2711532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600000" flipH="1">
            <a:off x="2249337" y="2714707"/>
            <a:ext cx="217376" cy="5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460" y="32165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3. Listen and tick.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57391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3" name="Oval 22"/>
          <p:cNvSpPr/>
          <p:nvPr/>
        </p:nvSpPr>
        <p:spPr>
          <a:xfrm>
            <a:off x="5539039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Oval 24"/>
          <p:cNvSpPr/>
          <p:nvPr/>
        </p:nvSpPr>
        <p:spPr>
          <a:xfrm>
            <a:off x="9220687" y="4952671"/>
            <a:ext cx="365760" cy="36576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7" name="Rectangle 6"/>
          <p:cNvSpPr/>
          <p:nvPr/>
        </p:nvSpPr>
        <p:spPr>
          <a:xfrm>
            <a:off x="2328617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8634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644078" y="4947903"/>
            <a:ext cx="365760" cy="365760"/>
          </a:xfrm>
          <a:prstGeom prst="rect">
            <a:avLst/>
          </a:prstGeom>
          <a:solidFill>
            <a:schemeClr val="bg1"/>
          </a:solidFill>
          <a:ln w="127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775960" y="6106741"/>
            <a:ext cx="640080" cy="457200"/>
          </a:xfrm>
          <a:prstGeom prst="triangle">
            <a:avLst/>
          </a:prstGeom>
          <a:solidFill>
            <a:srgbClr val="FF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12" name="Tiếng Anh 4 Tập 2 (cũ) - Unit 11 What time is it- - Lesson 1 - 3 Listen and tick. - Sách Mề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03" end="328.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2005" y="349944"/>
            <a:ext cx="457200" cy="4572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11308" y="1451429"/>
            <a:ext cx="2706789" cy="2703396"/>
            <a:chOff x="1790829" y="1388311"/>
            <a:chExt cx="2434616" cy="24315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2718" t="2323" r="2956" b="31012"/>
            <a:stretch/>
          </p:blipFill>
          <p:spPr>
            <a:xfrm>
              <a:off x="1790829" y="1388311"/>
              <a:ext cx="2434616" cy="2431564"/>
            </a:xfrm>
            <a:prstGeom prst="ellipse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3226418" y="2279569"/>
              <a:ext cx="113673" cy="654758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4712235" y="1451429"/>
            <a:ext cx="2706789" cy="2703396"/>
          </a:xfrm>
          <a:prstGeom prst="ellipse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5"/>
          <a:srcRect l="2718" t="2323" r="2956" b="31012"/>
          <a:stretch/>
        </p:blipFill>
        <p:spPr>
          <a:xfrm>
            <a:off x="8313162" y="1451429"/>
            <a:ext cx="2706789" cy="2703396"/>
          </a:xfrm>
          <a:prstGeom prst="ellipse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 flipV="1">
            <a:off x="5680147" y="2432070"/>
            <a:ext cx="126381" cy="7279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000000">
            <a:off x="9346725" y="2291006"/>
            <a:ext cx="126381" cy="7279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 flipH="1">
            <a:off x="9357702" y="2538374"/>
            <a:ext cx="217376" cy="535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22" y="4730189"/>
            <a:ext cx="514314" cy="58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 flipH="1">
            <a:off x="5759874" y="2626256"/>
            <a:ext cx="217376" cy="5358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 flipH="1">
            <a:off x="2173961" y="2640546"/>
            <a:ext cx="217376" cy="53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827314" y="626610"/>
            <a:ext cx="10421257" cy="348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Kiến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chăm</a:t>
            </a:r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88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</a:t>
            </a:r>
            <a:r>
              <a:rPr lang="vi-VN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ỉ</a:t>
            </a:r>
            <a:endParaRPr lang="en-US" sz="88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8176980" y="5334850"/>
            <a:ext cx="1492103" cy="551543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PLAY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>
            <a:off x="9769725" y="1754421"/>
            <a:ext cx="1599393" cy="1809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10800000">
            <a:off x="1316945" y="2368871"/>
            <a:ext cx="1225697" cy="127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09" y="2972479"/>
            <a:ext cx="2761116" cy="21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What tim</a:t>
                </a:r>
                <a:r>
                  <a:rPr lang="en-US" sz="2800" b="1" dirty="0">
                    <a:solidFill>
                      <a:srgbClr val="FF0000"/>
                    </a:solidFill>
                    <a:latin typeface="Helvetica Neue"/>
                  </a:rPr>
                  <a:t>e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Helvetica Neue"/>
                  </a:rPr>
                  <a:t> is it?</a:t>
                </a:r>
                <a:endParaRPr lang="zh-CN" altLang="en-US" sz="2800" b="1" dirty="0">
                  <a:solidFill>
                    <a:srgbClr val="FF0000"/>
                  </a:solidFill>
                  <a:latin typeface="Helvetica Neue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3372518" y="2624703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It’s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three o’clock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/>
          <a:srcRect l="51527" t="46458" r="17587" b="-357"/>
          <a:stretch/>
        </p:blipFill>
        <p:spPr>
          <a:xfrm>
            <a:off x="7154949" y="1151221"/>
            <a:ext cx="1563640" cy="2257909"/>
          </a:xfrm>
          <a:prstGeom prst="roundRect">
            <a:avLst>
              <a:gd name="adj" fmla="val 47047"/>
            </a:avLst>
          </a:prstGeom>
        </p:spPr>
      </p:pic>
      <p:sp>
        <p:nvSpPr>
          <p:cNvPr id="32" name="Rectangle 31"/>
          <p:cNvSpPr/>
          <p:nvPr/>
        </p:nvSpPr>
        <p:spPr>
          <a:xfrm>
            <a:off x="3350310" y="168907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____________?</a:t>
            </a:r>
            <a:endParaRPr lang="en-US" sz="2800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0316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ten o’clock.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It’s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97031" y="1456315"/>
            <a:ext cx="2022643" cy="202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2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Six fifteen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28" name="Rectangle 27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_________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1960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tim</a:t>
                </a:r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e</a:t>
                </a:r>
                <a:endParaRPr lang="zh-CN" alt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257479" y="2633652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six fifteen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37905" y="1993527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_________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6" t="42591" r="2747" b="26594"/>
          <a:stretch/>
        </p:blipFill>
        <p:spPr>
          <a:xfrm>
            <a:off x="6945947" y="1456315"/>
            <a:ext cx="2066047" cy="20660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686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It’s six o’clock.</a:t>
                </a: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3077526" y="2097641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It’s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six o’clock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780341" y="133462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/>
          <a:srcRect l="2855" t="3223" r="3661" b="6423"/>
          <a:stretch/>
        </p:blipFill>
        <p:spPr>
          <a:xfrm>
            <a:off x="6123903" y="1406129"/>
            <a:ext cx="3062514" cy="2148114"/>
          </a:xfrm>
          <a:prstGeom prst="round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77526" y="2802284"/>
            <a:ext cx="2660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It’s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elvetica Neue"/>
              </a:rPr>
              <a:t>twelve thirty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64290" y="2118337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564290" y="2799613"/>
            <a:ext cx="475439" cy="437520"/>
          </a:xfrm>
          <a:prstGeom prst="roundRect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9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True 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0" name="Rectangle 29"/>
          <p:cNvSpPr/>
          <p:nvPr/>
        </p:nvSpPr>
        <p:spPr>
          <a:xfrm>
            <a:off x="2771332" y="206507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ten thirty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40605" y="1493590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97198" y="1438194"/>
            <a:ext cx="2743062" cy="2335520"/>
            <a:chOff x="1384826" y="1050757"/>
            <a:chExt cx="4295487" cy="365729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sp>
        <p:nvSpPr>
          <p:cNvPr id="37" name="Rectangle 36"/>
          <p:cNvSpPr/>
          <p:nvPr/>
        </p:nvSpPr>
        <p:spPr>
          <a:xfrm>
            <a:off x="3725278" y="3391278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True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3017" y="3410696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Fale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45542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5169331" y="2955781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3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40" name="Right Arrow 39">
            <a:hlinkClick r:id="" action="ppaction://hlinkshowjump?jump=nextslide"/>
          </p:cNvPr>
          <p:cNvSpPr/>
          <p:nvPr/>
        </p:nvSpPr>
        <p:spPr>
          <a:xfrm>
            <a:off x="10370633" y="5499104"/>
            <a:ext cx="1157515" cy="794408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Next 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45" name="huyen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46" name="huyen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47" name="huyen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grpSp>
        <p:nvGrpSpPr>
          <p:cNvPr id="51" name="cau hoi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 flipH="1">
            <a:off x="2512804" y="614642"/>
            <a:ext cx="7166392" cy="3562276"/>
            <a:chOff x="1719531" y="644142"/>
            <a:chExt cx="8168170" cy="5096202"/>
          </a:xfrm>
        </p:grpSpPr>
        <p:grpSp>
          <p:nvGrpSpPr>
            <p:cNvPr id="52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096202"/>
              <a:chOff x="5789883" y="1974426"/>
              <a:chExt cx="5100718" cy="3349728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54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8"/>
                <a:ext cx="5100718" cy="3232666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53" name="1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5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dap an">
            <a:extLst>
              <a:ext uri="{FF2B5EF4-FFF2-40B4-BE49-F238E27FC236}">
                <a16:creationId xmlns:a16="http://schemas.microsoft.com/office/drawing/2014/main" id="{A154F1F2-B83F-4991-AB47-9C946AD0C4FC}"/>
              </a:ext>
            </a:extLst>
          </p:cNvPr>
          <p:cNvGrpSpPr/>
          <p:nvPr/>
        </p:nvGrpSpPr>
        <p:grpSpPr>
          <a:xfrm>
            <a:off x="2194494" y="4151797"/>
            <a:ext cx="5130365" cy="2583074"/>
            <a:chOff x="1719531" y="644142"/>
            <a:chExt cx="8168170" cy="5231904"/>
          </a:xfrm>
        </p:grpSpPr>
        <p:grpSp>
          <p:nvGrpSpPr>
            <p:cNvPr id="59" name="huyen">
              <a:extLst>
                <a:ext uri="{FF2B5EF4-FFF2-40B4-BE49-F238E27FC236}">
                  <a16:creationId xmlns:a16="http://schemas.microsoft.com/office/drawing/2014/main" id="{CBF82D46-51E2-442D-B402-F51D8E206CCD}"/>
                </a:ext>
              </a:extLst>
            </p:cNvPr>
            <p:cNvGrpSpPr/>
            <p:nvPr/>
          </p:nvGrpSpPr>
          <p:grpSpPr>
            <a:xfrm>
              <a:off x="1719531" y="644142"/>
              <a:ext cx="8168170" cy="5231904"/>
              <a:chOff x="5789883" y="1974426"/>
              <a:chExt cx="5100718" cy="3438925"/>
            </a:xfrm>
            <a:effectLst>
              <a:outerShdw blurRad="127000" dist="12700" sx="103000" sy="103000" algn="ctr" rotWithShape="0">
                <a:prstClr val="black">
                  <a:alpha val="7000"/>
                </a:prstClr>
              </a:outerShdw>
            </a:effectLst>
          </p:grpSpPr>
          <p:sp>
            <p:nvSpPr>
              <p:cNvPr id="61" name="huyen">
                <a:extLst>
                  <a:ext uri="{FF2B5EF4-FFF2-40B4-BE49-F238E27FC236}">
                    <a16:creationId xmlns:a16="http://schemas.microsoft.com/office/drawing/2014/main" id="{E9709399-6B2D-4D4D-99EB-C2E34F06359E}"/>
                  </a:ext>
                </a:extLst>
              </p:cNvPr>
              <p:cNvSpPr/>
              <p:nvPr/>
            </p:nvSpPr>
            <p:spPr>
              <a:xfrm>
                <a:off x="5789883" y="2091489"/>
                <a:ext cx="5100718" cy="3321862"/>
              </a:xfrm>
              <a:custGeom>
                <a:avLst/>
                <a:gdLst>
                  <a:gd name="connsiteX0" fmla="*/ 283082 w 5100718"/>
                  <a:gd name="connsiteY0" fmla="*/ 488599 h 3232665"/>
                  <a:gd name="connsiteX1" fmla="*/ 740282 w 5100718"/>
                  <a:gd name="connsiteY1" fmla="*/ 126649 h 3232665"/>
                  <a:gd name="connsiteX2" fmla="*/ 1159382 w 5100718"/>
                  <a:gd name="connsiteY2" fmla="*/ 69499 h 3232665"/>
                  <a:gd name="connsiteX3" fmla="*/ 1616582 w 5100718"/>
                  <a:gd name="connsiteY3" fmla="*/ 12349 h 3232665"/>
                  <a:gd name="connsiteX4" fmla="*/ 2931032 w 5100718"/>
                  <a:gd name="connsiteY4" fmla="*/ 12349 h 3232665"/>
                  <a:gd name="connsiteX5" fmla="*/ 4455032 w 5100718"/>
                  <a:gd name="connsiteY5" fmla="*/ 145699 h 3232665"/>
                  <a:gd name="connsiteX6" fmla="*/ 5064632 w 5100718"/>
                  <a:gd name="connsiteY6" fmla="*/ 1041049 h 3232665"/>
                  <a:gd name="connsiteX7" fmla="*/ 4893182 w 5100718"/>
                  <a:gd name="connsiteY7" fmla="*/ 2565049 h 3232665"/>
                  <a:gd name="connsiteX8" fmla="*/ 3769232 w 5100718"/>
                  <a:gd name="connsiteY8" fmla="*/ 3174649 h 3232665"/>
                  <a:gd name="connsiteX9" fmla="*/ 854582 w 5100718"/>
                  <a:gd name="connsiteY9" fmla="*/ 3136549 h 3232665"/>
                  <a:gd name="connsiteX10" fmla="*/ 73532 w 5100718"/>
                  <a:gd name="connsiteY10" fmla="*/ 2545999 h 3232665"/>
                  <a:gd name="connsiteX11" fmla="*/ 54482 w 5100718"/>
                  <a:gd name="connsiteY11" fmla="*/ 1536349 h 3232665"/>
                  <a:gd name="connsiteX12" fmla="*/ 283082 w 5100718"/>
                  <a:gd name="connsiteY12" fmla="*/ 488599 h 3232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100718" h="3232665">
                    <a:moveTo>
                      <a:pt x="283082" y="488599"/>
                    </a:moveTo>
                    <a:cubicBezTo>
                      <a:pt x="397382" y="253649"/>
                      <a:pt x="594232" y="196499"/>
                      <a:pt x="740282" y="126649"/>
                    </a:cubicBezTo>
                    <a:cubicBezTo>
                      <a:pt x="886332" y="56799"/>
                      <a:pt x="1159382" y="69499"/>
                      <a:pt x="1159382" y="69499"/>
                    </a:cubicBezTo>
                    <a:cubicBezTo>
                      <a:pt x="1305432" y="50449"/>
                      <a:pt x="1321307" y="21874"/>
                      <a:pt x="1616582" y="12349"/>
                    </a:cubicBezTo>
                    <a:cubicBezTo>
                      <a:pt x="1911857" y="2824"/>
                      <a:pt x="2457957" y="-9876"/>
                      <a:pt x="2931032" y="12349"/>
                    </a:cubicBezTo>
                    <a:cubicBezTo>
                      <a:pt x="3404107" y="34574"/>
                      <a:pt x="4099432" y="-25751"/>
                      <a:pt x="4455032" y="145699"/>
                    </a:cubicBezTo>
                    <a:cubicBezTo>
                      <a:pt x="4810632" y="317149"/>
                      <a:pt x="4991607" y="637824"/>
                      <a:pt x="5064632" y="1041049"/>
                    </a:cubicBezTo>
                    <a:cubicBezTo>
                      <a:pt x="5137657" y="1444274"/>
                      <a:pt x="5109082" y="2209449"/>
                      <a:pt x="4893182" y="2565049"/>
                    </a:cubicBezTo>
                    <a:cubicBezTo>
                      <a:pt x="4677282" y="2920649"/>
                      <a:pt x="4442332" y="3079399"/>
                      <a:pt x="3769232" y="3174649"/>
                    </a:cubicBezTo>
                    <a:cubicBezTo>
                      <a:pt x="3096132" y="3269899"/>
                      <a:pt x="1470532" y="3241324"/>
                      <a:pt x="854582" y="3136549"/>
                    </a:cubicBezTo>
                    <a:cubicBezTo>
                      <a:pt x="238632" y="3031774"/>
                      <a:pt x="206882" y="2812699"/>
                      <a:pt x="73532" y="2545999"/>
                    </a:cubicBezTo>
                    <a:cubicBezTo>
                      <a:pt x="-59818" y="2279299"/>
                      <a:pt x="22732" y="1882424"/>
                      <a:pt x="54482" y="1536349"/>
                    </a:cubicBezTo>
                    <a:cubicBezTo>
                      <a:pt x="86232" y="1190274"/>
                      <a:pt x="168782" y="723549"/>
                      <a:pt x="283082" y="4885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Helvetica Neue"/>
                  </a:rPr>
                  <a:t>False </a:t>
                </a:r>
                <a:endParaRPr lang="zh-CN" alt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2" name="huyen">
                <a:extLst>
                  <a:ext uri="{FF2B5EF4-FFF2-40B4-BE49-F238E27FC236}">
                    <a16:creationId xmlns:a16="http://schemas.microsoft.com/office/drawing/2014/main" id="{0C2066FF-76B7-44DE-AAA8-E8204E395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901" t="71039" r="65268" b="14236"/>
              <a:stretch/>
            </p:blipFill>
            <p:spPr>
              <a:xfrm rot="19268029">
                <a:off x="6000159" y="1974426"/>
                <a:ext cx="811846" cy="511558"/>
              </a:xfrm>
              <a:prstGeom prst="rect">
                <a:avLst/>
              </a:prstGeom>
            </p:spPr>
          </p:pic>
        </p:grpSp>
        <p:sp>
          <p:nvSpPr>
            <p:cNvPr id="60" name="huyen">
              <a:extLst>
                <a:ext uri="{FF2B5EF4-FFF2-40B4-BE49-F238E27FC236}">
                  <a16:creationId xmlns:a16="http://schemas.microsoft.com/office/drawing/2014/main" id="{F1B27A02-309C-4A1D-AE9C-D8AC960D3CCA}"/>
                </a:ext>
              </a:extLst>
            </p:cNvPr>
            <p:cNvSpPr/>
            <p:nvPr/>
          </p:nvSpPr>
          <p:spPr>
            <a:xfrm>
              <a:off x="1840998" y="1059024"/>
              <a:ext cx="7784539" cy="4586376"/>
            </a:xfrm>
            <a:custGeom>
              <a:avLst/>
              <a:gdLst>
                <a:gd name="connsiteX0" fmla="*/ 283082 w 5100718"/>
                <a:gd name="connsiteY0" fmla="*/ 488599 h 3232665"/>
                <a:gd name="connsiteX1" fmla="*/ 740282 w 5100718"/>
                <a:gd name="connsiteY1" fmla="*/ 126649 h 3232665"/>
                <a:gd name="connsiteX2" fmla="*/ 1159382 w 5100718"/>
                <a:gd name="connsiteY2" fmla="*/ 69499 h 3232665"/>
                <a:gd name="connsiteX3" fmla="*/ 1616582 w 5100718"/>
                <a:gd name="connsiteY3" fmla="*/ 12349 h 3232665"/>
                <a:gd name="connsiteX4" fmla="*/ 2931032 w 5100718"/>
                <a:gd name="connsiteY4" fmla="*/ 12349 h 3232665"/>
                <a:gd name="connsiteX5" fmla="*/ 4455032 w 5100718"/>
                <a:gd name="connsiteY5" fmla="*/ 145699 h 3232665"/>
                <a:gd name="connsiteX6" fmla="*/ 5064632 w 5100718"/>
                <a:gd name="connsiteY6" fmla="*/ 1041049 h 3232665"/>
                <a:gd name="connsiteX7" fmla="*/ 4893182 w 5100718"/>
                <a:gd name="connsiteY7" fmla="*/ 2565049 h 3232665"/>
                <a:gd name="connsiteX8" fmla="*/ 3769232 w 5100718"/>
                <a:gd name="connsiteY8" fmla="*/ 3174649 h 3232665"/>
                <a:gd name="connsiteX9" fmla="*/ 854582 w 5100718"/>
                <a:gd name="connsiteY9" fmla="*/ 3136549 h 3232665"/>
                <a:gd name="connsiteX10" fmla="*/ 73532 w 5100718"/>
                <a:gd name="connsiteY10" fmla="*/ 2545999 h 3232665"/>
                <a:gd name="connsiteX11" fmla="*/ 54482 w 5100718"/>
                <a:gd name="connsiteY11" fmla="*/ 1536349 h 3232665"/>
                <a:gd name="connsiteX12" fmla="*/ 283082 w 5100718"/>
                <a:gd name="connsiteY12" fmla="*/ 488599 h 3232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0718" h="3232665">
                  <a:moveTo>
                    <a:pt x="283082" y="488599"/>
                  </a:moveTo>
                  <a:cubicBezTo>
                    <a:pt x="397382" y="253649"/>
                    <a:pt x="594232" y="196499"/>
                    <a:pt x="740282" y="126649"/>
                  </a:cubicBezTo>
                  <a:cubicBezTo>
                    <a:pt x="886332" y="56799"/>
                    <a:pt x="1159382" y="69499"/>
                    <a:pt x="1159382" y="69499"/>
                  </a:cubicBezTo>
                  <a:cubicBezTo>
                    <a:pt x="1305432" y="50449"/>
                    <a:pt x="1321307" y="21874"/>
                    <a:pt x="1616582" y="12349"/>
                  </a:cubicBezTo>
                  <a:cubicBezTo>
                    <a:pt x="1911857" y="2824"/>
                    <a:pt x="2457957" y="-9876"/>
                    <a:pt x="2931032" y="12349"/>
                  </a:cubicBezTo>
                  <a:cubicBezTo>
                    <a:pt x="3404107" y="34574"/>
                    <a:pt x="4099432" y="-25751"/>
                    <a:pt x="4455032" y="145699"/>
                  </a:cubicBezTo>
                  <a:cubicBezTo>
                    <a:pt x="4810632" y="317149"/>
                    <a:pt x="4991607" y="637824"/>
                    <a:pt x="5064632" y="1041049"/>
                  </a:cubicBezTo>
                  <a:cubicBezTo>
                    <a:pt x="5137657" y="1444274"/>
                    <a:pt x="5109082" y="2209449"/>
                    <a:pt x="4893182" y="2565049"/>
                  </a:cubicBezTo>
                  <a:cubicBezTo>
                    <a:pt x="4677282" y="2920649"/>
                    <a:pt x="4442332" y="3079399"/>
                    <a:pt x="3769232" y="3174649"/>
                  </a:cubicBezTo>
                  <a:cubicBezTo>
                    <a:pt x="3096132" y="3269899"/>
                    <a:pt x="1470532" y="3241324"/>
                    <a:pt x="854582" y="3136549"/>
                  </a:cubicBezTo>
                  <a:cubicBezTo>
                    <a:pt x="238632" y="3031774"/>
                    <a:pt x="206882" y="2812699"/>
                    <a:pt x="73532" y="2545999"/>
                  </a:cubicBezTo>
                  <a:cubicBezTo>
                    <a:pt x="-59818" y="2279299"/>
                    <a:pt x="22732" y="1882424"/>
                    <a:pt x="54482" y="1536349"/>
                  </a:cubicBezTo>
                  <a:cubicBezTo>
                    <a:pt x="86232" y="1190274"/>
                    <a:pt x="168782" y="723549"/>
                    <a:pt x="283082" y="488599"/>
                  </a:cubicBezTo>
                  <a:close/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5923" y="64047"/>
            <a:ext cx="3272430" cy="832796"/>
            <a:chOff x="4202427" y="-128509"/>
            <a:chExt cx="3694951" cy="94032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43" t="30997" r="29452" b="47840"/>
            <a:stretch/>
          </p:blipFill>
          <p:spPr>
            <a:xfrm>
              <a:off x="4202427" y="379344"/>
              <a:ext cx="609781" cy="432470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141" y="265321"/>
              <a:ext cx="2890700" cy="52787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3795" b="50078" l="4839" r="225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" t="22691" r="77429" b="49161"/>
            <a:stretch/>
          </p:blipFill>
          <p:spPr>
            <a:xfrm>
              <a:off x="7386303" y="-128509"/>
              <a:ext cx="511075" cy="59625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-2776048" y="4552950"/>
            <a:ext cx="2677134" cy="2088548"/>
            <a:chOff x="-3128474" y="4278007"/>
            <a:chExt cx="3029560" cy="236349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128474" y="4278007"/>
              <a:ext cx="3029560" cy="23634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7899" y="5233745"/>
              <a:ext cx="1488096" cy="26344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sp>
        <p:nvSpPr>
          <p:cNvPr id="31" name="Rectangle 30"/>
          <p:cNvSpPr/>
          <p:nvPr/>
        </p:nvSpPr>
        <p:spPr>
          <a:xfrm>
            <a:off x="2860179" y="2034306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Helvetica Neue"/>
              </a:rPr>
              <a:t>It’s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elvetica Neue"/>
              </a:rPr>
              <a:t>ten o’clock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.</a:t>
            </a:r>
            <a:endParaRPr lang="en-US" sz="28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840605" y="1394181"/>
            <a:ext cx="3590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Helvetica Neue"/>
              </a:rPr>
              <a:t>What tim</a:t>
            </a:r>
            <a:r>
              <a:rPr lang="en-US" sz="2800" b="1" dirty="0">
                <a:latin typeface="Helvetica Neue"/>
              </a:rPr>
              <a:t>e</a:t>
            </a:r>
            <a:r>
              <a:rPr lang="en-US" altLang="zh-CN" sz="2800" b="1" dirty="0">
                <a:latin typeface="Helvetica Neue"/>
              </a:rPr>
              <a:t> is it?</a:t>
            </a:r>
            <a:endParaRPr lang="zh-CN" altLang="en-US" sz="2800" b="1" dirty="0">
              <a:latin typeface="Helvetica Neue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342166" y="1331252"/>
            <a:ext cx="2669722" cy="2325518"/>
            <a:chOff x="6691110" y="943429"/>
            <a:chExt cx="4295487" cy="374167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38" name="Rectangle 37"/>
          <p:cNvSpPr/>
          <p:nvPr/>
        </p:nvSpPr>
        <p:spPr>
          <a:xfrm>
            <a:off x="3655896" y="3319313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True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883635" y="3338731"/>
            <a:ext cx="10422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123054"/>
                </a:solidFill>
                <a:latin typeface="Helvetica Neue"/>
              </a:rPr>
              <a:t>Fale </a:t>
            </a:r>
            <a:endParaRPr lang="en-US" sz="2800" b="1" i="0" dirty="0">
              <a:solidFill>
                <a:srgbClr val="123054"/>
              </a:solidFill>
              <a:effectLst/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876160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099949" y="2883816"/>
            <a:ext cx="609600" cy="4694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3.7037E-6 L 0.83972 -0.0708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7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4065" r="9692"/>
          <a:stretch/>
        </p:blipFill>
        <p:spPr>
          <a:xfrm>
            <a:off x="1706519" y="1582466"/>
            <a:ext cx="1494037" cy="131819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13431" r="11044"/>
          <a:stretch/>
        </p:blipFill>
        <p:spPr>
          <a:xfrm>
            <a:off x="5253198" y="1634411"/>
            <a:ext cx="1494717" cy="12662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4487" r="19979"/>
          <a:stretch/>
        </p:blipFill>
        <p:spPr>
          <a:xfrm>
            <a:off x="8837466" y="1582466"/>
            <a:ext cx="1257089" cy="130467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fourteen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5840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Eleven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1" y="1660630"/>
            <a:ext cx="1494717" cy="1266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14487" r="19979"/>
          <a:stretch/>
        </p:blipFill>
        <p:spPr>
          <a:xfrm>
            <a:off x="1916654" y="1622200"/>
            <a:ext cx="1257089" cy="13046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50692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40812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122222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8831614" y="1481679"/>
            <a:ext cx="1462657" cy="13741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14065" r="9692"/>
          <a:stretch/>
        </p:blipFill>
        <p:spPr>
          <a:xfrm>
            <a:off x="1659884" y="1509675"/>
            <a:ext cx="1494037" cy="13181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Twelve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5268408" y="1641415"/>
            <a:ext cx="1544133" cy="12662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3986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500" r="413" b="4652"/>
          <a:stretch/>
        </p:blipFill>
        <p:spPr>
          <a:xfrm>
            <a:off x="-9524" y="0"/>
            <a:ext cx="1221104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357" y="-270866"/>
            <a:ext cx="12290601" cy="737070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67203" y="1746448"/>
            <a:ext cx="7189527" cy="2002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glow rad="63500">
                    <a:srgbClr val="FFC000">
                      <a:alpha val="81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3000" endA="300" endPos="35500" dir="5400000" sy="-90000" algn="bl" rotWithShape="0"/>
                </a:effectLst>
                <a:latin typeface="Berlin Sans FB" panose="020E0602020502020306" pitchFamily="34" charset="0"/>
              </a:rPr>
              <a:t>WELL DONE!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67506" y="6385368"/>
            <a:ext cx="2248353" cy="699007"/>
            <a:chOff x="4767506" y="6385368"/>
            <a:chExt cx="2248353" cy="699007"/>
          </a:xfrm>
        </p:grpSpPr>
        <p:pic>
          <p:nvPicPr>
            <p:cNvPr id="6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506" y="6466359"/>
              <a:ext cx="678473" cy="576372"/>
            </a:xfrm>
            <a:prstGeom prst="rect">
              <a:avLst/>
            </a:prstGeom>
          </p:spPr>
        </p:pic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9136" y="6385368"/>
              <a:ext cx="822831" cy="699007"/>
            </a:xfrm>
            <a:prstGeom prst="rect">
              <a:avLst/>
            </a:prstGeom>
          </p:spPr>
        </p:pic>
        <p:pic>
          <p:nvPicPr>
            <p:cNvPr id="8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43999" y="6493264"/>
              <a:ext cx="671860" cy="570755"/>
            </a:xfrm>
            <a:prstGeom prst="rect">
              <a:avLst/>
            </a:prstGeom>
          </p:spPr>
        </p:pic>
      </p:grpSp>
      <p:sp>
        <p:nvSpPr>
          <p:cNvPr id="18" name="Rounded Rectangle 17">
            <a:hlinkClick r:id="" action="ppaction://hlinkshowjump?jump=endshow"/>
          </p:cNvPr>
          <p:cNvSpPr/>
          <p:nvPr/>
        </p:nvSpPr>
        <p:spPr>
          <a:xfrm>
            <a:off x="8176980" y="5528874"/>
            <a:ext cx="1301557" cy="551543"/>
          </a:xfrm>
          <a:prstGeom prst="roundRect">
            <a:avLst>
              <a:gd name="adj" fmla="val 50000"/>
            </a:avLst>
          </a:prstGeom>
          <a:solidFill>
            <a:srgbClr val="0E2C6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EXIT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24" y="3303829"/>
            <a:ext cx="2761116" cy="21343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306" b="53966" l="2765" r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" t="18856" r="74980" b="43538"/>
          <a:stretch/>
        </p:blipFill>
        <p:spPr>
          <a:xfrm flipH="1">
            <a:off x="2572971" y="1274223"/>
            <a:ext cx="1599393" cy="18099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240" b="61120" l="19931" r="54032">
                        <a14:foregroundMark x1="31682" y1="45412" x2="31682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58" t="22099" r="51296" b="40295"/>
          <a:stretch/>
        </p:blipFill>
        <p:spPr>
          <a:xfrm rot="5400000">
            <a:off x="8707304" y="2492072"/>
            <a:ext cx="1032085" cy="10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95" y="1027805"/>
            <a:ext cx="4295487" cy="3657299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1648961" y="4950067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86128" y="5479993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four o’clock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26455" y="1910470"/>
            <a:ext cx="307313" cy="516478"/>
            <a:chOff x="3534301" y="1679687"/>
            <a:chExt cx="476749" cy="90057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6280" y="1679687"/>
              <a:ext cx="126381" cy="72795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7200000" flipH="1">
              <a:off x="3650513" y="2219724"/>
              <a:ext cx="244325" cy="476749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475" y="1027805"/>
            <a:ext cx="4295487" cy="3657299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8487364" y="2151670"/>
            <a:ext cx="609464" cy="274245"/>
            <a:chOff x="3227956" y="2104483"/>
            <a:chExt cx="945491" cy="47820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7200000">
              <a:off x="3778593" y="2187835"/>
              <a:ext cx="142049" cy="64765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397118" flipH="1">
              <a:off x="3344166" y="1988273"/>
              <a:ext cx="244329" cy="476749"/>
            </a:xfrm>
            <a:prstGeom prst="rect">
              <a:avLst/>
            </a:prstGeom>
          </p:spPr>
        </p:pic>
      </p:grpSp>
      <p:sp>
        <p:nvSpPr>
          <p:cNvPr id="49" name="Rounded Rectangle 48"/>
          <p:cNvSpPr/>
          <p:nvPr/>
        </p:nvSpPr>
        <p:spPr>
          <a:xfrm>
            <a:off x="6958020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895187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twenty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177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Look and write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29992" y="4973019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567159" y="5502945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ten th</a:t>
            </a:r>
            <a:r>
              <a:rPr lang="vi-VN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ir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84826" y="1050757"/>
            <a:ext cx="4295487" cy="3657299"/>
            <a:chOff x="1384826" y="1050757"/>
            <a:chExt cx="4295487" cy="365729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4826" y="1050757"/>
              <a:ext cx="4295487" cy="365729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 flipV="1">
              <a:off x="3300901" y="2061812"/>
              <a:ext cx="199003" cy="623056"/>
              <a:chOff x="3373938" y="1679687"/>
              <a:chExt cx="308723" cy="1086413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56280" y="1679687"/>
                <a:ext cx="126381" cy="72795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3490285" flipH="1">
                <a:off x="3373938" y="2230243"/>
                <a:ext cx="217375" cy="535857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6658950" y="776507"/>
            <a:ext cx="4487115" cy="3908597"/>
            <a:chOff x="6691110" y="943429"/>
            <a:chExt cx="4295487" cy="374167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1110" y="943429"/>
              <a:ext cx="4295487" cy="3741675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flipH="1">
              <a:off x="8421959" y="1951793"/>
              <a:ext cx="406500" cy="319799"/>
              <a:chOff x="3545073" y="1936640"/>
              <a:chExt cx="630625" cy="468530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3321634">
                <a:off x="3799846" y="1895698"/>
                <a:ext cx="121080" cy="630625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409104" flipH="1">
                <a:off x="3557627" y="1936640"/>
                <a:ext cx="217375" cy="468530"/>
              </a:xfrm>
              <a:prstGeom prst="rect">
                <a:avLst/>
              </a:prstGeom>
            </p:spPr>
          </p:pic>
        </p:grpSp>
      </p:grpSp>
      <p:sp>
        <p:nvSpPr>
          <p:cNvPr id="49" name="Rounded Rectangle 48"/>
          <p:cNvSpPr/>
          <p:nvPr/>
        </p:nvSpPr>
        <p:spPr>
          <a:xfrm>
            <a:off x="6996655" y="4911776"/>
            <a:ext cx="3670479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6933822" y="5441702"/>
            <a:ext cx="3796145" cy="5788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eleven fifty</a:t>
            </a: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06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6511" y="710972"/>
            <a:ext cx="3276000" cy="2377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826" y="710972"/>
            <a:ext cx="3276000" cy="2377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196" y="710972"/>
            <a:ext cx="3276000" cy="2377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3141" y="4245937"/>
            <a:ext cx="3276000" cy="19479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o'clock.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to get up.</a:t>
            </a:r>
            <a:endParaRPr lang="en-US" sz="2800" b="1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4454" y="4204259"/>
            <a:ext cx="393337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fifteen.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breakfast.</a:t>
            </a:r>
          </a:p>
        </p:txBody>
      </p:sp>
      <p:sp>
        <p:nvSpPr>
          <p:cNvPr id="9" name="Rectangle 8"/>
          <p:cNvSpPr/>
          <p:nvPr/>
        </p:nvSpPr>
        <p:spPr>
          <a:xfrm>
            <a:off x="8273139" y="4204259"/>
            <a:ext cx="3468915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14069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 time is it?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six forty-five.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 time for school.</a:t>
            </a:r>
          </a:p>
        </p:txBody>
      </p:sp>
      <p:sp>
        <p:nvSpPr>
          <p:cNvPr id="10" name="8-Point Star 9"/>
          <p:cNvSpPr/>
          <p:nvPr/>
        </p:nvSpPr>
        <p:spPr>
          <a:xfrm>
            <a:off x="2062541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1" name="8-Point Star 10"/>
          <p:cNvSpPr/>
          <p:nvPr/>
        </p:nvSpPr>
        <p:spPr>
          <a:xfrm>
            <a:off x="5905950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2" name="8-Point Star 11"/>
          <p:cNvSpPr/>
          <p:nvPr/>
        </p:nvSpPr>
        <p:spPr>
          <a:xfrm>
            <a:off x="9778996" y="3975659"/>
            <a:ext cx="457200" cy="457200"/>
          </a:xfrm>
          <a:prstGeom prst="star8">
            <a:avLst/>
          </a:prstGeom>
          <a:solidFill>
            <a:srgbClr val="007D7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895" y="3148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 Neue"/>
              </a:rPr>
              <a:t>5. Let’s sing</a:t>
            </a:r>
            <a:endParaRPr lang="en-US" sz="2400" b="1" i="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Helvetica Neue"/>
            </a:endParaRPr>
          </a:p>
        </p:txBody>
      </p:sp>
      <p:cxnSp>
        <p:nvCxnSpPr>
          <p:cNvPr id="15" name="Straight Connector 14"/>
          <p:cNvCxnSpPr>
            <a:stCxn id="10" idx="0"/>
            <a:endCxn id="2" idx="2"/>
          </p:cNvCxnSpPr>
          <p:nvPr/>
        </p:nvCxnSpPr>
        <p:spPr>
          <a:xfrm flipV="1">
            <a:off x="2519741" y="3088412"/>
            <a:ext cx="356477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4" idx="2"/>
            <a:endCxn id="12" idx="4"/>
          </p:cNvCxnSpPr>
          <p:nvPr/>
        </p:nvCxnSpPr>
        <p:spPr>
          <a:xfrm>
            <a:off x="2463196" y="3088412"/>
            <a:ext cx="7315800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" idx="2"/>
            <a:endCxn id="11" idx="0"/>
          </p:cNvCxnSpPr>
          <p:nvPr/>
        </p:nvCxnSpPr>
        <p:spPr>
          <a:xfrm flipH="1">
            <a:off x="6363150" y="3088412"/>
            <a:ext cx="3342676" cy="1115847"/>
          </a:xfrm>
          <a:prstGeom prst="line">
            <a:avLst/>
          </a:prstGeom>
          <a:ln w="19050">
            <a:solidFill>
              <a:srgbClr val="1230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825196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4522720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8160662" y="2611762"/>
            <a:ext cx="365760" cy="365760"/>
          </a:xfrm>
          <a:prstGeom prst="ellipse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32" name="Tiếng Anh 4 Tập 2 (cũ) - Unit 11 What time is it- - Lesson 1 - 5 Let's sing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1820" y="392953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19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2885" y="2361289"/>
            <a:ext cx="2001201" cy="28301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179" y="1742841"/>
            <a:ext cx="1636741" cy="2314751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862833" y="236608"/>
            <a:ext cx="249299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sentence</a:t>
            </a:r>
          </a:p>
        </p:txBody>
      </p:sp>
      <p:cxnSp>
        <p:nvCxnSpPr>
          <p:cNvPr id="3" name="Straight Arrow Connector 2"/>
          <p:cNvCxnSpPr>
            <a:stCxn id="5" idx="17"/>
          </p:cNvCxnSpPr>
          <p:nvPr/>
        </p:nvCxnSpPr>
        <p:spPr>
          <a:xfrm flipH="1">
            <a:off x="3355824" y="2575861"/>
            <a:ext cx="3084762" cy="1274401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5" idx="17"/>
            <a:endCxn id="28" idx="0"/>
          </p:cNvCxnSpPr>
          <p:nvPr/>
        </p:nvCxnSpPr>
        <p:spPr>
          <a:xfrm>
            <a:off x="6440586" y="2575861"/>
            <a:ext cx="2377328" cy="2374568"/>
          </a:xfrm>
          <a:prstGeom prst="straightConnector1">
            <a:avLst/>
          </a:prstGeom>
          <a:ln>
            <a:solidFill>
              <a:srgbClr val="1230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3355823" y="761895"/>
            <a:ext cx="5629376" cy="1824703"/>
          </a:xfrm>
          <a:custGeom>
            <a:avLst/>
            <a:gdLst>
              <a:gd name="connsiteX0" fmla="*/ 3346500 w 5429556"/>
              <a:gd name="connsiteY0" fmla="*/ 422 h 1696705"/>
              <a:gd name="connsiteX1" fmla="*/ 3646000 w 5429556"/>
              <a:gd name="connsiteY1" fmla="*/ 47868 h 1696705"/>
              <a:gd name="connsiteX2" fmla="*/ 3742784 w 5429556"/>
              <a:gd name="connsiteY2" fmla="*/ 89121 h 1696705"/>
              <a:gd name="connsiteX3" fmla="*/ 3747588 w 5429556"/>
              <a:gd name="connsiteY3" fmla="*/ 86329 h 1696705"/>
              <a:gd name="connsiteX4" fmla="*/ 3743211 w 5429556"/>
              <a:gd name="connsiteY4" fmla="*/ 89303 h 1696705"/>
              <a:gd name="connsiteX5" fmla="*/ 3749221 w 5429556"/>
              <a:gd name="connsiteY5" fmla="*/ 91864 h 1696705"/>
              <a:gd name="connsiteX6" fmla="*/ 4265977 w 5429556"/>
              <a:gd name="connsiteY6" fmla="*/ 1270 h 1696705"/>
              <a:gd name="connsiteX7" fmla="*/ 4455896 w 5429556"/>
              <a:gd name="connsiteY7" fmla="*/ 21553 h 1696705"/>
              <a:gd name="connsiteX8" fmla="*/ 4814254 w 5429556"/>
              <a:gd name="connsiteY8" fmla="*/ 213368 h 1696705"/>
              <a:gd name="connsiteX9" fmla="*/ 4816205 w 5429556"/>
              <a:gd name="connsiteY9" fmla="*/ 213710 h 1696705"/>
              <a:gd name="connsiteX10" fmla="*/ 4967734 w 5429556"/>
              <a:gd name="connsiteY10" fmla="*/ 240280 h 1696705"/>
              <a:gd name="connsiteX11" fmla="*/ 5274158 w 5429556"/>
              <a:gd name="connsiteY11" fmla="*/ 399529 h 1696705"/>
              <a:gd name="connsiteX12" fmla="*/ 5253573 w 5429556"/>
              <a:gd name="connsiteY12" fmla="*/ 601394 h 1696705"/>
              <a:gd name="connsiteX13" fmla="*/ 5403946 w 5429556"/>
              <a:gd name="connsiteY13" fmla="*/ 910040 h 1696705"/>
              <a:gd name="connsiteX14" fmla="*/ 4699529 w 5429556"/>
              <a:gd name="connsiteY14" fmla="*/ 1180214 h 1696705"/>
              <a:gd name="connsiteX15" fmla="*/ 4447360 w 5429556"/>
              <a:gd name="connsiteY15" fmla="*/ 1411719 h 1696705"/>
              <a:gd name="connsiteX16" fmla="*/ 3588806 w 5429556"/>
              <a:gd name="connsiteY16" fmla="*/ 1439749 h 1696705"/>
              <a:gd name="connsiteX17" fmla="*/ 2975266 w 5429556"/>
              <a:gd name="connsiteY17" fmla="*/ 1686721 h 1696705"/>
              <a:gd name="connsiteX18" fmla="*/ 2073156 w 5429556"/>
              <a:gd name="connsiteY18" fmla="*/ 1535970 h 1696705"/>
              <a:gd name="connsiteX19" fmla="*/ 733108 w 5429556"/>
              <a:gd name="connsiteY19" fmla="*/ 1387025 h 1696705"/>
              <a:gd name="connsiteX20" fmla="*/ 143919 w 5429556"/>
              <a:gd name="connsiteY20" fmla="*/ 1221278 h 1696705"/>
              <a:gd name="connsiteX21" fmla="*/ 269815 w 5429556"/>
              <a:gd name="connsiteY21" fmla="*/ 997546 h 1696705"/>
              <a:gd name="connsiteX22" fmla="*/ 3964 w 5429556"/>
              <a:gd name="connsiteY22" fmla="*/ 768005 h 1696705"/>
              <a:gd name="connsiteX23" fmla="*/ 489474 w 5429556"/>
              <a:gd name="connsiteY23" fmla="*/ 563981 h 1696705"/>
              <a:gd name="connsiteX24" fmla="*/ 494118 w 5429556"/>
              <a:gd name="connsiteY24" fmla="*/ 558603 h 1696705"/>
              <a:gd name="connsiteX25" fmla="*/ 494119 w 5429556"/>
              <a:gd name="connsiteY25" fmla="*/ 558603 h 1696705"/>
              <a:gd name="connsiteX26" fmla="*/ 710389 w 5429556"/>
              <a:gd name="connsiteY26" fmla="*/ 265620 h 1696705"/>
              <a:gd name="connsiteX27" fmla="*/ 1762495 w 5429556"/>
              <a:gd name="connsiteY27" fmla="*/ 198685 h 1696705"/>
              <a:gd name="connsiteX28" fmla="*/ 1762680 w 5429556"/>
              <a:gd name="connsiteY28" fmla="*/ 198556 h 1696705"/>
              <a:gd name="connsiteX29" fmla="*/ 1761867 w 5429556"/>
              <a:gd name="connsiteY29" fmla="*/ 198293 h 1696705"/>
              <a:gd name="connsiteX30" fmla="*/ 1762712 w 5429556"/>
              <a:gd name="connsiteY30" fmla="*/ 198534 h 1696705"/>
              <a:gd name="connsiteX31" fmla="*/ 1805508 w 5429556"/>
              <a:gd name="connsiteY31" fmla="*/ 168661 h 1696705"/>
              <a:gd name="connsiteX32" fmla="*/ 2823262 w 5429556"/>
              <a:gd name="connsiteY32" fmla="*/ 129199 h 1696705"/>
              <a:gd name="connsiteX33" fmla="*/ 2827548 w 5429556"/>
              <a:gd name="connsiteY33" fmla="*/ 126439 h 1696705"/>
              <a:gd name="connsiteX34" fmla="*/ 2828784 w 5429556"/>
              <a:gd name="connsiteY34" fmla="*/ 125194 h 1696705"/>
              <a:gd name="connsiteX35" fmla="*/ 2827992 w 5429556"/>
              <a:gd name="connsiteY35" fmla="*/ 126154 h 1696705"/>
              <a:gd name="connsiteX36" fmla="*/ 2896707 w 5429556"/>
              <a:gd name="connsiteY36" fmla="*/ 81919 h 1696705"/>
              <a:gd name="connsiteX37" fmla="*/ 3236598 w 5429556"/>
              <a:gd name="connsiteY37" fmla="*/ 2317 h 1696705"/>
              <a:gd name="connsiteX38" fmla="*/ 3346500 w 5429556"/>
              <a:gd name="connsiteY38" fmla="*/ 422 h 169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429556" h="1696705">
                <a:moveTo>
                  <a:pt x="3346500" y="422"/>
                </a:moveTo>
                <a:cubicBezTo>
                  <a:pt x="3455378" y="3215"/>
                  <a:pt x="3559695" y="19810"/>
                  <a:pt x="3646000" y="47868"/>
                </a:cubicBezTo>
                <a:lnTo>
                  <a:pt x="3742784" y="89121"/>
                </a:lnTo>
                <a:lnTo>
                  <a:pt x="3747588" y="86329"/>
                </a:lnTo>
                <a:lnTo>
                  <a:pt x="3743211" y="89303"/>
                </a:lnTo>
                <a:lnTo>
                  <a:pt x="3749221" y="91864"/>
                </a:lnTo>
                <a:cubicBezTo>
                  <a:pt x="3879322" y="26676"/>
                  <a:pt x="4073249" y="-5675"/>
                  <a:pt x="4265977" y="1270"/>
                </a:cubicBezTo>
                <a:cubicBezTo>
                  <a:pt x="4330219" y="3585"/>
                  <a:pt x="4394328" y="10266"/>
                  <a:pt x="4455896" y="21553"/>
                </a:cubicBezTo>
                <a:cubicBezTo>
                  <a:pt x="4643547" y="55943"/>
                  <a:pt x="4778105" y="127942"/>
                  <a:pt x="4814254" y="213368"/>
                </a:cubicBezTo>
                <a:lnTo>
                  <a:pt x="4816205" y="213710"/>
                </a:lnTo>
                <a:lnTo>
                  <a:pt x="4967734" y="240280"/>
                </a:lnTo>
                <a:cubicBezTo>
                  <a:pt x="5111108" y="274836"/>
                  <a:pt x="5221440" y="331220"/>
                  <a:pt x="5274158" y="399529"/>
                </a:cubicBezTo>
                <a:cubicBezTo>
                  <a:pt x="5325245" y="465640"/>
                  <a:pt x="5317965" y="537443"/>
                  <a:pt x="5253573" y="601394"/>
                </a:cubicBezTo>
                <a:cubicBezTo>
                  <a:pt x="5411853" y="689096"/>
                  <a:pt x="5467208" y="802787"/>
                  <a:pt x="5403946" y="910040"/>
                </a:cubicBezTo>
                <a:cubicBezTo>
                  <a:pt x="5319847" y="1052626"/>
                  <a:pt x="5041445" y="1159407"/>
                  <a:pt x="4699529" y="1180214"/>
                </a:cubicBezTo>
                <a:cubicBezTo>
                  <a:pt x="4697897" y="1269212"/>
                  <a:pt x="4605892" y="1353617"/>
                  <a:pt x="4447360" y="1411719"/>
                </a:cubicBezTo>
                <a:cubicBezTo>
                  <a:pt x="4206488" y="1500010"/>
                  <a:pt x="3858548" y="1511355"/>
                  <a:pt x="3588806" y="1439749"/>
                </a:cubicBezTo>
                <a:cubicBezTo>
                  <a:pt x="3501570" y="1562744"/>
                  <a:pt x="3267978" y="1656767"/>
                  <a:pt x="2975266" y="1686721"/>
                </a:cubicBezTo>
                <a:cubicBezTo>
                  <a:pt x="2630338" y="1722014"/>
                  <a:pt x="2270348" y="1661871"/>
                  <a:pt x="2073156" y="1535970"/>
                </a:cubicBezTo>
                <a:cubicBezTo>
                  <a:pt x="1607729" y="1655472"/>
                  <a:pt x="1003226" y="1588301"/>
                  <a:pt x="733108" y="1387025"/>
                </a:cubicBezTo>
                <a:cubicBezTo>
                  <a:pt x="467759" y="1400255"/>
                  <a:pt x="218603" y="1330180"/>
                  <a:pt x="143919" y="1221278"/>
                </a:cubicBezTo>
                <a:cubicBezTo>
                  <a:pt x="89820" y="1142487"/>
                  <a:pt x="137643" y="1057454"/>
                  <a:pt x="269815" y="997546"/>
                </a:cubicBezTo>
                <a:cubicBezTo>
                  <a:pt x="82289" y="950554"/>
                  <a:pt x="-22144" y="860379"/>
                  <a:pt x="3964" y="768005"/>
                </a:cubicBezTo>
                <a:cubicBezTo>
                  <a:pt x="34591" y="659849"/>
                  <a:pt x="236176" y="575130"/>
                  <a:pt x="489474" y="563981"/>
                </a:cubicBezTo>
                <a:lnTo>
                  <a:pt x="494118" y="558603"/>
                </a:lnTo>
                <a:lnTo>
                  <a:pt x="494119" y="558603"/>
                </a:lnTo>
                <a:cubicBezTo>
                  <a:pt x="460103" y="452096"/>
                  <a:pt x="539431" y="344686"/>
                  <a:pt x="710389" y="265620"/>
                </a:cubicBezTo>
                <a:cubicBezTo>
                  <a:pt x="980507" y="140740"/>
                  <a:pt x="1418446" y="112906"/>
                  <a:pt x="1762495" y="198685"/>
                </a:cubicBezTo>
                <a:lnTo>
                  <a:pt x="1762680" y="198556"/>
                </a:lnTo>
                <a:lnTo>
                  <a:pt x="1761867" y="198293"/>
                </a:lnTo>
                <a:lnTo>
                  <a:pt x="1762712" y="198534"/>
                </a:lnTo>
                <a:lnTo>
                  <a:pt x="1805508" y="168661"/>
                </a:lnTo>
                <a:cubicBezTo>
                  <a:pt x="2038121" y="26457"/>
                  <a:pt x="2524133" y="3696"/>
                  <a:pt x="2823262" y="129199"/>
                </a:cubicBezTo>
                <a:lnTo>
                  <a:pt x="2827548" y="126439"/>
                </a:lnTo>
                <a:lnTo>
                  <a:pt x="2828784" y="125194"/>
                </a:lnTo>
                <a:lnTo>
                  <a:pt x="2827992" y="126154"/>
                </a:lnTo>
                <a:lnTo>
                  <a:pt x="2896707" y="81919"/>
                </a:lnTo>
                <a:cubicBezTo>
                  <a:pt x="2982468" y="39099"/>
                  <a:pt x="3102826" y="10384"/>
                  <a:pt x="3236598" y="2317"/>
                </a:cubicBezTo>
                <a:cubicBezTo>
                  <a:pt x="3273407" y="94"/>
                  <a:pt x="3310207" y="-509"/>
                  <a:pt x="3346500" y="422"/>
                </a:cubicBezTo>
                <a:close/>
              </a:path>
            </a:pathLst>
          </a:custGeom>
          <a:solidFill>
            <a:srgbClr val="00EAD9"/>
          </a:soli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076110" y="3918857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o’clock.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538201" y="4950429"/>
            <a:ext cx="4559425" cy="64698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gi</a:t>
            </a:r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ờ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số phút.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2007020" y="5018533"/>
            <a:ext cx="2697604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o’clock.</a:t>
            </a:r>
          </a:p>
        </p:txBody>
      </p:sp>
      <p:cxnSp>
        <p:nvCxnSpPr>
          <p:cNvPr id="16" name="Straight Arrow Connector 15"/>
          <p:cNvCxnSpPr>
            <a:stCxn id="26" idx="2"/>
          </p:cNvCxnSpPr>
          <p:nvPr/>
        </p:nvCxnSpPr>
        <p:spPr>
          <a:xfrm flipH="1">
            <a:off x="3355822" y="4565843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7469109" y="6003355"/>
            <a:ext cx="3628515" cy="5107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It's </a:t>
            </a: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one forty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9117993" y="5599565"/>
            <a:ext cx="1" cy="420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96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 animBg="1"/>
      <p:bldP spid="28" grpId="0" animBg="1"/>
      <p:bldP spid="58" grpId="0"/>
      <p:bldP spid="6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rgbClr val="FFFF47"/>
                  </a:solidFill>
                </a:ln>
                <a:solidFill>
                  <a:srgbClr val="007D7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381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/>
          <a:srcRect l="13197" r="13892"/>
          <a:stretch/>
        </p:blipFill>
        <p:spPr>
          <a:xfrm>
            <a:off x="5309145" y="1565468"/>
            <a:ext cx="1462657" cy="13741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l="13441" r="10682"/>
          <a:stretch/>
        </p:blipFill>
        <p:spPr>
          <a:xfrm>
            <a:off x="1579423" y="1593925"/>
            <a:ext cx="1601914" cy="13457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/>
          <a:srcRect l="11179" r="12219"/>
          <a:stretch/>
        </p:blipFill>
        <p:spPr>
          <a:xfrm>
            <a:off x="8695790" y="1532049"/>
            <a:ext cx="1549517" cy="129581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Fifteen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22676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Sixteen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2524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2605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12377" r="8198" b="3593"/>
          <a:stretch/>
        </p:blipFill>
        <p:spPr>
          <a:xfrm>
            <a:off x="1642901" y="1670948"/>
            <a:ext cx="1544133" cy="126624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4065" r="9692"/>
          <a:stretch/>
        </p:blipFill>
        <p:spPr>
          <a:xfrm>
            <a:off x="5293455" y="1471283"/>
            <a:ext cx="1494037" cy="13181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1179" r="12219"/>
          <a:stretch/>
        </p:blipFill>
        <p:spPr>
          <a:xfrm>
            <a:off x="8613400" y="1575152"/>
            <a:ext cx="1549517" cy="1295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339230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l="13892" r="9031"/>
          <a:stretch/>
        </p:blipFill>
        <p:spPr>
          <a:xfrm>
            <a:off x="5386707" y="1587791"/>
            <a:ext cx="1478055" cy="124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/>
          <a:srcRect l="11595" r="8299"/>
          <a:stretch/>
        </p:blipFill>
        <p:spPr>
          <a:xfrm>
            <a:off x="1718136" y="1587791"/>
            <a:ext cx="1566252" cy="125533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13431" r="11044"/>
          <a:stretch/>
        </p:blipFill>
        <p:spPr>
          <a:xfrm>
            <a:off x="8788390" y="1620435"/>
            <a:ext cx="1494717" cy="126624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414968" y="4062472"/>
            <a:ext cx="7526020" cy="2448991"/>
            <a:chOff x="2414968" y="4062472"/>
            <a:chExt cx="7526020" cy="2448991"/>
          </a:xfrm>
        </p:grpSpPr>
        <p:sp>
          <p:nvSpPr>
            <p:cNvPr id="13" name="Rectangle 12"/>
            <p:cNvSpPr/>
            <p:nvPr/>
          </p:nvSpPr>
          <p:spPr>
            <a:xfrm>
              <a:off x="2414968" y="4062472"/>
              <a:ext cx="7526020" cy="2448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18491" y="4572032"/>
              <a:ext cx="5318975" cy="1429871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Seventeen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018615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4513891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8009166" y="1265685"/>
            <a:ext cx="3053166" cy="2076773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 cmpd="thickThin">
            <a:solidFill>
              <a:srgbClr val="BC78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c</a:t>
            </a:r>
          </a:p>
        </p:txBody>
      </p:sp>
      <p:pic>
        <p:nvPicPr>
          <p:cNvPr id="15" name="10 Imagen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4199" y="2827866"/>
            <a:ext cx="456465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31180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11 Imagen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531667" y="2827866"/>
            <a:ext cx="457200" cy="457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56109" y="371093"/>
            <a:ext cx="4317717" cy="385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Choose the correct number</a:t>
            </a:r>
          </a:p>
        </p:txBody>
      </p:sp>
    </p:spTree>
    <p:extLst>
      <p:ext uri="{BB962C8B-B14F-4D97-AF65-F5344CB8AC3E}">
        <p14:creationId xmlns:p14="http://schemas.microsoft.com/office/powerpoint/2010/main" val="213242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1091</Words>
  <Application>Microsoft Office PowerPoint</Application>
  <PresentationFormat>Widescreen</PresentationFormat>
  <Paragraphs>414</Paragraphs>
  <Slides>67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Century Gothic</vt:lpstr>
      <vt:lpstr>Berlin Sans FB</vt:lpstr>
      <vt:lpstr>Britannic Bold</vt:lpstr>
      <vt:lpstr>Helvetica Neue</vt:lpstr>
      <vt:lpstr>Cooper Black</vt:lpstr>
      <vt:lpstr>Arial</vt:lpstr>
      <vt:lpstr>Arial Black</vt:lpstr>
      <vt:lpstr>Tahoma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121</cp:revision>
  <dcterms:created xsi:type="dcterms:W3CDTF">2021-01-03T04:19:20Z</dcterms:created>
  <dcterms:modified xsi:type="dcterms:W3CDTF">2022-01-14T03:23:29Z</dcterms:modified>
</cp:coreProperties>
</file>