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7" r:id="rId2"/>
    <p:sldId id="281" r:id="rId3"/>
    <p:sldId id="314" r:id="rId4"/>
    <p:sldId id="315" r:id="rId5"/>
    <p:sldId id="316" r:id="rId6"/>
    <p:sldId id="317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30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379" r:id="rId23"/>
  </p:sldIdLst>
  <p:sldSz cx="12192000" cy="6858000"/>
  <p:notesSz cx="6858000" cy="9144000"/>
  <p:embeddedFontLst>
    <p:embeddedFont>
      <p:font typeface=".VnRevueH" panose="020B7200000000000000" pitchFamily="34" charset="0"/>
      <p:regular r:id="rId25"/>
    </p:embeddedFont>
    <p:embeddedFont>
      <p:font typeface="Arial Black" panose="020B0A04020102020204" pitchFamily="34" charset="0"/>
      <p:bold r:id="rId26"/>
    </p:embeddedFont>
    <p:embeddedFont>
      <p:font typeface="Bookman Old Style" panose="02050604050505020204" pitchFamily="18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ooper Black" panose="0208090404030B020404" pitchFamily="18" charset="0"/>
      <p:regular r:id="rId37"/>
    </p:embeddedFont>
    <p:embeddedFont>
      <p:font typeface="Elephant" panose="02020904090505020303" pitchFamily="18" charset="0"/>
      <p:regular r:id="rId38"/>
      <p:italic r:id="rId39"/>
    </p:embeddedFont>
    <p:embeddedFont>
      <p:font typeface="Tahoma" panose="020B0604030504040204" pitchFamily="34" charset="0"/>
      <p:regular r:id="rId40"/>
      <p:bold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  <a:srgbClr val="00AEEF"/>
    <a:srgbClr val="30C241"/>
    <a:srgbClr val="00FF00"/>
    <a:srgbClr val="01FF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63C7CC-53A9-4303-B1A8-EA4E9FA1D00E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B05D8-B1F4-4677-9337-01E9C7873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33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83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566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823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18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597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91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030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42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35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22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694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B1967-6DE6-4B9A-BCA6-ECD7FA175833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DE2D8-2CE6-4018-B8CA-A9453BC9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232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B1967-6DE6-4B9A-BCA6-ECD7FA175833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DE2D8-2CE6-4018-B8CA-A9453BC9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18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B1967-6DE6-4B9A-BCA6-ECD7FA175833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DE2D8-2CE6-4018-B8CA-A9453BC9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319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173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4780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3326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B1967-6DE6-4B9A-BCA6-ECD7FA175833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DE2D8-2CE6-4018-B8CA-A9453BC9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97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B1967-6DE6-4B9A-BCA6-ECD7FA175833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DE2D8-2CE6-4018-B8CA-A9453BC9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698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B1967-6DE6-4B9A-BCA6-ECD7FA175833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DE2D8-2CE6-4018-B8CA-A9453BC9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2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B1967-6DE6-4B9A-BCA6-ECD7FA175833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DE2D8-2CE6-4018-B8CA-A9453BC9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38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B1967-6DE6-4B9A-BCA6-ECD7FA175833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DE2D8-2CE6-4018-B8CA-A9453BC9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06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B1967-6DE6-4B9A-BCA6-ECD7FA175833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DE2D8-2CE6-4018-B8CA-A9453BC9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63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B1967-6DE6-4B9A-BCA6-ECD7FA175833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DE2D8-2CE6-4018-B8CA-A9453BC9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09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B1967-6DE6-4B9A-BCA6-ECD7FA175833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DE2D8-2CE6-4018-B8CA-A9453BC9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978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6"/>
          <a:srcRect r="6560" b="5629"/>
          <a:stretch/>
        </p:blipFill>
        <p:spPr>
          <a:xfrm>
            <a:off x="0" y="0"/>
            <a:ext cx="12202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86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4" r:id="rId13"/>
    <p:sldLayoutId id="214748366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6.wav"/><Relationship Id="rId7" Type="http://schemas.openxmlformats.org/officeDocument/2006/relationships/image" Target="../media/image2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audio" Target="../media/audio9.wa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slide" Target="slide10.xml"/><Relationship Id="rId18" Type="http://schemas.openxmlformats.org/officeDocument/2006/relationships/slide" Target="slide6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7.png"/><Relationship Id="rId7" Type="http://schemas.openxmlformats.org/officeDocument/2006/relationships/image" Target="../media/image3.png"/><Relationship Id="rId12" Type="http://schemas.openxmlformats.org/officeDocument/2006/relationships/slide" Target="slide11.xml"/><Relationship Id="rId17" Type="http://schemas.openxmlformats.org/officeDocument/2006/relationships/slide" Target="slide13.xml"/><Relationship Id="rId2" Type="http://schemas.openxmlformats.org/officeDocument/2006/relationships/audio" Target="../media/media1.mp3"/><Relationship Id="rId16" Type="http://schemas.openxmlformats.org/officeDocument/2006/relationships/slide" Target="slide7.xml"/><Relationship Id="rId20" Type="http://schemas.openxmlformats.org/officeDocument/2006/relationships/slide" Target="slide4.xml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audio" Target="../media/audio1.wav"/><Relationship Id="rId15" Type="http://schemas.openxmlformats.org/officeDocument/2006/relationships/slide" Target="slide8.xml"/><Relationship Id="rId10" Type="http://schemas.openxmlformats.org/officeDocument/2006/relationships/slide" Target="slide12.xml"/><Relationship Id="rId19" Type="http://schemas.openxmlformats.org/officeDocument/2006/relationships/slide" Target="slide5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/>
          <p:cNvSpPr txBox="1"/>
          <p:nvPr/>
        </p:nvSpPr>
        <p:spPr>
          <a:xfrm>
            <a:off x="5025071" y="1124871"/>
            <a:ext cx="23839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Unit 10</a:t>
            </a:r>
          </a:p>
        </p:txBody>
      </p:sp>
      <p:sp>
        <p:nvSpPr>
          <p:cNvPr id="8" name="Mspham-0936082789"/>
          <p:cNvSpPr txBox="1"/>
          <p:nvPr/>
        </p:nvSpPr>
        <p:spPr>
          <a:xfrm>
            <a:off x="4839123" y="4598811"/>
            <a:ext cx="27558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Lesson 3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1059678" y="2495372"/>
            <a:ext cx="10314773" cy="1589518"/>
          </a:xfrm>
          <a:prstGeom prst="rect">
            <a:avLst/>
          </a:prstGeom>
          <a:noFill/>
        </p:spPr>
        <p:txBody>
          <a:bodyPr wrap="none" rtlCol="0">
            <a:prstTxWarp prst="textInflate">
              <a:avLst/>
            </a:prstTxWarp>
            <a:spAutoFit/>
          </a:bodyPr>
          <a:lstStyle/>
          <a:p>
            <a:pPr algn="ctr"/>
            <a:r>
              <a:rPr lang="en-US" sz="6000">
                <a:ln>
                  <a:solidFill>
                    <a:srgbClr val="FFFF00"/>
                  </a:solidFill>
                </a:ln>
                <a:solidFill>
                  <a:srgbClr val="00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.VnRevueH" panose="020B7200000000000000" pitchFamily="34" charset="0"/>
              </a:rPr>
              <a:t>Where were you yesterday?</a:t>
            </a:r>
          </a:p>
        </p:txBody>
      </p:sp>
    </p:spTree>
    <p:extLst>
      <p:ext uri="{BB962C8B-B14F-4D97-AF65-F5344CB8AC3E}">
        <p14:creationId xmlns:p14="http://schemas.microsoft.com/office/powerpoint/2010/main" val="311785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2268363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88932" y="2007532"/>
            <a:ext cx="5162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 yesterday?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575360" y="1782199"/>
            <a:ext cx="3913094" cy="36501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E14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listened to music.</a:t>
            </a:r>
            <a:endParaRPr lang="en-US" sz="3200" b="1" dirty="0">
              <a:solidFill>
                <a:srgbClr val="E140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rved Up Ribbon 12"/>
          <p:cNvSpPr/>
          <p:nvPr/>
        </p:nvSpPr>
        <p:spPr>
          <a:xfrm>
            <a:off x="7799626" y="1114952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4" name="Picture 1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2"/>
            <a:ext cx="2155888" cy="11936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0243" y="3302314"/>
            <a:ext cx="2879929" cy="226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62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2268363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56500" y="2002003"/>
            <a:ext cx="5162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played volleyball.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575360" y="1782199"/>
            <a:ext cx="3913094" cy="36501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 yesterday?</a:t>
            </a:r>
          </a:p>
        </p:txBody>
      </p:sp>
      <p:sp>
        <p:nvSpPr>
          <p:cNvPr id="17" name="Curved Up Ribbon 16"/>
          <p:cNvSpPr/>
          <p:nvPr/>
        </p:nvSpPr>
        <p:spPr>
          <a:xfrm>
            <a:off x="7799626" y="1114952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2"/>
            <a:ext cx="2155888" cy="119365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6671" y="3252991"/>
            <a:ext cx="2826911" cy="235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2268363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56500" y="2088693"/>
            <a:ext cx="5162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 yesterday?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575360" y="1782199"/>
            <a:ext cx="3913094" cy="36501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E14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watered the flowers.</a:t>
            </a:r>
            <a:endParaRPr lang="en-US" sz="3200" b="1" dirty="0">
              <a:solidFill>
                <a:srgbClr val="E140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rved Up Ribbon 16"/>
          <p:cNvSpPr/>
          <p:nvPr/>
        </p:nvSpPr>
        <p:spPr>
          <a:xfrm>
            <a:off x="7799626" y="1114952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2"/>
            <a:ext cx="2155888" cy="11936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7475" y="3239072"/>
            <a:ext cx="2824322" cy="23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9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2268363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61921" y="1972163"/>
            <a:ext cx="5162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 yesterday?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575360" y="1782199"/>
            <a:ext cx="3913094" cy="36501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E14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painted a picture.</a:t>
            </a:r>
            <a:endParaRPr lang="en-US" sz="3200" b="1" dirty="0">
              <a:solidFill>
                <a:srgbClr val="E140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rved Up Ribbon 14"/>
          <p:cNvSpPr/>
          <p:nvPr/>
        </p:nvSpPr>
        <p:spPr>
          <a:xfrm>
            <a:off x="7799626" y="1114952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6" name="Picture 1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2"/>
            <a:ext cx="2155888" cy="11936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6671" y="3225155"/>
            <a:ext cx="2826911" cy="235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4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PHONICS</a:t>
            </a:r>
          </a:p>
        </p:txBody>
      </p:sp>
    </p:spTree>
    <p:extLst>
      <p:ext uri="{BB962C8B-B14F-4D97-AF65-F5344CB8AC3E}">
        <p14:creationId xmlns:p14="http://schemas.microsoft.com/office/powerpoint/2010/main" val="40488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9051" r="5940"/>
          <a:stretch/>
        </p:blipFill>
        <p:spPr>
          <a:xfrm>
            <a:off x="1192192" y="1570577"/>
            <a:ext cx="10100700" cy="4119327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884809" y="355359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6215" y="2427584"/>
            <a:ext cx="371888" cy="365792"/>
          </a:xfrm>
          <a:prstGeom prst="rect">
            <a:avLst/>
          </a:prstGeom>
        </p:spPr>
      </p:pic>
      <p:pic>
        <p:nvPicPr>
          <p:cNvPr id="7" name="Msphamsoun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92892" y="3482423"/>
            <a:ext cx="371888" cy="365792"/>
          </a:xfrm>
          <a:prstGeom prst="rect">
            <a:avLst/>
          </a:prstGeom>
        </p:spPr>
      </p:pic>
      <p:pic>
        <p:nvPicPr>
          <p:cNvPr id="9" name="Msphamsoun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2473" y="5180944"/>
            <a:ext cx="371888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6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10 Where were you yesterday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10 Where were you yesterday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10 Where were you yesterday-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286" y="773574"/>
            <a:ext cx="9393018" cy="5823510"/>
          </a:xfrm>
          <a:prstGeom prst="rect">
            <a:avLst/>
          </a:prstGeom>
        </p:spPr>
      </p:pic>
      <p:sp>
        <p:nvSpPr>
          <p:cNvPr id="2" name="Mspham-0936082789"/>
          <p:cNvSpPr/>
          <p:nvPr/>
        </p:nvSpPr>
        <p:spPr>
          <a:xfrm>
            <a:off x="919531" y="373464"/>
            <a:ext cx="54649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Listen and tick. Then write and say aloud</a:t>
            </a:r>
          </a:p>
        </p:txBody>
      </p:sp>
      <p:pic>
        <p:nvPicPr>
          <p:cNvPr id="6" name="Mspham-0936082789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016" y="1985805"/>
            <a:ext cx="326255" cy="3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Msphamsoun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531" y="1453639"/>
            <a:ext cx="371888" cy="365792"/>
          </a:xfrm>
          <a:prstGeom prst="rect">
            <a:avLst/>
          </a:prstGeom>
        </p:spPr>
      </p:pic>
      <p:pic>
        <p:nvPicPr>
          <p:cNvPr id="10" name="Msphamsoun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531" y="3136641"/>
            <a:ext cx="371888" cy="365792"/>
          </a:xfrm>
          <a:prstGeom prst="rect">
            <a:avLst/>
          </a:prstGeom>
        </p:spPr>
      </p:pic>
      <p:pic>
        <p:nvPicPr>
          <p:cNvPr id="11" name="Msphamsoun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531" y="4819643"/>
            <a:ext cx="371888" cy="365792"/>
          </a:xfrm>
          <a:prstGeom prst="rect">
            <a:avLst/>
          </a:prstGeom>
        </p:spPr>
      </p:pic>
      <p:pic>
        <p:nvPicPr>
          <p:cNvPr id="8" name="Mspham-0936082789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991" y="3685329"/>
            <a:ext cx="326255" cy="3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Mspham-0936082789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115" y="5442559"/>
            <a:ext cx="326255" cy="3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Msphamsoun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19098" y="5745432"/>
            <a:ext cx="480924" cy="47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6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10 Where were you yesterday- - Lesson 3 - 2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10 Where were you yesterday- - Lesson 3 - 2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10 Where were you yesterday- - Lesson 3 - 2 Listen and tick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10 Where were you yesterday- - Lesson 3 - 2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PRACTISE</a:t>
            </a:r>
          </a:p>
        </p:txBody>
      </p:sp>
    </p:spTree>
    <p:extLst>
      <p:ext uri="{BB962C8B-B14F-4D97-AF65-F5344CB8AC3E}">
        <p14:creationId xmlns:p14="http://schemas.microsoft.com/office/powerpoint/2010/main" val="55093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ếng Anh 4 - Unit 10 - Lesson 3 - Chant - 1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5099" y="1086416"/>
            <a:ext cx="8736656" cy="49143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085" y="1086416"/>
            <a:ext cx="10451643" cy="5060887"/>
          </a:xfrm>
          <a:prstGeom prst="rect">
            <a:avLst/>
          </a:prstGeom>
        </p:spPr>
      </p:pic>
      <p:sp>
        <p:nvSpPr>
          <p:cNvPr id="14" name="Mspham-0936082789"/>
          <p:cNvSpPr/>
          <p:nvPr/>
        </p:nvSpPr>
        <p:spPr>
          <a:xfrm>
            <a:off x="667205" y="395668"/>
            <a:ext cx="1811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chant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436B559A-E9D0-4C9C-9C7E-715C940861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8136" y="5834223"/>
            <a:ext cx="452423" cy="4572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0E60DB23-E599-4C55-A24A-8AB26A19FB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9908" y="5788503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6764564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10 Where were you yesterday- - Lesson 3 - 3 Let'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1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/>
          <p:cNvSpPr/>
          <p:nvPr/>
        </p:nvSpPr>
        <p:spPr>
          <a:xfrm>
            <a:off x="611063" y="386279"/>
            <a:ext cx="28200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Read and complete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15" y="877830"/>
            <a:ext cx="9983805" cy="5351950"/>
          </a:xfrm>
          <a:prstGeom prst="roundRect">
            <a:avLst>
              <a:gd name="adj" fmla="val 7801"/>
            </a:avLst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6323" t="37871" r="4351" b="18639"/>
          <a:stretch/>
        </p:blipFill>
        <p:spPr>
          <a:xfrm>
            <a:off x="4094480" y="2722880"/>
            <a:ext cx="7659444" cy="3119120"/>
          </a:xfrm>
          <a:prstGeom prst="roundRect">
            <a:avLst>
              <a:gd name="adj" fmla="val 7801"/>
            </a:avLst>
          </a:prstGeom>
        </p:spPr>
      </p:pic>
      <p:sp>
        <p:nvSpPr>
          <p:cNvPr id="4" name="Rectangle 3"/>
          <p:cNvSpPr/>
          <p:nvPr/>
        </p:nvSpPr>
        <p:spPr>
          <a:xfrm>
            <a:off x="5537200" y="2722880"/>
            <a:ext cx="6237044" cy="690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</a:t>
            </a:r>
          </a:p>
        </p:txBody>
      </p:sp>
      <p:sp>
        <p:nvSpPr>
          <p:cNvPr id="7" name="Rectangle 6"/>
          <p:cNvSpPr/>
          <p:nvPr/>
        </p:nvSpPr>
        <p:spPr>
          <a:xfrm>
            <a:off x="5415280" y="3937000"/>
            <a:ext cx="6237044" cy="690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</a:t>
            </a:r>
          </a:p>
        </p:txBody>
      </p:sp>
      <p:sp>
        <p:nvSpPr>
          <p:cNvPr id="8" name="Rectangle 7"/>
          <p:cNvSpPr/>
          <p:nvPr/>
        </p:nvSpPr>
        <p:spPr>
          <a:xfrm>
            <a:off x="5282004" y="5067300"/>
            <a:ext cx="2724076" cy="690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78170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117993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22222E-6 L 0 -0.07222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96203" y="390467"/>
            <a:ext cx="2400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7018" y="1216523"/>
            <a:ext cx="8676238" cy="34163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Yesterday, I was __________________.</a:t>
            </a:r>
          </a:p>
          <a:p>
            <a:pPr algn="just">
              <a:lnSpc>
                <a:spcPct val="15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In the morning, I__________________.</a:t>
            </a:r>
          </a:p>
          <a:p>
            <a:pPr algn="just">
              <a:lnSpc>
                <a:spcPct val="15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In the afternoon, I _________________.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In the evening, I___________________. </a:t>
            </a:r>
          </a:p>
        </p:txBody>
      </p:sp>
    </p:spTree>
    <p:extLst>
      <p:ext uri="{BB962C8B-B14F-4D97-AF65-F5344CB8AC3E}">
        <p14:creationId xmlns:p14="http://schemas.microsoft.com/office/powerpoint/2010/main" val="1492522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825269" y="367359"/>
            <a:ext cx="1337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Project</a:t>
            </a:r>
          </a:p>
        </p:txBody>
      </p:sp>
      <p:sp>
        <p:nvSpPr>
          <p:cNvPr id="3" name="Rectangle 2"/>
          <p:cNvSpPr/>
          <p:nvPr/>
        </p:nvSpPr>
        <p:spPr>
          <a:xfrm>
            <a:off x="1701477" y="853944"/>
            <a:ext cx="93407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 in pairs. Ask your partners where they were and</a:t>
            </a:r>
            <a:br>
              <a:rPr 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 they did last weekend. Then tell the class about it.</a:t>
            </a:r>
            <a:r>
              <a:rPr lang="en-US"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9956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139960"/>
            <a:ext cx="1202574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720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011" y="-297"/>
            <a:ext cx="12254022" cy="685859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958277" y="649134"/>
            <a:ext cx="5773412" cy="5761219"/>
            <a:chOff x="2958277" y="649134"/>
            <a:chExt cx="5773412" cy="576121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58277" y="649134"/>
              <a:ext cx="5773412" cy="5761219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5225821" y="986051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10</a:t>
              </a:r>
            </a:p>
          </p:txBody>
        </p:sp>
        <p:sp>
          <p:nvSpPr>
            <p:cNvPr id="39" name="Oval 38"/>
            <p:cNvSpPr/>
            <p:nvPr/>
          </p:nvSpPr>
          <p:spPr>
            <a:xfrm>
              <a:off x="6230829" y="1220132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30</a:t>
              </a:r>
            </a:p>
          </p:txBody>
        </p:sp>
        <p:sp>
          <p:nvSpPr>
            <p:cNvPr id="40" name="Oval 39"/>
            <p:cNvSpPr/>
            <p:nvPr/>
          </p:nvSpPr>
          <p:spPr>
            <a:xfrm>
              <a:off x="6977868" y="193716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20</a:t>
              </a:r>
            </a:p>
          </p:txBody>
        </p:sp>
        <p:sp>
          <p:nvSpPr>
            <p:cNvPr id="41" name="Oval 40"/>
            <p:cNvSpPr/>
            <p:nvPr/>
          </p:nvSpPr>
          <p:spPr>
            <a:xfrm>
              <a:off x="7272171" y="2961581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60</a:t>
              </a:r>
            </a:p>
          </p:txBody>
        </p:sp>
        <p:sp>
          <p:nvSpPr>
            <p:cNvPr id="42" name="Oval 41"/>
            <p:cNvSpPr/>
            <p:nvPr/>
          </p:nvSpPr>
          <p:spPr>
            <a:xfrm>
              <a:off x="7205066" y="3875981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40</a:t>
              </a:r>
            </a:p>
          </p:txBody>
        </p:sp>
        <p:sp>
          <p:nvSpPr>
            <p:cNvPr id="43" name="Oval 42"/>
            <p:cNvSpPr/>
            <p:nvPr/>
          </p:nvSpPr>
          <p:spPr>
            <a:xfrm>
              <a:off x="6635090" y="469483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30</a:t>
              </a:r>
            </a:p>
          </p:txBody>
        </p:sp>
        <p:sp>
          <p:nvSpPr>
            <p:cNvPr id="44" name="Oval 43"/>
            <p:cNvSpPr/>
            <p:nvPr/>
          </p:nvSpPr>
          <p:spPr>
            <a:xfrm>
              <a:off x="5778589" y="5103726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50</a:t>
              </a:r>
            </a:p>
          </p:txBody>
        </p:sp>
        <p:sp>
          <p:nvSpPr>
            <p:cNvPr id="45" name="Oval 44"/>
            <p:cNvSpPr/>
            <p:nvPr/>
          </p:nvSpPr>
          <p:spPr>
            <a:xfrm>
              <a:off x="4776717" y="5130390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10</a:t>
              </a:r>
            </a:p>
          </p:txBody>
        </p:sp>
        <p:sp>
          <p:nvSpPr>
            <p:cNvPr id="46" name="Oval 45"/>
            <p:cNvSpPr/>
            <p:nvPr/>
          </p:nvSpPr>
          <p:spPr>
            <a:xfrm>
              <a:off x="3931909" y="4763153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20</a:t>
              </a:r>
            </a:p>
          </p:txBody>
        </p:sp>
        <p:sp>
          <p:nvSpPr>
            <p:cNvPr id="47" name="Oval 46"/>
            <p:cNvSpPr/>
            <p:nvPr/>
          </p:nvSpPr>
          <p:spPr>
            <a:xfrm>
              <a:off x="3246576" y="3971530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60</a:t>
              </a:r>
            </a:p>
          </p:txBody>
        </p:sp>
        <p:sp>
          <p:nvSpPr>
            <p:cNvPr id="48" name="Oval 47"/>
            <p:cNvSpPr/>
            <p:nvPr/>
          </p:nvSpPr>
          <p:spPr>
            <a:xfrm>
              <a:off x="3066626" y="2939206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40</a:t>
              </a:r>
            </a:p>
          </p:txBody>
        </p:sp>
        <p:sp>
          <p:nvSpPr>
            <p:cNvPr id="49" name="Oval 48"/>
            <p:cNvSpPr/>
            <p:nvPr/>
          </p:nvSpPr>
          <p:spPr>
            <a:xfrm>
              <a:off x="3407136" y="196561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30</a:t>
              </a:r>
            </a:p>
          </p:txBody>
        </p:sp>
        <p:sp>
          <p:nvSpPr>
            <p:cNvPr id="50" name="Oval 49"/>
            <p:cNvSpPr/>
            <p:nvPr/>
          </p:nvSpPr>
          <p:spPr>
            <a:xfrm>
              <a:off x="4171420" y="120287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50</a:t>
              </a:r>
            </a:p>
          </p:txBody>
        </p:sp>
      </p:grpSp>
      <p:pic>
        <p:nvPicPr>
          <p:cNvPr id="5" name="nhac 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79780" y="-971550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17" y="-361950"/>
            <a:ext cx="2304488" cy="196308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960051" y="649134"/>
            <a:ext cx="5769864" cy="5761219"/>
            <a:chOff x="3418158" y="455912"/>
            <a:chExt cx="5769864" cy="5761219"/>
          </a:xfrm>
        </p:grpSpPr>
        <p:sp>
          <p:nvSpPr>
            <p:cNvPr id="26" name="Oval 25">
              <a:hlinkClick r:id="" action="ppaction://macro?name=bienmat"/>
            </p:cNvPr>
            <p:cNvSpPr/>
            <p:nvPr/>
          </p:nvSpPr>
          <p:spPr>
            <a:xfrm>
              <a:off x="3418158" y="455912"/>
              <a:ext cx="5769864" cy="5761219"/>
            </a:xfrm>
            <a:prstGeom prst="ellipse">
              <a:avLst/>
            </a:prstGeom>
            <a:solidFill>
              <a:schemeClr val="accent2">
                <a:alpha val="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7" name="Up Arrow 20">
              <a:hlinkClick r:id="" action="ppaction://macro?name=bienmat"/>
            </p:cNvPr>
            <p:cNvSpPr/>
            <p:nvPr/>
          </p:nvSpPr>
          <p:spPr>
            <a:xfrm>
              <a:off x="6058521" y="1793223"/>
              <a:ext cx="489139" cy="872739"/>
            </a:xfrm>
            <a:custGeom>
              <a:avLst/>
              <a:gdLst>
                <a:gd name="connsiteX0" fmla="*/ 0 w 537339"/>
                <a:gd name="connsiteY0" fmla="*/ 268670 h 1280271"/>
                <a:gd name="connsiteX1" fmla="*/ 268670 w 537339"/>
                <a:gd name="connsiteY1" fmla="*/ 0 h 1280271"/>
                <a:gd name="connsiteX2" fmla="*/ 537339 w 537339"/>
                <a:gd name="connsiteY2" fmla="*/ 268670 h 1280271"/>
                <a:gd name="connsiteX3" fmla="*/ 403004 w 537339"/>
                <a:gd name="connsiteY3" fmla="*/ 268670 h 1280271"/>
                <a:gd name="connsiteX4" fmla="*/ 403004 w 537339"/>
                <a:gd name="connsiteY4" fmla="*/ 1280271 h 1280271"/>
                <a:gd name="connsiteX5" fmla="*/ 134335 w 537339"/>
                <a:gd name="connsiteY5" fmla="*/ 1280271 h 1280271"/>
                <a:gd name="connsiteX6" fmla="*/ 134335 w 537339"/>
                <a:gd name="connsiteY6" fmla="*/ 268670 h 1280271"/>
                <a:gd name="connsiteX7" fmla="*/ 0 w 537339"/>
                <a:gd name="connsiteY7" fmla="*/ 268670 h 1280271"/>
                <a:gd name="connsiteX0" fmla="*/ 0 w 537339"/>
                <a:gd name="connsiteY0" fmla="*/ 268670 h 1280271"/>
                <a:gd name="connsiteX1" fmla="*/ 268670 w 537339"/>
                <a:gd name="connsiteY1" fmla="*/ 0 h 1280271"/>
                <a:gd name="connsiteX2" fmla="*/ 537339 w 537339"/>
                <a:gd name="connsiteY2" fmla="*/ 268670 h 1280271"/>
                <a:gd name="connsiteX3" fmla="*/ 403004 w 537339"/>
                <a:gd name="connsiteY3" fmla="*/ 268670 h 1280271"/>
                <a:gd name="connsiteX4" fmla="*/ 403004 w 537339"/>
                <a:gd name="connsiteY4" fmla="*/ 1280271 h 1280271"/>
                <a:gd name="connsiteX5" fmla="*/ 134335 w 537339"/>
                <a:gd name="connsiteY5" fmla="*/ 1280271 h 1280271"/>
                <a:gd name="connsiteX6" fmla="*/ 196247 w 537339"/>
                <a:gd name="connsiteY6" fmla="*/ 263908 h 1280271"/>
                <a:gd name="connsiteX7" fmla="*/ 0 w 537339"/>
                <a:gd name="connsiteY7" fmla="*/ 268670 h 1280271"/>
                <a:gd name="connsiteX0" fmla="*/ 0 w 537339"/>
                <a:gd name="connsiteY0" fmla="*/ 268670 h 1280271"/>
                <a:gd name="connsiteX1" fmla="*/ 268670 w 537339"/>
                <a:gd name="connsiteY1" fmla="*/ 0 h 1280271"/>
                <a:gd name="connsiteX2" fmla="*/ 537339 w 537339"/>
                <a:gd name="connsiteY2" fmla="*/ 268670 h 1280271"/>
                <a:gd name="connsiteX3" fmla="*/ 331567 w 537339"/>
                <a:gd name="connsiteY3" fmla="*/ 256763 h 1280271"/>
                <a:gd name="connsiteX4" fmla="*/ 403004 w 537339"/>
                <a:gd name="connsiteY4" fmla="*/ 1280271 h 1280271"/>
                <a:gd name="connsiteX5" fmla="*/ 134335 w 537339"/>
                <a:gd name="connsiteY5" fmla="*/ 1280271 h 1280271"/>
                <a:gd name="connsiteX6" fmla="*/ 196247 w 537339"/>
                <a:gd name="connsiteY6" fmla="*/ 263908 h 1280271"/>
                <a:gd name="connsiteX7" fmla="*/ 0 w 537339"/>
                <a:gd name="connsiteY7" fmla="*/ 268670 h 1280271"/>
                <a:gd name="connsiteX0" fmla="*/ 0 w 537339"/>
                <a:gd name="connsiteY0" fmla="*/ 313914 h 1325515"/>
                <a:gd name="connsiteX1" fmla="*/ 268670 w 537339"/>
                <a:gd name="connsiteY1" fmla="*/ 0 h 1325515"/>
                <a:gd name="connsiteX2" fmla="*/ 537339 w 537339"/>
                <a:gd name="connsiteY2" fmla="*/ 313914 h 1325515"/>
                <a:gd name="connsiteX3" fmla="*/ 331567 w 537339"/>
                <a:gd name="connsiteY3" fmla="*/ 302007 h 1325515"/>
                <a:gd name="connsiteX4" fmla="*/ 403004 w 537339"/>
                <a:gd name="connsiteY4" fmla="*/ 1325515 h 1325515"/>
                <a:gd name="connsiteX5" fmla="*/ 134335 w 537339"/>
                <a:gd name="connsiteY5" fmla="*/ 1325515 h 1325515"/>
                <a:gd name="connsiteX6" fmla="*/ 196247 w 537339"/>
                <a:gd name="connsiteY6" fmla="*/ 309152 h 1325515"/>
                <a:gd name="connsiteX7" fmla="*/ 0 w 537339"/>
                <a:gd name="connsiteY7" fmla="*/ 313914 h 1325515"/>
                <a:gd name="connsiteX0" fmla="*/ 0 w 537339"/>
                <a:gd name="connsiteY0" fmla="*/ 347252 h 1358853"/>
                <a:gd name="connsiteX1" fmla="*/ 268670 w 537339"/>
                <a:gd name="connsiteY1" fmla="*/ 0 h 1358853"/>
                <a:gd name="connsiteX2" fmla="*/ 537339 w 537339"/>
                <a:gd name="connsiteY2" fmla="*/ 347252 h 1358853"/>
                <a:gd name="connsiteX3" fmla="*/ 331567 w 537339"/>
                <a:gd name="connsiteY3" fmla="*/ 335345 h 1358853"/>
                <a:gd name="connsiteX4" fmla="*/ 403004 w 537339"/>
                <a:gd name="connsiteY4" fmla="*/ 1358853 h 1358853"/>
                <a:gd name="connsiteX5" fmla="*/ 134335 w 537339"/>
                <a:gd name="connsiteY5" fmla="*/ 1358853 h 1358853"/>
                <a:gd name="connsiteX6" fmla="*/ 196247 w 537339"/>
                <a:gd name="connsiteY6" fmla="*/ 342490 h 1358853"/>
                <a:gd name="connsiteX7" fmla="*/ 0 w 537339"/>
                <a:gd name="connsiteY7" fmla="*/ 347252 h 1358853"/>
                <a:gd name="connsiteX0" fmla="*/ 0 w 506383"/>
                <a:gd name="connsiteY0" fmla="*/ 330584 h 1358853"/>
                <a:gd name="connsiteX1" fmla="*/ 237714 w 506383"/>
                <a:gd name="connsiteY1" fmla="*/ 0 h 1358853"/>
                <a:gd name="connsiteX2" fmla="*/ 506383 w 506383"/>
                <a:gd name="connsiteY2" fmla="*/ 347252 h 1358853"/>
                <a:gd name="connsiteX3" fmla="*/ 300611 w 506383"/>
                <a:gd name="connsiteY3" fmla="*/ 335345 h 1358853"/>
                <a:gd name="connsiteX4" fmla="*/ 372048 w 506383"/>
                <a:gd name="connsiteY4" fmla="*/ 1358853 h 1358853"/>
                <a:gd name="connsiteX5" fmla="*/ 103379 w 506383"/>
                <a:gd name="connsiteY5" fmla="*/ 1358853 h 1358853"/>
                <a:gd name="connsiteX6" fmla="*/ 165291 w 506383"/>
                <a:gd name="connsiteY6" fmla="*/ 342490 h 1358853"/>
                <a:gd name="connsiteX7" fmla="*/ 0 w 506383"/>
                <a:gd name="connsiteY7" fmla="*/ 330584 h 1358853"/>
                <a:gd name="connsiteX0" fmla="*/ 0 w 470665"/>
                <a:gd name="connsiteY0" fmla="*/ 330584 h 1358853"/>
                <a:gd name="connsiteX1" fmla="*/ 237714 w 470665"/>
                <a:gd name="connsiteY1" fmla="*/ 0 h 1358853"/>
                <a:gd name="connsiteX2" fmla="*/ 470665 w 470665"/>
                <a:gd name="connsiteY2" fmla="*/ 321059 h 1358853"/>
                <a:gd name="connsiteX3" fmla="*/ 300611 w 470665"/>
                <a:gd name="connsiteY3" fmla="*/ 335345 h 1358853"/>
                <a:gd name="connsiteX4" fmla="*/ 372048 w 470665"/>
                <a:gd name="connsiteY4" fmla="*/ 1358853 h 1358853"/>
                <a:gd name="connsiteX5" fmla="*/ 103379 w 470665"/>
                <a:gd name="connsiteY5" fmla="*/ 1358853 h 1358853"/>
                <a:gd name="connsiteX6" fmla="*/ 165291 w 470665"/>
                <a:gd name="connsiteY6" fmla="*/ 342490 h 1358853"/>
                <a:gd name="connsiteX7" fmla="*/ 0 w 470665"/>
                <a:gd name="connsiteY7" fmla="*/ 330584 h 1358853"/>
                <a:gd name="connsiteX0" fmla="*/ 0 w 470665"/>
                <a:gd name="connsiteY0" fmla="*/ 527836 h 1556105"/>
                <a:gd name="connsiteX1" fmla="*/ 234658 w 470665"/>
                <a:gd name="connsiteY1" fmla="*/ 0 h 1556105"/>
                <a:gd name="connsiteX2" fmla="*/ 470665 w 470665"/>
                <a:gd name="connsiteY2" fmla="*/ 518311 h 1556105"/>
                <a:gd name="connsiteX3" fmla="*/ 300611 w 470665"/>
                <a:gd name="connsiteY3" fmla="*/ 532597 h 1556105"/>
                <a:gd name="connsiteX4" fmla="*/ 372048 w 470665"/>
                <a:gd name="connsiteY4" fmla="*/ 1556105 h 1556105"/>
                <a:gd name="connsiteX5" fmla="*/ 103379 w 470665"/>
                <a:gd name="connsiteY5" fmla="*/ 1556105 h 1556105"/>
                <a:gd name="connsiteX6" fmla="*/ 165291 w 470665"/>
                <a:gd name="connsiteY6" fmla="*/ 539742 h 1556105"/>
                <a:gd name="connsiteX7" fmla="*/ 0 w 470665"/>
                <a:gd name="connsiteY7" fmla="*/ 527836 h 1556105"/>
                <a:gd name="connsiteX0" fmla="*/ 0 w 470665"/>
                <a:gd name="connsiteY0" fmla="*/ 723842 h 1752111"/>
                <a:gd name="connsiteX1" fmla="*/ 227784 w 470665"/>
                <a:gd name="connsiteY1" fmla="*/ 0 h 1752111"/>
                <a:gd name="connsiteX2" fmla="*/ 470665 w 470665"/>
                <a:gd name="connsiteY2" fmla="*/ 714317 h 1752111"/>
                <a:gd name="connsiteX3" fmla="*/ 300611 w 470665"/>
                <a:gd name="connsiteY3" fmla="*/ 728603 h 1752111"/>
                <a:gd name="connsiteX4" fmla="*/ 372048 w 470665"/>
                <a:gd name="connsiteY4" fmla="*/ 1752111 h 1752111"/>
                <a:gd name="connsiteX5" fmla="*/ 103379 w 470665"/>
                <a:gd name="connsiteY5" fmla="*/ 1752111 h 1752111"/>
                <a:gd name="connsiteX6" fmla="*/ 165291 w 470665"/>
                <a:gd name="connsiteY6" fmla="*/ 735748 h 1752111"/>
                <a:gd name="connsiteX7" fmla="*/ 0 w 470665"/>
                <a:gd name="connsiteY7" fmla="*/ 723842 h 1752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0665" h="1752111">
                  <a:moveTo>
                    <a:pt x="0" y="723842"/>
                  </a:moveTo>
                  <a:lnTo>
                    <a:pt x="227784" y="0"/>
                  </a:lnTo>
                  <a:lnTo>
                    <a:pt x="470665" y="714317"/>
                  </a:lnTo>
                  <a:lnTo>
                    <a:pt x="300611" y="728603"/>
                  </a:lnTo>
                  <a:lnTo>
                    <a:pt x="372048" y="1752111"/>
                  </a:lnTo>
                  <a:lnTo>
                    <a:pt x="103379" y="1752111"/>
                  </a:lnTo>
                  <a:lnTo>
                    <a:pt x="165291" y="735748"/>
                  </a:lnTo>
                  <a:lnTo>
                    <a:pt x="0" y="72384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Oval 69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38" name="Oval 37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1" name="Oval 50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2" name="Oval 51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3" name="Oval 52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4" name="Oval 53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5" name="Oval 54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6" name="Oval 55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7" name="Oval 56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8" name="Oval 57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9" name="Oval 58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60" name="Oval 59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61" name="Oval 60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62" name="Oval 61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63" name="Oval 62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64" name="Oval 63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pic>
        <p:nvPicPr>
          <p:cNvPr id="28" name="Picture 2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29" name="Picture 2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0" name="Picture 2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1" name="Picture 30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2" name="Picture 3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3" name="Picture 3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4" name="Picture 33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5" name="Picture 3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6" name="Picture 3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7" name="Picture 36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sp>
        <p:nvSpPr>
          <p:cNvPr id="65" name="Flowchart: Alternate Process 3"/>
          <p:cNvSpPr/>
          <p:nvPr/>
        </p:nvSpPr>
        <p:spPr>
          <a:xfrm>
            <a:off x="2956272" y="986051"/>
            <a:ext cx="5760720" cy="5486400"/>
          </a:xfrm>
          <a:prstGeom prst="roundRect">
            <a:avLst>
              <a:gd name="adj" fmla="val 0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sz="6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PRERENT WHEEL</a:t>
            </a:r>
          </a:p>
        </p:txBody>
      </p:sp>
      <p:sp>
        <p:nvSpPr>
          <p:cNvPr id="69" name="Flowchart: Alternate Process 3"/>
          <p:cNvSpPr/>
          <p:nvPr/>
        </p:nvSpPr>
        <p:spPr>
          <a:xfrm>
            <a:off x="3713744" y="2158983"/>
            <a:ext cx="4461510" cy="2612753"/>
          </a:xfrm>
          <a:prstGeom prst="roundRect">
            <a:avLst>
              <a:gd name="adj" fmla="val 0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Good job!</a:t>
            </a:r>
          </a:p>
        </p:txBody>
      </p:sp>
      <p:pic>
        <p:nvPicPr>
          <p:cNvPr id="13" name="Picture 12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786927" y="5631032"/>
            <a:ext cx="2160510" cy="119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75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5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5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4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3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/>
      <p:bldP spid="65" grpId="1"/>
      <p:bldP spid="6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2268363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21845" y="2071602"/>
            <a:ext cx="5162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were you yesterday?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575360" y="1782199"/>
            <a:ext cx="3913094" cy="36501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E14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at home.</a:t>
            </a:r>
            <a:endParaRPr lang="en-US" sz="3200" b="1" dirty="0">
              <a:solidFill>
                <a:srgbClr val="E140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rved Up Ribbon 16"/>
          <p:cNvSpPr/>
          <p:nvPr/>
        </p:nvSpPr>
        <p:spPr>
          <a:xfrm>
            <a:off x="7799626" y="1114952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2"/>
            <a:ext cx="2155888" cy="1193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1435" y="3323911"/>
            <a:ext cx="3351994" cy="242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39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2268363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22489" y="2148514"/>
            <a:ext cx="5162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were you yesterday?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575360" y="1782199"/>
            <a:ext cx="3913094" cy="36501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E14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at school.</a:t>
            </a:r>
            <a:endParaRPr lang="en-US" sz="3200" b="1" dirty="0">
              <a:solidFill>
                <a:srgbClr val="E140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rved Up Ribbon 17"/>
          <p:cNvSpPr/>
          <p:nvPr/>
        </p:nvSpPr>
        <p:spPr>
          <a:xfrm>
            <a:off x="7799626" y="1114952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9" name="Picture 1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2"/>
            <a:ext cx="2155888" cy="11936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0494" y="3323911"/>
            <a:ext cx="3354224" cy="242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5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2268363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99229" y="2080148"/>
            <a:ext cx="5162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were you yesterday?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575360" y="1782199"/>
            <a:ext cx="3913094" cy="36501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E14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in the school library.</a:t>
            </a:r>
            <a:endParaRPr lang="en-US" sz="3200" b="1" dirty="0">
              <a:solidFill>
                <a:srgbClr val="E140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rved Up Ribbon 14"/>
          <p:cNvSpPr/>
          <p:nvPr/>
        </p:nvSpPr>
        <p:spPr>
          <a:xfrm>
            <a:off x="7799626" y="1114952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6" name="Picture 1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2"/>
            <a:ext cx="2155888" cy="119365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3058" y="3323912"/>
            <a:ext cx="3348145" cy="242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0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2268363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21845" y="2114331"/>
            <a:ext cx="5162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were you yesterday?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575360" y="1782199"/>
            <a:ext cx="3913094" cy="36501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E14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in the zoo.</a:t>
            </a:r>
            <a:endParaRPr lang="en-US" sz="3200" b="1" dirty="0">
              <a:solidFill>
                <a:srgbClr val="E140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rved Up Ribbon 13"/>
          <p:cNvSpPr/>
          <p:nvPr/>
        </p:nvSpPr>
        <p:spPr>
          <a:xfrm>
            <a:off x="7799626" y="1114952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5" name="Picture 1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2"/>
            <a:ext cx="2155888" cy="11936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1435" y="3323911"/>
            <a:ext cx="3351994" cy="242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3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2268363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21845" y="2054510"/>
            <a:ext cx="5162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were you yesterday?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575360" y="1782199"/>
            <a:ext cx="3913094" cy="36501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E14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on the beach.</a:t>
            </a:r>
            <a:endParaRPr lang="en-US" sz="3200" b="1" dirty="0">
              <a:solidFill>
                <a:srgbClr val="E140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rved Up Ribbon 13"/>
          <p:cNvSpPr/>
          <p:nvPr/>
        </p:nvSpPr>
        <p:spPr>
          <a:xfrm>
            <a:off x="7799626" y="1114952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5" name="Picture 1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2"/>
            <a:ext cx="2155888" cy="11936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1435" y="3323911"/>
            <a:ext cx="3351994" cy="242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5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2268363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08637" y="1943826"/>
            <a:ext cx="5162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 yesterday?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575360" y="1782199"/>
            <a:ext cx="3913094" cy="36501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E14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watched a video.</a:t>
            </a:r>
            <a:endParaRPr lang="en-US" sz="3200" b="1" dirty="0">
              <a:solidFill>
                <a:srgbClr val="E140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rved Up Ribbon 13"/>
          <p:cNvSpPr/>
          <p:nvPr/>
        </p:nvSpPr>
        <p:spPr>
          <a:xfrm>
            <a:off x="7799626" y="1114952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5" name="Picture 1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2"/>
            <a:ext cx="2155888" cy="1193655"/>
          </a:xfrm>
          <a:prstGeom prst="rect">
            <a:avLst/>
          </a:prstGeom>
        </p:spPr>
      </p:pic>
      <p:pic>
        <p:nvPicPr>
          <p:cNvPr id="23" name="Picture 1" descr="https://s.sachmem.vn/public/images/v2/TA4T1SHS/U9-L1-2-a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9" t="8099" r="6187" b="6696"/>
          <a:stretch/>
        </p:blipFill>
        <p:spPr bwMode="auto">
          <a:xfrm>
            <a:off x="2312736" y="3220609"/>
            <a:ext cx="3259123" cy="236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42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503</Words>
  <Application>Microsoft Office PowerPoint</Application>
  <PresentationFormat>Widescreen</PresentationFormat>
  <Paragraphs>104</Paragraphs>
  <Slides>22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Calibri</vt:lpstr>
      <vt:lpstr>Bookman Old Style</vt:lpstr>
      <vt:lpstr>.VnRevueH</vt:lpstr>
      <vt:lpstr>Elephant</vt:lpstr>
      <vt:lpstr>Cooper Black</vt:lpstr>
      <vt:lpstr>Arial Black</vt:lpstr>
      <vt:lpstr>Tahoma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58</cp:revision>
  <dcterms:created xsi:type="dcterms:W3CDTF">2021-05-23T03:58:43Z</dcterms:created>
  <dcterms:modified xsi:type="dcterms:W3CDTF">2021-12-14T04:28:42Z</dcterms:modified>
</cp:coreProperties>
</file>