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9" r:id="rId2"/>
    <p:sldId id="290" r:id="rId3"/>
    <p:sldId id="266" r:id="rId4"/>
    <p:sldId id="287" r:id="rId5"/>
    <p:sldId id="284" r:id="rId6"/>
    <p:sldId id="268" r:id="rId7"/>
    <p:sldId id="271" r:id="rId8"/>
    <p:sldId id="286" r:id="rId9"/>
    <p:sldId id="288" r:id="rId10"/>
    <p:sldId id="270" r:id="rId11"/>
    <p:sldId id="28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993300"/>
    <a:srgbClr val="FF0000"/>
    <a:srgbClr val="FFFF00"/>
    <a:srgbClr val="FF00FF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51A52-A4A5-4D9E-BA1B-F9819152A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E6829-5B35-4935-82A9-B5E9AC2CD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E494-2563-424A-803B-7185E102C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65EE8-4948-4087-88DE-E86A6C031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018F-02E3-4B67-9B28-613F11E09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21352-4FFB-4A7E-B7DE-154F05166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68838-5812-41B3-9CB4-4D2742C53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1A68-4B8B-48AA-98B0-C473EC6B1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E66C9-E9BB-4981-9B16-B28E70E2D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ED9E-466B-435C-BE64-CECB9E777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8A731-24BE-4F34-A1D2-9C611AA4F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153116B9-BC88-48ED-B5B9-AFF075257E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maitruongxua.com/forum/member.php?s=7cbb45a117b63eb295efc0cc5affca92&amp;u=10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catlinhschool.edu.vn/AdvRotator/Navigate.aspx?src=http://nhacso.net/Music/Song/Thieu%2DNhi/2007/09/05F63DB6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6EA3-DF5F-8D46-A8D2-32304E09D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36DAD-7319-7746-B6FA-E9202E20A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F535A-A826-A243-AFB5-23F840495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00" y="0"/>
            <a:ext cx="13335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6B599-415C-6444-8FE3-F3176F1777CA}"/>
              </a:ext>
            </a:extLst>
          </p:cNvPr>
          <p:cNvSpPr txBox="1"/>
          <p:nvPr/>
        </p:nvSpPr>
        <p:spPr>
          <a:xfrm>
            <a:off x="2270234" y="1718165"/>
            <a:ext cx="4603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dirty="0">
                <a:solidFill>
                  <a:srgbClr val="FFFF00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ÂM NHẠC </a:t>
            </a:r>
            <a:r>
              <a:rPr lang="en-US" sz="4500" dirty="0">
                <a:solidFill>
                  <a:srgbClr val="FFFF00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3</a:t>
            </a:r>
            <a:endParaRPr lang="vi-VN" sz="4500" dirty="0">
              <a:solidFill>
                <a:srgbClr val="FFFF00"/>
              </a:solidFill>
              <a:latin typeface="Times New Roman" panose="02020603050405020304" pitchFamily="18" charset="0"/>
              <a:ea typeface="Ayuthaya" pitchFamily="2" charset="-34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B3916-5C0E-6C4D-A051-20E50A5B0E89}"/>
              </a:ext>
            </a:extLst>
          </p:cNvPr>
          <p:cNvSpPr txBox="1"/>
          <p:nvPr/>
        </p:nvSpPr>
        <p:spPr>
          <a:xfrm>
            <a:off x="838200" y="3045696"/>
            <a:ext cx="7209735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Ong nâu và em bé</a:t>
            </a:r>
            <a:endParaRPr lang="vi-VN" sz="2400" b="1" dirty="0"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vi-VN" sz="24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vi-VN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A5BD2-D549-E04A-A8E3-FD5E0E68FD01}"/>
              </a:ext>
            </a:extLst>
          </p:cNvPr>
          <p:cNvSpPr txBox="1"/>
          <p:nvPr/>
        </p:nvSpPr>
        <p:spPr>
          <a:xfrm>
            <a:off x="6132668" y="5480395"/>
            <a:ext cx="27283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sz="15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Thu Giang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70D41-74E3-A843-B487-B9727BC99DDE}"/>
              </a:ext>
            </a:extLst>
          </p:cNvPr>
          <p:cNvSpPr txBox="1"/>
          <p:nvPr/>
        </p:nvSpPr>
        <p:spPr>
          <a:xfrm>
            <a:off x="2555984" y="1131648"/>
            <a:ext cx="403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Vũ Xuân Thiều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1CA97-98A1-45DE-9BCA-CC95A374B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91062" cy="293276"/>
          </a:xfrm>
          <a:prstGeom prst="rect">
            <a:avLst/>
          </a:prstGeom>
        </p:spPr>
      </p:pic>
      <p:pic>
        <p:nvPicPr>
          <p:cNvPr id="4" name="LoveIsLikeAFlower-Danbi_3w7nv">
            <a:hlinkClick r:id="" action="ppaction://media"/>
            <a:extLst>
              <a:ext uri="{FF2B5EF4-FFF2-40B4-BE49-F238E27FC236}">
                <a16:creationId xmlns:a16="http://schemas.microsoft.com/office/drawing/2014/main" id="{1E2D464A-3610-4484-9790-60813257B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05165"/>
                  <p14:fade out="2808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5971" y="4800601"/>
            <a:ext cx="365522" cy="365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3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2927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2883CF-D3A7-4EBF-BCC0-74086D43B476}"/>
              </a:ext>
            </a:extLst>
          </p:cNvPr>
          <p:cNvSpPr/>
          <p:nvPr/>
        </p:nvSpPr>
        <p:spPr>
          <a:xfrm>
            <a:off x="2590800" y="1119644"/>
            <a:ext cx="419663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VÀ DẶN DÒ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45A3E-1575-4011-9681-FBC4EE537076}"/>
              </a:ext>
            </a:extLst>
          </p:cNvPr>
          <p:cNvSpPr/>
          <p:nvPr/>
        </p:nvSpPr>
        <p:spPr>
          <a:xfrm>
            <a:off x="1001866" y="2455462"/>
            <a:ext cx="3226241" cy="973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2 lời bài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Ong nâu và em bé</a:t>
            </a:r>
            <a:endParaRPr lang="vi-VN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0BDBEC-8037-4940-A0A4-D64BBE2C87D0}"/>
              </a:ext>
            </a:extLst>
          </p:cNvPr>
          <p:cNvSpPr/>
          <p:nvPr/>
        </p:nvSpPr>
        <p:spPr>
          <a:xfrm>
            <a:off x="4740966" y="3791280"/>
            <a:ext cx="3780845" cy="1085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gõ đệm thật thuần thục</a:t>
            </a:r>
          </a:p>
        </p:txBody>
      </p:sp>
    </p:spTree>
    <p:extLst>
      <p:ext uri="{BB962C8B-B14F-4D97-AF65-F5344CB8AC3E}">
        <p14:creationId xmlns:p14="http://schemas.microsoft.com/office/powerpoint/2010/main" val="192928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3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0F44-1076-439E-A3A6-DCF96851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0144-1328-4E90-A305-31681BEC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Mi - Ma</a:t>
            </a:r>
          </a:p>
        </p:txBody>
      </p:sp>
    </p:spTree>
    <p:extLst>
      <p:ext uri="{BB962C8B-B14F-4D97-AF65-F5344CB8AC3E}">
        <p14:creationId xmlns:p14="http://schemas.microsoft.com/office/powerpoint/2010/main" val="47454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2718119417_9b39f50fb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221" name="WordArt 13"/>
          <p:cNvSpPr>
            <a:spLocks noChangeArrowheads="1" noChangeShapeType="1" noTextEdit="1"/>
          </p:cNvSpPr>
          <p:nvPr/>
        </p:nvSpPr>
        <p:spPr bwMode="auto">
          <a:xfrm>
            <a:off x="762000" y="2743200"/>
            <a:ext cx="8763000" cy="1143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H"/>
              </a:rPr>
              <a:t>   La   la   la   la       </a:t>
            </a:r>
          </a:p>
        </p:txBody>
      </p:sp>
      <p:sp>
        <p:nvSpPr>
          <p:cNvPr id="94222" name="WordArt 14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8763000" cy="1143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H"/>
              </a:rPr>
              <a:t>   La   la   la   la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animBg="1"/>
      <p:bldP spid="94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543963-C616-4340-A73C-5C262112433A}"/>
              </a:ext>
            </a:extLst>
          </p:cNvPr>
          <p:cNvSpPr/>
          <p:nvPr/>
        </p:nvSpPr>
        <p:spPr bwMode="auto">
          <a:xfrm>
            <a:off x="2362200" y="2590800"/>
            <a:ext cx="4876800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Ong nâu và em bé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6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F90F55-082D-44A1-BB73-66444D6A041A}"/>
              </a:ext>
            </a:extLst>
          </p:cNvPr>
          <p:cNvSpPr/>
          <p:nvPr/>
        </p:nvSpPr>
        <p:spPr bwMode="auto">
          <a:xfrm>
            <a:off x="3124200" y="2514600"/>
            <a:ext cx="30480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Video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hát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mẫu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6002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Hát kết hợp vỗ tay theo nhịp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38200" y="1295400"/>
            <a:ext cx="7467600" cy="447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Chị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ong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nâu nâu nâu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 nâu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,chị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bay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đi đâu đi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đâu</a:t>
            </a:r>
          </a:p>
          <a:p>
            <a:r>
              <a:rPr lang="en-US" sz="2400" b="1">
                <a:latin typeface="Arial" charset="0"/>
              </a:rPr>
              <a:t>        </a:t>
            </a:r>
            <a:r>
              <a:rPr lang="en-US" sz="2400" b="1">
                <a:solidFill>
                  <a:srgbClr val="990000"/>
                </a:solidFill>
                <a:latin typeface="Arial" charset="0"/>
              </a:rPr>
              <a:t>x                             x            x                    x</a:t>
            </a: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Chú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gà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trống mới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gáy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ông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mặt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trời mới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dậy</a:t>
            </a:r>
          </a:p>
          <a:p>
            <a:r>
              <a:rPr lang="en-US" sz="2400" b="1">
                <a:latin typeface="Arial" charset="0"/>
              </a:rPr>
              <a:t>        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x                       x             x                     x</a:t>
            </a: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Mà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trên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những cành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hoa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em đã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thấy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chị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bay.</a:t>
            </a:r>
          </a:p>
          <a:p>
            <a:r>
              <a:rPr lang="en-US" sz="2400" b="1">
                <a:latin typeface="Arial" charset="0"/>
              </a:rPr>
              <a:t>        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x                            x                  x              x</a:t>
            </a: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Bé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ngoan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của chị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ơi,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hôm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nay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trời nắng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tươi</a:t>
            </a:r>
          </a:p>
          <a:p>
            <a:r>
              <a:rPr lang="en-US" sz="2400" b="1">
                <a:latin typeface="Arial" charset="0"/>
              </a:rPr>
              <a:t>        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x                      x            x                        x</a:t>
            </a: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Chị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bay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đi tìm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nhụy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làm mật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ong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nuôi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đời</a:t>
            </a:r>
          </a:p>
          <a:p>
            <a:r>
              <a:rPr lang="en-US" sz="2400" b="1">
                <a:latin typeface="Arial" charset="0"/>
              </a:rPr>
              <a:t>        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x                  x                     x                      x</a:t>
            </a: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Chị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vâng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theo bố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mẹ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chăm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làm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không nên </a:t>
            </a:r>
            <a:r>
              <a:rPr lang="en-US" sz="2400" b="1" u="sng">
                <a:solidFill>
                  <a:srgbClr val="FF00FF"/>
                </a:solidFill>
                <a:latin typeface="Arial" charset="0"/>
              </a:rPr>
              <a:t>lười.</a:t>
            </a:r>
            <a:r>
              <a:rPr lang="en-US" sz="2400" b="1">
                <a:latin typeface="Arial" charset="0"/>
              </a:rPr>
              <a:t> </a:t>
            </a:r>
          </a:p>
          <a:p>
            <a:r>
              <a:rPr lang="en-US" sz="2400" b="1">
                <a:latin typeface="Arial" charset="0"/>
              </a:rPr>
              <a:t>         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x                     x              x                          x</a:t>
            </a:r>
          </a:p>
        </p:txBody>
      </p:sp>
      <p:pic>
        <p:nvPicPr>
          <p:cNvPr id="99337" name="Picture 9" descr="tocdai's Avata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1219200"/>
          </a:xfrm>
          <a:prstGeom prst="rect">
            <a:avLst/>
          </a:prstGeom>
          <a:noFill/>
        </p:spPr>
      </p:pic>
      <p:pic>
        <p:nvPicPr>
          <p:cNvPr id="99338" name="Picture 10" descr="tocdai's Avata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638800"/>
            <a:ext cx="1447800" cy="1219200"/>
          </a:xfrm>
          <a:prstGeom prst="rect">
            <a:avLst/>
          </a:prstGeom>
          <a:noFill/>
        </p:spPr>
      </p:pic>
      <p:pic>
        <p:nvPicPr>
          <p:cNvPr id="99339" name="Picture 11" descr="tocdai's Avata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638800"/>
            <a:ext cx="1447800" cy="1219200"/>
          </a:xfrm>
          <a:prstGeom prst="rect">
            <a:avLst/>
          </a:prstGeom>
          <a:noFill/>
        </p:spPr>
      </p:pic>
      <p:pic>
        <p:nvPicPr>
          <p:cNvPr id="99340" name="Picture 12" descr="tocdai's Avata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638800"/>
            <a:ext cx="1447800" cy="1219200"/>
          </a:xfrm>
          <a:prstGeom prst="rect">
            <a:avLst/>
          </a:prstGeom>
          <a:noFill/>
        </p:spPr>
      </p:pic>
      <p:pic>
        <p:nvPicPr>
          <p:cNvPr id="99341" name="Picture 13" descr="tocdai's Avata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447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467600" cy="1143000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Hát kết hợp gõ đệm theo phách</a:t>
            </a:r>
          </a:p>
        </p:txBody>
      </p:sp>
      <p:pic>
        <p:nvPicPr>
          <p:cNvPr id="119813" name="Picture 5" descr="Nhạc Thiếu nhi [0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543050"/>
          </a:xfrm>
          <a:prstGeom prst="rect">
            <a:avLst/>
          </a:prstGeom>
          <a:noFill/>
        </p:spPr>
      </p:pic>
      <p:pic>
        <p:nvPicPr>
          <p:cNvPr id="119814" name="Picture 6" descr="Nhạc Thiếu nhi [0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314950"/>
            <a:ext cx="1143000" cy="1543050"/>
          </a:xfrm>
          <a:prstGeom prst="rect">
            <a:avLst/>
          </a:prstGeom>
          <a:noFill/>
        </p:spPr>
      </p:pic>
      <p:pic>
        <p:nvPicPr>
          <p:cNvPr id="119815" name="Picture 7" descr="Nhạc Thiếu nhi [0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143000" cy="1543050"/>
          </a:xfrm>
          <a:prstGeom prst="rect">
            <a:avLst/>
          </a:prstGeom>
          <a:noFill/>
        </p:spPr>
      </p:pic>
      <p:pic>
        <p:nvPicPr>
          <p:cNvPr id="119816" name="Picture 8" descr="Nhạc Thiếu nhi [0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14950"/>
            <a:ext cx="1143000" cy="1543050"/>
          </a:xfrm>
          <a:prstGeom prst="rect">
            <a:avLst/>
          </a:prstGeom>
          <a:noFill/>
        </p:spPr>
      </p:pic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914400" y="1371600"/>
            <a:ext cx="746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ong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nâu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nâu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nâu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bay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đâu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đâu</a:t>
            </a:r>
            <a:endParaRPr lang="en-US" sz="2400" b="1" u="sng" dirty="0">
              <a:solidFill>
                <a:srgbClr val="FF00FF"/>
              </a:solidFill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        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x           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         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    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     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      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Chú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gà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trống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mới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gáy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mới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dậy</a:t>
            </a:r>
            <a:endParaRPr lang="en-US" sz="2400" b="1" u="sng" dirty="0">
              <a:solidFill>
                <a:srgbClr val="FF00FF"/>
              </a:solidFill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       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x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CC0000"/>
              </a:solidFill>
              <a:latin typeface="Arial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cành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hoa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thấy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bay.</a:t>
            </a:r>
          </a:p>
          <a:p>
            <a:r>
              <a:rPr lang="en-US" sz="2400" b="1" dirty="0">
                <a:latin typeface="Arial" charset="0"/>
              </a:rPr>
              <a:t>       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x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CC0000"/>
              </a:solidFill>
              <a:latin typeface="Arial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ngoan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ơi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hôm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nay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nắng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tươi</a:t>
            </a:r>
            <a:endParaRPr lang="en-US" sz="2400" b="1" u="sng" dirty="0">
              <a:solidFill>
                <a:srgbClr val="FF00FF"/>
              </a:solidFill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       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x   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CC0000"/>
              </a:solidFill>
              <a:latin typeface="Arial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bay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400" b="1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nhụy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mật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ong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nuôi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đời</a:t>
            </a:r>
            <a:endParaRPr lang="en-US" sz="2400" b="1" u="sng" dirty="0">
              <a:solidFill>
                <a:srgbClr val="FF00FF"/>
              </a:solidFill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       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x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CC0000"/>
              </a:solidFill>
              <a:latin typeface="Arial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vâng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mẹ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Arial" charset="0"/>
              </a:rPr>
              <a:t>lười</a:t>
            </a:r>
            <a:r>
              <a:rPr lang="en-US" sz="2400" b="1" u="sng" dirty="0">
                <a:solidFill>
                  <a:srgbClr val="FF00FF"/>
                </a:solidFill>
                <a:latin typeface="Arial" charset="0"/>
              </a:rPr>
              <a:t>.</a:t>
            </a:r>
            <a:r>
              <a:rPr lang="en-US" sz="2400" b="1" dirty="0">
                <a:latin typeface="Arial" charset="0"/>
              </a:rPr>
              <a:t> </a:t>
            </a:r>
          </a:p>
          <a:p>
            <a:r>
              <a:rPr lang="en-US" sz="2400" b="1" dirty="0">
                <a:latin typeface="Arial" charset="0"/>
              </a:rPr>
              <a:t>        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x 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         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   </a:t>
            </a:r>
            <a:r>
              <a:rPr lang="en-US" sz="2400" b="1" dirty="0" err="1">
                <a:solidFill>
                  <a:srgbClr val="CC0000"/>
                </a:solidFill>
                <a:latin typeface="Arial" charset="0"/>
              </a:rPr>
              <a:t>x</a:t>
            </a:r>
            <a:endParaRPr lang="en-US" sz="2400" b="1" dirty="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AAC0A2-9E68-4BAB-B640-44B1E6FC26A9}"/>
              </a:ext>
            </a:extLst>
          </p:cNvPr>
          <p:cNvSpPr/>
          <p:nvPr/>
        </p:nvSpPr>
        <p:spPr bwMode="auto">
          <a:xfrm>
            <a:off x="2209800" y="2133600"/>
            <a:ext cx="4876800" cy="1524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 nhạc: </a:t>
            </a:r>
            <a:r>
              <a:rPr kumimoji="0" lang="vi-VN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 cây bông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ca Nam Bộ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7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01D5FC-EB33-42B7-B3F2-399CEC343ACA}"/>
              </a:ext>
            </a:extLst>
          </p:cNvPr>
          <p:cNvSpPr/>
          <p:nvPr/>
        </p:nvSpPr>
        <p:spPr bwMode="auto">
          <a:xfrm>
            <a:off x="3200400" y="2590800"/>
            <a:ext cx="29718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Video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Lý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cây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bông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74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1|3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334</Words>
  <Application>Microsoft Office PowerPoint</Application>
  <PresentationFormat>On-screen Show (4:3)</PresentationFormat>
  <Paragraphs>45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.VnTimeH</vt:lpstr>
      <vt:lpstr>American Typewriter</vt:lpstr>
      <vt:lpstr>Arial</vt:lpstr>
      <vt:lpstr>Arial Black</vt:lpstr>
      <vt:lpstr>Ayuthaya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Hát kết hợp gõ đệm theo phách</vt:lpstr>
      <vt:lpstr>PowerPoint Presentation</vt:lpstr>
      <vt:lpstr>PowerPoint Presentation</vt:lpstr>
      <vt:lpstr>PowerPoint Presentation</vt:lpstr>
      <vt:lpstr>PowerPoint Presentation</vt:lpstr>
    </vt:vector>
  </TitlesOfParts>
  <Company>TLC-Group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TIEN LOC</cp:lastModifiedBy>
  <cp:revision>48</cp:revision>
  <cp:lastPrinted>1601-01-01T00:00:00Z</cp:lastPrinted>
  <dcterms:created xsi:type="dcterms:W3CDTF">2009-03-02T01:03:31Z</dcterms:created>
  <dcterms:modified xsi:type="dcterms:W3CDTF">2022-04-04T03:44:00Z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