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9" r:id="rId2"/>
    <p:sldId id="260" r:id="rId3"/>
    <p:sldId id="261" r:id="rId4"/>
    <p:sldId id="270" r:id="rId5"/>
    <p:sldId id="319" r:id="rId6"/>
    <p:sldId id="274" r:id="rId7"/>
    <p:sldId id="312" r:id="rId8"/>
    <p:sldId id="313" r:id="rId9"/>
    <p:sldId id="314" r:id="rId10"/>
    <p:sldId id="315" r:id="rId11"/>
    <p:sldId id="316" r:id="rId12"/>
    <p:sldId id="317" r:id="rId13"/>
    <p:sldId id="256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99049-C6AC-4A24-BCFD-6EF2A5254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29A132-C7F9-4ED9-9C5D-12E1F0266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8CBEE-D39D-4B7E-A6BA-2EA323666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F98E-9719-4B43-9123-00EC332641E7}" type="datetimeFigureOut">
              <a:rPr lang="en-US" smtClean="0"/>
              <a:t>03/14/2022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AC62C-6ECD-438F-995D-33217F62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E5A74-EAC4-4924-9353-B693AAD4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D810-3E11-47FB-BB94-806C60A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71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FD2C2-A189-4684-8E10-001464872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AD2334-8DDD-4260-99E7-CF5F21798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C6585-87E5-4AB3-BC69-E482F25DA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F98E-9719-4B43-9123-00EC332641E7}" type="datetimeFigureOut">
              <a:rPr lang="en-US" smtClean="0"/>
              <a:t>03/14/2022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7AF14-A41C-4EA6-AD1A-2732ADA9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CAC44-BF84-4D2F-9492-654BFFA3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D810-3E11-47FB-BB94-806C60A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8976E2-100E-40F6-996E-3C473F6B6A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EF2687-C0D2-4230-A545-DC05884F1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40565-67E6-412D-8CB5-F4468A021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F98E-9719-4B43-9123-00EC332641E7}" type="datetimeFigureOut">
              <a:rPr lang="en-US" smtClean="0"/>
              <a:t>03/14/2022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61E17-AEE3-4466-B915-01DB36142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26FC0-1F46-4624-91C3-9D08041A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D810-3E11-47FB-BB94-806C60A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7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AB0A9-DE8F-45CB-A60B-EFE0F48B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98875-4834-4002-BF5B-A4F89399B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7502F-E6D7-4102-B11D-03D2087CB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F98E-9719-4B43-9123-00EC332641E7}" type="datetimeFigureOut">
              <a:rPr lang="en-US" smtClean="0"/>
              <a:t>03/14/2022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B9FA7-9C61-434E-A88A-E89079297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195A9-144F-4D2F-B68B-2F39A1E26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D810-3E11-47FB-BB94-806C60A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9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A6EF1-2B24-400E-AD33-72DE46039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E1D70B-F0B4-4598-B7F7-BA325CBDB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EE152-A5B1-49F9-B334-EADAF1A96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F98E-9719-4B43-9123-00EC332641E7}" type="datetimeFigureOut">
              <a:rPr lang="en-US" smtClean="0"/>
              <a:t>03/14/2022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BC875-918F-49CC-A4F9-DC54AFE21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059E6-4398-479C-8CD3-0BA0BC4E6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D810-3E11-47FB-BB94-806C60A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55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DEE56-D8EE-47F4-9E1C-5C259418B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C2AF0-704A-4C04-9ED3-2266B853AB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B2C81-B0CE-4C12-A08A-F996991CF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A0FEE-68A7-4393-8E03-72E67CA90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F98E-9719-4B43-9123-00EC332641E7}" type="datetimeFigureOut">
              <a:rPr lang="en-US" smtClean="0"/>
              <a:t>03/14/2022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47FD9E-E3B3-40D4-81C0-AAF242FC0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E2475-E3E2-46A3-9EA6-165968898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D810-3E11-47FB-BB94-806C60A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97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03F06-F681-4A78-B827-FEDE32672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D74DA4-A259-4BC7-B1D3-3F03AC3EF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99130C-9BD7-4F90-92A0-7AC0B3002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EC7053-1433-4DEF-B5A2-B7DB111D84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6658EB-7959-4F91-9057-C0B245A83C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21257D-DCE5-482E-AE37-A64CFEB56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F98E-9719-4B43-9123-00EC332641E7}" type="datetimeFigureOut">
              <a:rPr lang="en-US" smtClean="0"/>
              <a:t>03/14/2022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D968BC-7754-4725-88D8-E91F7697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286B8F-968A-4E62-AD3C-2394FCB18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D810-3E11-47FB-BB94-806C60A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92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7B3D3-A280-4AED-B977-EFE35AC80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253911-51AB-46A6-B70A-2D155AEF6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F98E-9719-4B43-9123-00EC332641E7}" type="datetimeFigureOut">
              <a:rPr lang="en-US" smtClean="0"/>
              <a:t>03/14/2022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B2F8B5-8469-43DA-A99A-CD5D93548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8290E-9040-4430-AED5-30A55263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D810-3E11-47FB-BB94-806C60A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19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C6EE04-493C-41B2-8AEA-285CEC18D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F98E-9719-4B43-9123-00EC332641E7}" type="datetimeFigureOut">
              <a:rPr lang="en-US" smtClean="0"/>
              <a:t>03/14/2022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97C84-1BAB-485E-86E3-120739BB9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52A1BC-07F6-4572-8CD8-C88248BE9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D810-3E11-47FB-BB94-806C60A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01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8DD49-E6F8-4BF8-9684-5AE6C6969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26348-DB6D-4787-877C-DEBFE56F1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265BD-EBD0-4DB1-8D0C-C1FC12A9E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328B5-F7D3-40FC-B281-A90660EE4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F98E-9719-4B43-9123-00EC332641E7}" type="datetimeFigureOut">
              <a:rPr lang="en-US" smtClean="0"/>
              <a:t>03/14/2022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6084BC-17C1-4FF2-A14D-3FA81D5E4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1B70B6-EEEF-4AA6-BAE2-0538B58C2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D810-3E11-47FB-BB94-806C60A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68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A6E86-F99B-49D9-8B1A-C77DF7765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EE3D7B-3D7E-40E5-8A2E-5B64DB8831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75A1D-23F8-4E45-9DEF-1431BA2CE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DFE95-E986-4156-8222-8652361F1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F98E-9719-4B43-9123-00EC332641E7}" type="datetimeFigureOut">
              <a:rPr lang="en-US" smtClean="0"/>
              <a:t>03/14/2022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69128-4BDB-4948-87B5-0744FAB59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2A2AE-7854-4C03-B4A7-1C1EEFA9B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D810-3E11-47FB-BB94-806C60A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0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08469D-9AD1-4DA8-9ACC-D3699CE46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724D3-FEBD-410D-A486-1FEDD834B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FB4D7-9A85-492F-84EC-CF4A6F3658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3F98E-9719-4B43-9123-00EC332641E7}" type="datetimeFigureOut">
              <a:rPr lang="en-US" smtClean="0"/>
              <a:t>03/14/2022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CECB7-4F2A-49D0-B296-6AF9ADEECA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1E2E7-D4BB-45E7-BD85-03E780785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8D810-3E11-47FB-BB94-806C60A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9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A6EA3-DF5F-8D46-A8D2-32304E09DD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236DAD-7319-7746-B6FA-E9202E20A8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BF535A-A826-A243-AFB5-23F840495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8898"/>
            <a:ext cx="12192000" cy="69157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56B599-415C-6444-8FE3-F3176F1777CA}"/>
              </a:ext>
            </a:extLst>
          </p:cNvPr>
          <p:cNvSpPr txBox="1"/>
          <p:nvPr/>
        </p:nvSpPr>
        <p:spPr>
          <a:xfrm>
            <a:off x="2898111" y="1841737"/>
            <a:ext cx="6138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rgbClr val="FFFF00"/>
                </a:solidFill>
                <a:latin typeface="+mj-lt"/>
                <a:ea typeface="Ayuthaya" pitchFamily="2" charset="-34"/>
                <a:cs typeface="Ayuthaya" pitchFamily="2" charset="-34"/>
              </a:rPr>
              <a:t>ÂM NHẠC </a:t>
            </a:r>
            <a:r>
              <a:rPr lang="en-US" sz="6000" dirty="0">
                <a:solidFill>
                  <a:srgbClr val="FFFF00"/>
                </a:solidFill>
                <a:latin typeface="+mj-lt"/>
                <a:ea typeface="Ayuthaya" pitchFamily="2" charset="-34"/>
                <a:cs typeface="Ayuthaya" pitchFamily="2" charset="-34"/>
              </a:rPr>
              <a:t>5</a:t>
            </a:r>
            <a:endParaRPr lang="vi-VN" sz="6000" dirty="0">
              <a:solidFill>
                <a:srgbClr val="FFFF00"/>
              </a:solidFill>
              <a:latin typeface="+mj-lt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CB3916-5C0E-6C4D-A051-20E50A5B0E89}"/>
              </a:ext>
            </a:extLst>
          </p:cNvPr>
          <p:cNvSpPr txBox="1"/>
          <p:nvPr/>
        </p:nvSpPr>
        <p:spPr>
          <a:xfrm>
            <a:off x="1135417" y="2857400"/>
            <a:ext cx="9612980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+mj-lt"/>
              </a:rPr>
              <a:t>Chủ đề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: </a:t>
            </a:r>
            <a:r>
              <a:rPr lang="vi-VN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khúc hát dân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- 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Ôn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t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ập Bài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h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át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MỪNG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(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kết hợp gõ đệm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TĐN </a:t>
            </a:r>
            <a:r>
              <a:rPr lang="vi-VN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“</a:t>
            </a:r>
            <a:r>
              <a:rPr lang="vi-VN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bộ đội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400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9A5BD2-D549-E04A-A8E3-FD5E0E68FD01}"/>
              </a:ext>
            </a:extLst>
          </p:cNvPr>
          <p:cNvSpPr txBox="1"/>
          <p:nvPr/>
        </p:nvSpPr>
        <p:spPr>
          <a:xfrm>
            <a:off x="8176890" y="6164193"/>
            <a:ext cx="3637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 </a:t>
            </a:r>
            <a:r>
              <a:rPr lang="vi-VN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Thu Giang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D70D41-74E3-A843-B487-B9727BC99DDE}"/>
              </a:ext>
            </a:extLst>
          </p:cNvPr>
          <p:cNvSpPr txBox="1"/>
          <p:nvPr/>
        </p:nvSpPr>
        <p:spPr>
          <a:xfrm>
            <a:off x="3279111" y="1065237"/>
            <a:ext cx="5376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Arial" panose="020B0604020202020204" pitchFamily="34" charset="0"/>
              </a:rPr>
              <a:t>Trường tiểu học Vũ Xuân Thiều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41CA97-98A1-45DE-9BCA-CC95A374BB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48" y="104756"/>
            <a:ext cx="388083" cy="391034"/>
          </a:xfrm>
          <a:prstGeom prst="rect">
            <a:avLst/>
          </a:prstGeom>
        </p:spPr>
      </p:pic>
      <p:pic>
        <p:nvPicPr>
          <p:cNvPr id="4" name="LoveIsLikeAFlower-Danbi_3w7nv">
            <a:hlinkClick r:id="" action="ppaction://media"/>
            <a:extLst>
              <a:ext uri="{FF2B5EF4-FFF2-40B4-BE49-F238E27FC236}">
                <a16:creationId xmlns:a16="http://schemas.microsoft.com/office/drawing/2014/main" id="{1E2D464A-3610-4484-9790-60813257B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05165"/>
                  <p14:fade out="2808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81294" y="525780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633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927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F24BEA9-D800-4CD8-8861-BA016924E7A6}"/>
              </a:ext>
            </a:extLst>
          </p:cNvPr>
          <p:cNvSpPr/>
          <p:nvPr/>
        </p:nvSpPr>
        <p:spPr>
          <a:xfrm>
            <a:off x="734646" y="781539"/>
            <a:ext cx="2391508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mẫu</a:t>
            </a:r>
          </a:p>
        </p:txBody>
      </p:sp>
    </p:spTree>
    <p:extLst>
      <p:ext uri="{BB962C8B-B14F-4D97-AF65-F5344CB8AC3E}">
        <p14:creationId xmlns:p14="http://schemas.microsoft.com/office/powerpoint/2010/main" val="704469831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529CFE-AAFF-4989-B8B8-36A50C5AB3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29" r="1235" b="17276"/>
          <a:stretch/>
        </p:blipFill>
        <p:spPr>
          <a:xfrm>
            <a:off x="815388" y="3428999"/>
            <a:ext cx="10182652" cy="12836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263C6F-58A1-4798-AB15-9420AF05B672}"/>
              </a:ext>
            </a:extLst>
          </p:cNvPr>
          <p:cNvSpPr/>
          <p:nvPr/>
        </p:nvSpPr>
        <p:spPr>
          <a:xfrm>
            <a:off x="2086708" y="1570892"/>
            <a:ext cx="157870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</p:spTree>
    <p:extLst>
      <p:ext uri="{BB962C8B-B14F-4D97-AF65-F5344CB8AC3E}">
        <p14:creationId xmlns:p14="http://schemas.microsoft.com/office/powerpoint/2010/main" val="237881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B7CFE-2F90-4CEE-A266-75A14DC037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35" b="7464"/>
          <a:stretch/>
        </p:blipFill>
        <p:spPr>
          <a:xfrm>
            <a:off x="1122860" y="3429000"/>
            <a:ext cx="9763971" cy="12914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E2A21C-E909-4030-82D5-849B67AA9746}"/>
              </a:ext>
            </a:extLst>
          </p:cNvPr>
          <p:cNvSpPr/>
          <p:nvPr/>
        </p:nvSpPr>
        <p:spPr>
          <a:xfrm>
            <a:off x="2086708" y="1570892"/>
            <a:ext cx="157870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2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58CFC1-BE0A-4328-8E5D-B843F41DB4F8}"/>
              </a:ext>
            </a:extLst>
          </p:cNvPr>
          <p:cNvSpPr/>
          <p:nvPr/>
        </p:nvSpPr>
        <p:spPr>
          <a:xfrm>
            <a:off x="1694063" y="807868"/>
            <a:ext cx="6091654" cy="5770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Củng Cố và Dặn Dò: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E0B88A6-1DFE-4AFE-8D25-AC255DB8D911}"/>
              </a:ext>
            </a:extLst>
          </p:cNvPr>
          <p:cNvSpPr/>
          <p:nvPr/>
        </p:nvSpPr>
        <p:spPr>
          <a:xfrm>
            <a:off x="1344247" y="2327960"/>
            <a:ext cx="3595077" cy="9144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Luyện tập gõ đệm thuần thục bài </a:t>
            </a:r>
            <a:r>
              <a:rPr lang="vi-VN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HÁT MỪNG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FBAA7B-7C5E-48E5-AF9F-00BC4A04F92F}"/>
              </a:ext>
            </a:extLst>
          </p:cNvPr>
          <p:cNvSpPr/>
          <p:nvPr/>
        </p:nvSpPr>
        <p:spPr>
          <a:xfrm>
            <a:off x="5564553" y="4185403"/>
            <a:ext cx="4978400" cy="9144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thuộc </a:t>
            </a:r>
            <a:r>
              <a:rPr lang="vi-VN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nhạc số 6 </a:t>
            </a:r>
            <a:r>
              <a:rPr lang="vi-VN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quay video gửi cho Cô.</a:t>
            </a:r>
          </a:p>
        </p:txBody>
      </p:sp>
    </p:spTree>
    <p:extLst>
      <p:ext uri="{BB962C8B-B14F-4D97-AF65-F5344CB8AC3E}">
        <p14:creationId xmlns:p14="http://schemas.microsoft.com/office/powerpoint/2010/main" val="69120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ve Poem (Piano Solo)">
            <a:hlinkClick r:id="" action="ppaction://media"/>
            <a:extLst>
              <a:ext uri="{FF2B5EF4-FFF2-40B4-BE49-F238E27FC236}">
                <a16:creationId xmlns:a16="http://schemas.microsoft.com/office/drawing/2014/main" id="{E7469235-1DBE-4021-9712-3038E2CB4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3334" y="61496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8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82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2FF5228-1C75-43CD-AA24-BA7632821A39}"/>
              </a:ext>
            </a:extLst>
          </p:cNvPr>
          <p:cNvSpPr/>
          <p:nvPr/>
        </p:nvSpPr>
        <p:spPr>
          <a:xfrm rot="931816">
            <a:off x="4691173" y="630310"/>
            <a:ext cx="4433026" cy="1512560"/>
          </a:xfrm>
          <a:prstGeom prst="wedgeEllipse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i="1" dirty="0"/>
              <a:t>1. Khởi Động</a:t>
            </a:r>
            <a:r>
              <a:rPr lang="en-US" sz="3600" b="1" i="1" dirty="0"/>
              <a:t> </a:t>
            </a:r>
            <a:r>
              <a:rPr lang="vi-VN" sz="3600" b="1" i="1" dirty="0"/>
              <a:t>Giọng</a:t>
            </a:r>
          </a:p>
        </p:txBody>
      </p:sp>
    </p:spTree>
    <p:extLst>
      <p:ext uri="{BB962C8B-B14F-4D97-AF65-F5344CB8AC3E}">
        <p14:creationId xmlns:p14="http://schemas.microsoft.com/office/powerpoint/2010/main" val="285478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uyện Thanh Tiểu Học ">
            <a:hlinkClick r:id="" action="ppaction://media"/>
            <a:extLst>
              <a:ext uri="{FF2B5EF4-FFF2-40B4-BE49-F238E27FC236}">
                <a16:creationId xmlns:a16="http://schemas.microsoft.com/office/drawing/2014/main" id="{26BE5C07-062E-4A16-A23A-CD778AE72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1136" y="0"/>
            <a:ext cx="9978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3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84176FB6-2F3F-4135-BDCB-73544A691522}"/>
              </a:ext>
            </a:extLst>
          </p:cNvPr>
          <p:cNvSpPr/>
          <p:nvPr/>
        </p:nvSpPr>
        <p:spPr>
          <a:xfrm rot="387109">
            <a:off x="4189014" y="74257"/>
            <a:ext cx="4011928" cy="1820163"/>
          </a:xfrm>
          <a:prstGeom prst="wedgeEllipse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2. 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</a:rPr>
              <a:t>Ôn tập bài hát: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MỪNG</a:t>
            </a:r>
            <a:endParaRPr lang="vi-VN" sz="20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8263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ED741-2A36-468D-9B30-F6554DC6B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Video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mẫu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000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A1AE7654-7375-47F1-A5A5-6A835D0C2EBC}"/>
              </a:ext>
            </a:extLst>
          </p:cNvPr>
          <p:cNvSpPr/>
          <p:nvPr/>
        </p:nvSpPr>
        <p:spPr>
          <a:xfrm>
            <a:off x="3666479" y="167992"/>
            <a:ext cx="3666476" cy="1247515"/>
          </a:xfrm>
          <a:prstGeom prst="cloud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/>
              <a:t>3. Gõ đệm cho bài hát theo tiết tấu</a:t>
            </a:r>
          </a:p>
        </p:txBody>
      </p:sp>
    </p:spTree>
    <p:extLst>
      <p:ext uri="{BB962C8B-B14F-4D97-AF65-F5344CB8AC3E}">
        <p14:creationId xmlns:p14="http://schemas.microsoft.com/office/powerpoint/2010/main" val="328520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020C7C-C6BD-4F91-AB43-A1079ECFDB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5" b="43188"/>
          <a:stretch/>
        </p:blipFill>
        <p:spPr>
          <a:xfrm>
            <a:off x="2078802" y="-1"/>
            <a:ext cx="9114845" cy="6858001"/>
          </a:xfrm>
          <a:prstGeom prst="rect">
            <a:avLst/>
          </a:prstGeom>
        </p:spPr>
      </p:pic>
      <p:pic>
        <p:nvPicPr>
          <p:cNvPr id="5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49FE502A-6CDA-4432-836B-D97A30FF8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276" y="2692318"/>
            <a:ext cx="298854" cy="28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52F307A2-E958-473A-8E77-52FFF3D52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906" y="2692318"/>
            <a:ext cx="298854" cy="28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564F947E-C62C-421A-9244-FAF32FEEC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417" y="2692318"/>
            <a:ext cx="298854" cy="28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D269FC4-90AC-41B8-B899-B48581D15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074" y="4015409"/>
            <a:ext cx="298854" cy="28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F49D9BFB-B7B7-4C95-8025-00911123F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161" y="4015409"/>
            <a:ext cx="298854" cy="28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FFE1201E-F1D0-4AE0-8549-40777E08A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448" y="4015409"/>
            <a:ext cx="298854" cy="28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C29179EA-CB4F-4BFF-8B20-7B52B9D09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042" y="4015409"/>
            <a:ext cx="298854" cy="28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305126FB-A04C-4143-9365-CF12C9EAB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492" y="4015409"/>
            <a:ext cx="298854" cy="28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085DE8BB-3490-481C-8651-63EBCB7F0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30" y="5240712"/>
            <a:ext cx="298854" cy="28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93EAEBA5-35DF-40E4-BD9F-570A6B53B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279" y="5240712"/>
            <a:ext cx="298854" cy="28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4555FFCE-42F5-4987-B97C-0A77B47CD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001" y="5240712"/>
            <a:ext cx="298854" cy="28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B5464E8F-BD0C-4AFB-8D1B-3F748455E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563" y="5240712"/>
            <a:ext cx="298854" cy="28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E6FA49E8-B589-43C6-A2F4-797FE634F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831" y="6564749"/>
            <a:ext cx="298854" cy="28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A77C3FD-C93D-41FC-B014-7D780AB82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421" y="6564749"/>
            <a:ext cx="298854" cy="28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11E1547E-55CF-4C1F-8FA6-A50A3B14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125" y="6576530"/>
            <a:ext cx="298854" cy="28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0DC469B8-02E4-4589-8BAF-064B968CE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917" y="6564749"/>
            <a:ext cx="298854" cy="28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ừng vocal ">
            <a:hlinkClick r:id="" action="ppaction://media"/>
            <a:extLst>
              <a:ext uri="{FF2B5EF4-FFF2-40B4-BE49-F238E27FC236}">
                <a16:creationId xmlns:a16="http://schemas.microsoft.com/office/drawing/2014/main" id="{4976DBCD-8BF1-48DD-AB32-3399F9C37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9905" y="57707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9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10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4FEE94-DEB9-4F7B-8523-0769FDB088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92" b="7975"/>
          <a:stretch/>
        </p:blipFill>
        <p:spPr>
          <a:xfrm>
            <a:off x="2055444" y="1594338"/>
            <a:ext cx="7906977" cy="404055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B97709-B97E-45CA-AF19-BF5DABDC13A9}"/>
              </a:ext>
            </a:extLst>
          </p:cNvPr>
          <p:cNvSpPr/>
          <p:nvPr/>
        </p:nvSpPr>
        <p:spPr>
          <a:xfrm>
            <a:off x="3192585" y="937846"/>
            <a:ext cx="5806830" cy="9144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TĐN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6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bộ đội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4355084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57A060C-2383-4E51-AF47-5D6F3BD7001B}"/>
              </a:ext>
            </a:extLst>
          </p:cNvPr>
          <p:cNvSpPr/>
          <p:nvPr/>
        </p:nvSpPr>
        <p:spPr>
          <a:xfrm>
            <a:off x="0" y="22179"/>
            <a:ext cx="2493108" cy="9144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thang âm</a:t>
            </a:r>
          </a:p>
        </p:txBody>
      </p:sp>
    </p:spTree>
    <p:extLst>
      <p:ext uri="{BB962C8B-B14F-4D97-AF65-F5344CB8AC3E}">
        <p14:creationId xmlns:p14="http://schemas.microsoft.com/office/powerpoint/2010/main" val="98736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1|3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609</TotalTime>
  <Words>138</Words>
  <Application>Microsoft Office PowerPoint</Application>
  <PresentationFormat>Widescreen</PresentationFormat>
  <Paragraphs>21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American Typewriter</vt:lpstr>
      <vt:lpstr>Arial</vt:lpstr>
      <vt:lpstr>Ayuthaya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TIEN LOC</dc:creator>
  <cp:lastModifiedBy>TIEN LOC</cp:lastModifiedBy>
  <cp:revision>47</cp:revision>
  <dcterms:created xsi:type="dcterms:W3CDTF">2021-10-24T09:15:07Z</dcterms:created>
  <dcterms:modified xsi:type="dcterms:W3CDTF">2022-03-14T02:22:55Z</dcterms:modified>
</cp:coreProperties>
</file>