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99" r:id="rId3"/>
    <p:sldId id="257" r:id="rId4"/>
    <p:sldId id="256" r:id="rId5"/>
    <p:sldId id="300" r:id="rId6"/>
    <p:sldId id="301"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86"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C1CA5-D3EC-4BAC-B123-C1F5853921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F22254-8C02-479A-B08B-4E2FCAEE6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C77CFF-AA10-4ECB-BE88-96C8ED971DA9}"/>
              </a:ext>
            </a:extLst>
          </p:cNvPr>
          <p:cNvSpPr>
            <a:spLocks noGrp="1"/>
          </p:cNvSpPr>
          <p:nvPr>
            <p:ph type="dt" sz="half" idx="10"/>
          </p:nvPr>
        </p:nvSpPr>
        <p:spPr/>
        <p:txBody>
          <a:bodyPr/>
          <a:lstStyle/>
          <a:p>
            <a:fld id="{C2A684A8-FF5A-4C65-A6DC-E69AADDF30B0}" type="datetimeFigureOut">
              <a:rPr lang="en-US" smtClean="0"/>
              <a:t>01/15/2022</a:t>
            </a:fld>
            <a:endParaRPr lang="en-US"/>
          </a:p>
        </p:txBody>
      </p:sp>
      <p:sp>
        <p:nvSpPr>
          <p:cNvPr id="5" name="Footer Placeholder 4">
            <a:extLst>
              <a:ext uri="{FF2B5EF4-FFF2-40B4-BE49-F238E27FC236}">
                <a16:creationId xmlns:a16="http://schemas.microsoft.com/office/drawing/2014/main" id="{702E1E32-7258-4197-9492-0F673B100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6D071-B26A-4839-AEE4-3AF86EC7E140}"/>
              </a:ext>
            </a:extLst>
          </p:cNvPr>
          <p:cNvSpPr>
            <a:spLocks noGrp="1"/>
          </p:cNvSpPr>
          <p:nvPr>
            <p:ph type="sldNum" sz="quarter" idx="12"/>
          </p:nvPr>
        </p:nvSpPr>
        <p:spPr/>
        <p:txBody>
          <a:bodyPr/>
          <a:lstStyle/>
          <a:p>
            <a:fld id="{AA7DCD3D-B852-4A50-9DD0-F61E5DD79029}" type="slidenum">
              <a:rPr lang="en-US" smtClean="0"/>
              <a:t>‹#›</a:t>
            </a:fld>
            <a:endParaRPr lang="en-US"/>
          </a:p>
        </p:txBody>
      </p:sp>
    </p:spTree>
    <p:extLst>
      <p:ext uri="{BB962C8B-B14F-4D97-AF65-F5344CB8AC3E}">
        <p14:creationId xmlns:p14="http://schemas.microsoft.com/office/powerpoint/2010/main" val="797295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64292-9368-4DCF-B5B5-966556D121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498853-26A3-4E26-82DF-E3B497E933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A2B32F-C5B9-44AB-8016-D0C095FEF888}"/>
              </a:ext>
            </a:extLst>
          </p:cNvPr>
          <p:cNvSpPr>
            <a:spLocks noGrp="1"/>
          </p:cNvSpPr>
          <p:nvPr>
            <p:ph type="dt" sz="half" idx="10"/>
          </p:nvPr>
        </p:nvSpPr>
        <p:spPr/>
        <p:txBody>
          <a:bodyPr/>
          <a:lstStyle/>
          <a:p>
            <a:fld id="{C2A684A8-FF5A-4C65-A6DC-E69AADDF30B0}" type="datetimeFigureOut">
              <a:rPr lang="en-US" smtClean="0"/>
              <a:t>01/15/2022</a:t>
            </a:fld>
            <a:endParaRPr lang="en-US"/>
          </a:p>
        </p:txBody>
      </p:sp>
      <p:sp>
        <p:nvSpPr>
          <p:cNvPr id="5" name="Footer Placeholder 4">
            <a:extLst>
              <a:ext uri="{FF2B5EF4-FFF2-40B4-BE49-F238E27FC236}">
                <a16:creationId xmlns:a16="http://schemas.microsoft.com/office/drawing/2014/main" id="{B1EB4192-C9AD-4720-90DD-B6A132721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7898C-1C51-4AB3-A721-6C8D701E094A}"/>
              </a:ext>
            </a:extLst>
          </p:cNvPr>
          <p:cNvSpPr>
            <a:spLocks noGrp="1"/>
          </p:cNvSpPr>
          <p:nvPr>
            <p:ph type="sldNum" sz="quarter" idx="12"/>
          </p:nvPr>
        </p:nvSpPr>
        <p:spPr/>
        <p:txBody>
          <a:bodyPr/>
          <a:lstStyle/>
          <a:p>
            <a:fld id="{AA7DCD3D-B852-4A50-9DD0-F61E5DD79029}" type="slidenum">
              <a:rPr lang="en-US" smtClean="0"/>
              <a:t>‹#›</a:t>
            </a:fld>
            <a:endParaRPr lang="en-US"/>
          </a:p>
        </p:txBody>
      </p:sp>
    </p:spTree>
    <p:extLst>
      <p:ext uri="{BB962C8B-B14F-4D97-AF65-F5344CB8AC3E}">
        <p14:creationId xmlns:p14="http://schemas.microsoft.com/office/powerpoint/2010/main" val="3152018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6F3C96-0E57-40BE-A828-1B4431534D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B54D7A-84F9-48D5-A71C-E6D0865570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6E835-3D7D-4666-BBDD-34437D6D3CB5}"/>
              </a:ext>
            </a:extLst>
          </p:cNvPr>
          <p:cNvSpPr>
            <a:spLocks noGrp="1"/>
          </p:cNvSpPr>
          <p:nvPr>
            <p:ph type="dt" sz="half" idx="10"/>
          </p:nvPr>
        </p:nvSpPr>
        <p:spPr/>
        <p:txBody>
          <a:bodyPr/>
          <a:lstStyle/>
          <a:p>
            <a:fld id="{C2A684A8-FF5A-4C65-A6DC-E69AADDF30B0}" type="datetimeFigureOut">
              <a:rPr lang="en-US" smtClean="0"/>
              <a:t>01/15/2022</a:t>
            </a:fld>
            <a:endParaRPr lang="en-US"/>
          </a:p>
        </p:txBody>
      </p:sp>
      <p:sp>
        <p:nvSpPr>
          <p:cNvPr id="5" name="Footer Placeholder 4">
            <a:extLst>
              <a:ext uri="{FF2B5EF4-FFF2-40B4-BE49-F238E27FC236}">
                <a16:creationId xmlns:a16="http://schemas.microsoft.com/office/drawing/2014/main" id="{7C49864F-308A-4401-8808-5333617B3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17609-BDE3-47AC-AF14-B34BF4038D3B}"/>
              </a:ext>
            </a:extLst>
          </p:cNvPr>
          <p:cNvSpPr>
            <a:spLocks noGrp="1"/>
          </p:cNvSpPr>
          <p:nvPr>
            <p:ph type="sldNum" sz="quarter" idx="12"/>
          </p:nvPr>
        </p:nvSpPr>
        <p:spPr/>
        <p:txBody>
          <a:bodyPr/>
          <a:lstStyle/>
          <a:p>
            <a:fld id="{AA7DCD3D-B852-4A50-9DD0-F61E5DD79029}" type="slidenum">
              <a:rPr lang="en-US" smtClean="0"/>
              <a:t>‹#›</a:t>
            </a:fld>
            <a:endParaRPr lang="en-US"/>
          </a:p>
        </p:txBody>
      </p:sp>
    </p:spTree>
    <p:extLst>
      <p:ext uri="{BB962C8B-B14F-4D97-AF65-F5344CB8AC3E}">
        <p14:creationId xmlns:p14="http://schemas.microsoft.com/office/powerpoint/2010/main" val="1727902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B33A66F-79EC-44CF-A6CA-963B4813B8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0779740-48D4-4689-8323-82784437CB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9469AF4-6A10-4BE5-8113-DB32DF3B8300}"/>
              </a:ext>
            </a:extLst>
          </p:cNvPr>
          <p:cNvSpPr>
            <a:spLocks noGrp="1" noChangeArrowheads="1"/>
          </p:cNvSpPr>
          <p:nvPr>
            <p:ph type="sldNum" sz="quarter" idx="12"/>
          </p:nvPr>
        </p:nvSpPr>
        <p:spPr>
          <a:ln/>
        </p:spPr>
        <p:txBody>
          <a:bodyPr/>
          <a:lstStyle>
            <a:lvl1pPr>
              <a:defRPr/>
            </a:lvl1pPr>
          </a:lstStyle>
          <a:p>
            <a:fld id="{12C1119D-6905-4009-91D9-238CD2038E3B}" type="slidenum">
              <a:rPr lang="en-US" altLang="en-US"/>
              <a:pPr/>
              <a:t>‹#›</a:t>
            </a:fld>
            <a:endParaRPr lang="en-US" altLang="en-US"/>
          </a:p>
        </p:txBody>
      </p:sp>
    </p:spTree>
    <p:extLst>
      <p:ext uri="{BB962C8B-B14F-4D97-AF65-F5344CB8AC3E}">
        <p14:creationId xmlns:p14="http://schemas.microsoft.com/office/powerpoint/2010/main" val="39954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6830-FF51-403A-9926-5C53955561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CE3D2-3727-449B-A4C7-A1358B2B10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B620D-3845-4594-A818-B65171234163}"/>
              </a:ext>
            </a:extLst>
          </p:cNvPr>
          <p:cNvSpPr>
            <a:spLocks noGrp="1"/>
          </p:cNvSpPr>
          <p:nvPr>
            <p:ph type="dt" sz="half" idx="10"/>
          </p:nvPr>
        </p:nvSpPr>
        <p:spPr/>
        <p:txBody>
          <a:bodyPr/>
          <a:lstStyle/>
          <a:p>
            <a:fld id="{C2A684A8-FF5A-4C65-A6DC-E69AADDF30B0}" type="datetimeFigureOut">
              <a:rPr lang="en-US" smtClean="0"/>
              <a:t>01/15/2022</a:t>
            </a:fld>
            <a:endParaRPr lang="en-US"/>
          </a:p>
        </p:txBody>
      </p:sp>
      <p:sp>
        <p:nvSpPr>
          <p:cNvPr id="5" name="Footer Placeholder 4">
            <a:extLst>
              <a:ext uri="{FF2B5EF4-FFF2-40B4-BE49-F238E27FC236}">
                <a16:creationId xmlns:a16="http://schemas.microsoft.com/office/drawing/2014/main" id="{C0DDD6F5-BAA7-400B-8B81-FEC24FCAE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3A5F0-4C88-43DC-ACC3-7FF40C3A36C6}"/>
              </a:ext>
            </a:extLst>
          </p:cNvPr>
          <p:cNvSpPr>
            <a:spLocks noGrp="1"/>
          </p:cNvSpPr>
          <p:nvPr>
            <p:ph type="sldNum" sz="quarter" idx="12"/>
          </p:nvPr>
        </p:nvSpPr>
        <p:spPr/>
        <p:txBody>
          <a:bodyPr/>
          <a:lstStyle/>
          <a:p>
            <a:fld id="{AA7DCD3D-B852-4A50-9DD0-F61E5DD79029}" type="slidenum">
              <a:rPr lang="en-US" smtClean="0"/>
              <a:t>‹#›</a:t>
            </a:fld>
            <a:endParaRPr lang="en-US"/>
          </a:p>
        </p:txBody>
      </p:sp>
    </p:spTree>
    <p:extLst>
      <p:ext uri="{BB962C8B-B14F-4D97-AF65-F5344CB8AC3E}">
        <p14:creationId xmlns:p14="http://schemas.microsoft.com/office/powerpoint/2010/main" val="2611786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3A64-1C3E-4106-8735-CA671D290A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32039C-B4B3-430F-A97A-FCAE3D15C4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01FBA8-4AD8-408D-BA0F-36AF56FDD942}"/>
              </a:ext>
            </a:extLst>
          </p:cNvPr>
          <p:cNvSpPr>
            <a:spLocks noGrp="1"/>
          </p:cNvSpPr>
          <p:nvPr>
            <p:ph type="dt" sz="half" idx="10"/>
          </p:nvPr>
        </p:nvSpPr>
        <p:spPr/>
        <p:txBody>
          <a:bodyPr/>
          <a:lstStyle/>
          <a:p>
            <a:fld id="{C2A684A8-FF5A-4C65-A6DC-E69AADDF30B0}" type="datetimeFigureOut">
              <a:rPr lang="en-US" smtClean="0"/>
              <a:t>01/15/2022</a:t>
            </a:fld>
            <a:endParaRPr lang="en-US"/>
          </a:p>
        </p:txBody>
      </p:sp>
      <p:sp>
        <p:nvSpPr>
          <p:cNvPr id="5" name="Footer Placeholder 4">
            <a:extLst>
              <a:ext uri="{FF2B5EF4-FFF2-40B4-BE49-F238E27FC236}">
                <a16:creationId xmlns:a16="http://schemas.microsoft.com/office/drawing/2014/main" id="{EF3959DE-42CC-4449-8721-EEEFAC0EA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3D8B1F-C5E7-46E5-B534-1F41A18B29A2}"/>
              </a:ext>
            </a:extLst>
          </p:cNvPr>
          <p:cNvSpPr>
            <a:spLocks noGrp="1"/>
          </p:cNvSpPr>
          <p:nvPr>
            <p:ph type="sldNum" sz="quarter" idx="12"/>
          </p:nvPr>
        </p:nvSpPr>
        <p:spPr/>
        <p:txBody>
          <a:bodyPr/>
          <a:lstStyle/>
          <a:p>
            <a:fld id="{AA7DCD3D-B852-4A50-9DD0-F61E5DD79029}" type="slidenum">
              <a:rPr lang="en-US" smtClean="0"/>
              <a:t>‹#›</a:t>
            </a:fld>
            <a:endParaRPr lang="en-US"/>
          </a:p>
        </p:txBody>
      </p:sp>
    </p:spTree>
    <p:extLst>
      <p:ext uri="{BB962C8B-B14F-4D97-AF65-F5344CB8AC3E}">
        <p14:creationId xmlns:p14="http://schemas.microsoft.com/office/powerpoint/2010/main" val="1529177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30A7-66B5-4691-96BC-E4C7B9AA2C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2E676D-F678-4092-AE77-D497FBD7BAD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B86FAE-4ED6-4577-A43B-9E352D747FC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E862B6-3292-4632-80AA-D68E7C6860F8}"/>
              </a:ext>
            </a:extLst>
          </p:cNvPr>
          <p:cNvSpPr>
            <a:spLocks noGrp="1"/>
          </p:cNvSpPr>
          <p:nvPr>
            <p:ph type="dt" sz="half" idx="10"/>
          </p:nvPr>
        </p:nvSpPr>
        <p:spPr/>
        <p:txBody>
          <a:bodyPr/>
          <a:lstStyle/>
          <a:p>
            <a:fld id="{C2A684A8-FF5A-4C65-A6DC-E69AADDF30B0}" type="datetimeFigureOut">
              <a:rPr lang="en-US" smtClean="0"/>
              <a:t>01/15/2022</a:t>
            </a:fld>
            <a:endParaRPr lang="en-US"/>
          </a:p>
        </p:txBody>
      </p:sp>
      <p:sp>
        <p:nvSpPr>
          <p:cNvPr id="6" name="Footer Placeholder 5">
            <a:extLst>
              <a:ext uri="{FF2B5EF4-FFF2-40B4-BE49-F238E27FC236}">
                <a16:creationId xmlns:a16="http://schemas.microsoft.com/office/drawing/2014/main" id="{95FF6252-8916-446C-9D8A-3AB700586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38ADC-06D8-4F25-9E58-BCAE2A2D65F4}"/>
              </a:ext>
            </a:extLst>
          </p:cNvPr>
          <p:cNvSpPr>
            <a:spLocks noGrp="1"/>
          </p:cNvSpPr>
          <p:nvPr>
            <p:ph type="sldNum" sz="quarter" idx="12"/>
          </p:nvPr>
        </p:nvSpPr>
        <p:spPr/>
        <p:txBody>
          <a:bodyPr/>
          <a:lstStyle/>
          <a:p>
            <a:fld id="{AA7DCD3D-B852-4A50-9DD0-F61E5DD79029}" type="slidenum">
              <a:rPr lang="en-US" smtClean="0"/>
              <a:t>‹#›</a:t>
            </a:fld>
            <a:endParaRPr lang="en-US"/>
          </a:p>
        </p:txBody>
      </p:sp>
    </p:spTree>
    <p:extLst>
      <p:ext uri="{BB962C8B-B14F-4D97-AF65-F5344CB8AC3E}">
        <p14:creationId xmlns:p14="http://schemas.microsoft.com/office/powerpoint/2010/main" val="6856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DCD6-BE29-4A81-9D08-0B42EAB658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E995AF-1FC2-440C-858F-5A7502B10B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F79D33-63AE-441C-AED2-981DEFB83C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CF1B34-09B9-42D6-BA4C-F07C360703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E656207-7C2B-445C-8773-C348922C58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7E7912-E7D0-49A6-AD39-96A70F93F4DF}"/>
              </a:ext>
            </a:extLst>
          </p:cNvPr>
          <p:cNvSpPr>
            <a:spLocks noGrp="1"/>
          </p:cNvSpPr>
          <p:nvPr>
            <p:ph type="dt" sz="half" idx="10"/>
          </p:nvPr>
        </p:nvSpPr>
        <p:spPr/>
        <p:txBody>
          <a:bodyPr/>
          <a:lstStyle/>
          <a:p>
            <a:fld id="{C2A684A8-FF5A-4C65-A6DC-E69AADDF30B0}" type="datetimeFigureOut">
              <a:rPr lang="en-US" smtClean="0"/>
              <a:t>01/15/2022</a:t>
            </a:fld>
            <a:endParaRPr lang="en-US"/>
          </a:p>
        </p:txBody>
      </p:sp>
      <p:sp>
        <p:nvSpPr>
          <p:cNvPr id="8" name="Footer Placeholder 7">
            <a:extLst>
              <a:ext uri="{FF2B5EF4-FFF2-40B4-BE49-F238E27FC236}">
                <a16:creationId xmlns:a16="http://schemas.microsoft.com/office/drawing/2014/main" id="{127A15B1-8C7E-425C-ACF9-D55776296F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4356E4-09BE-4D58-81DC-516C0A7DBE44}"/>
              </a:ext>
            </a:extLst>
          </p:cNvPr>
          <p:cNvSpPr>
            <a:spLocks noGrp="1"/>
          </p:cNvSpPr>
          <p:nvPr>
            <p:ph type="sldNum" sz="quarter" idx="12"/>
          </p:nvPr>
        </p:nvSpPr>
        <p:spPr/>
        <p:txBody>
          <a:bodyPr/>
          <a:lstStyle/>
          <a:p>
            <a:fld id="{AA7DCD3D-B852-4A50-9DD0-F61E5DD79029}" type="slidenum">
              <a:rPr lang="en-US" smtClean="0"/>
              <a:t>‹#›</a:t>
            </a:fld>
            <a:endParaRPr lang="en-US"/>
          </a:p>
        </p:txBody>
      </p:sp>
    </p:spTree>
    <p:extLst>
      <p:ext uri="{BB962C8B-B14F-4D97-AF65-F5344CB8AC3E}">
        <p14:creationId xmlns:p14="http://schemas.microsoft.com/office/powerpoint/2010/main" val="2244403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A6B1-F23A-4290-A338-04888C5438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76864F-5583-4C2B-AE0D-A4228ADBDF87}"/>
              </a:ext>
            </a:extLst>
          </p:cNvPr>
          <p:cNvSpPr>
            <a:spLocks noGrp="1"/>
          </p:cNvSpPr>
          <p:nvPr>
            <p:ph type="dt" sz="half" idx="10"/>
          </p:nvPr>
        </p:nvSpPr>
        <p:spPr/>
        <p:txBody>
          <a:bodyPr/>
          <a:lstStyle/>
          <a:p>
            <a:fld id="{C2A684A8-FF5A-4C65-A6DC-E69AADDF30B0}" type="datetimeFigureOut">
              <a:rPr lang="en-US" smtClean="0"/>
              <a:t>01/15/2022</a:t>
            </a:fld>
            <a:endParaRPr lang="en-US"/>
          </a:p>
        </p:txBody>
      </p:sp>
      <p:sp>
        <p:nvSpPr>
          <p:cNvPr id="4" name="Footer Placeholder 3">
            <a:extLst>
              <a:ext uri="{FF2B5EF4-FFF2-40B4-BE49-F238E27FC236}">
                <a16:creationId xmlns:a16="http://schemas.microsoft.com/office/drawing/2014/main" id="{F3CCD3B5-B6B0-484B-B056-80E9EA4F78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26A0D1-EA7E-4CEE-BF85-637859D42947}"/>
              </a:ext>
            </a:extLst>
          </p:cNvPr>
          <p:cNvSpPr>
            <a:spLocks noGrp="1"/>
          </p:cNvSpPr>
          <p:nvPr>
            <p:ph type="sldNum" sz="quarter" idx="12"/>
          </p:nvPr>
        </p:nvSpPr>
        <p:spPr/>
        <p:txBody>
          <a:bodyPr/>
          <a:lstStyle/>
          <a:p>
            <a:fld id="{AA7DCD3D-B852-4A50-9DD0-F61E5DD79029}" type="slidenum">
              <a:rPr lang="en-US" smtClean="0"/>
              <a:t>‹#›</a:t>
            </a:fld>
            <a:endParaRPr lang="en-US"/>
          </a:p>
        </p:txBody>
      </p:sp>
    </p:spTree>
    <p:extLst>
      <p:ext uri="{BB962C8B-B14F-4D97-AF65-F5344CB8AC3E}">
        <p14:creationId xmlns:p14="http://schemas.microsoft.com/office/powerpoint/2010/main" val="2089007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2367F0-5294-453E-A89E-9C227C44EC0E}"/>
              </a:ext>
            </a:extLst>
          </p:cNvPr>
          <p:cNvSpPr>
            <a:spLocks noGrp="1"/>
          </p:cNvSpPr>
          <p:nvPr>
            <p:ph type="dt" sz="half" idx="10"/>
          </p:nvPr>
        </p:nvSpPr>
        <p:spPr/>
        <p:txBody>
          <a:bodyPr/>
          <a:lstStyle/>
          <a:p>
            <a:fld id="{C2A684A8-FF5A-4C65-A6DC-E69AADDF30B0}" type="datetimeFigureOut">
              <a:rPr lang="en-US" smtClean="0"/>
              <a:t>01/15/2022</a:t>
            </a:fld>
            <a:endParaRPr lang="en-US"/>
          </a:p>
        </p:txBody>
      </p:sp>
      <p:sp>
        <p:nvSpPr>
          <p:cNvPr id="3" name="Footer Placeholder 2">
            <a:extLst>
              <a:ext uri="{FF2B5EF4-FFF2-40B4-BE49-F238E27FC236}">
                <a16:creationId xmlns:a16="http://schemas.microsoft.com/office/drawing/2014/main" id="{692AB18F-10C0-4C14-879B-AFA5D42416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75104-9F78-45BC-B03A-478F532FE162}"/>
              </a:ext>
            </a:extLst>
          </p:cNvPr>
          <p:cNvSpPr>
            <a:spLocks noGrp="1"/>
          </p:cNvSpPr>
          <p:nvPr>
            <p:ph type="sldNum" sz="quarter" idx="12"/>
          </p:nvPr>
        </p:nvSpPr>
        <p:spPr/>
        <p:txBody>
          <a:bodyPr/>
          <a:lstStyle/>
          <a:p>
            <a:fld id="{AA7DCD3D-B852-4A50-9DD0-F61E5DD79029}" type="slidenum">
              <a:rPr lang="en-US" smtClean="0"/>
              <a:t>‹#›</a:t>
            </a:fld>
            <a:endParaRPr lang="en-US"/>
          </a:p>
        </p:txBody>
      </p:sp>
    </p:spTree>
    <p:extLst>
      <p:ext uri="{BB962C8B-B14F-4D97-AF65-F5344CB8AC3E}">
        <p14:creationId xmlns:p14="http://schemas.microsoft.com/office/powerpoint/2010/main" val="3190526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33A4-1276-48D4-A8A5-B7DA79FB2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D89C23-F0FB-446F-84AC-3E400E20C9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520A0E-5622-4576-A763-28C7BB0F4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FBB24E-DDB2-4C9D-9C74-0DD85DFF6957}"/>
              </a:ext>
            </a:extLst>
          </p:cNvPr>
          <p:cNvSpPr>
            <a:spLocks noGrp="1"/>
          </p:cNvSpPr>
          <p:nvPr>
            <p:ph type="dt" sz="half" idx="10"/>
          </p:nvPr>
        </p:nvSpPr>
        <p:spPr/>
        <p:txBody>
          <a:bodyPr/>
          <a:lstStyle/>
          <a:p>
            <a:fld id="{C2A684A8-FF5A-4C65-A6DC-E69AADDF30B0}" type="datetimeFigureOut">
              <a:rPr lang="en-US" smtClean="0"/>
              <a:t>01/15/2022</a:t>
            </a:fld>
            <a:endParaRPr lang="en-US"/>
          </a:p>
        </p:txBody>
      </p:sp>
      <p:sp>
        <p:nvSpPr>
          <p:cNvPr id="6" name="Footer Placeholder 5">
            <a:extLst>
              <a:ext uri="{FF2B5EF4-FFF2-40B4-BE49-F238E27FC236}">
                <a16:creationId xmlns:a16="http://schemas.microsoft.com/office/drawing/2014/main" id="{193633A4-99AA-42D9-9341-FDDB85BE8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A209DD-AC3B-4A90-90F1-741FCA606FCD}"/>
              </a:ext>
            </a:extLst>
          </p:cNvPr>
          <p:cNvSpPr>
            <a:spLocks noGrp="1"/>
          </p:cNvSpPr>
          <p:nvPr>
            <p:ph type="sldNum" sz="quarter" idx="12"/>
          </p:nvPr>
        </p:nvSpPr>
        <p:spPr/>
        <p:txBody>
          <a:bodyPr/>
          <a:lstStyle/>
          <a:p>
            <a:fld id="{AA7DCD3D-B852-4A50-9DD0-F61E5DD79029}" type="slidenum">
              <a:rPr lang="en-US" smtClean="0"/>
              <a:t>‹#›</a:t>
            </a:fld>
            <a:endParaRPr lang="en-US"/>
          </a:p>
        </p:txBody>
      </p:sp>
    </p:spTree>
    <p:extLst>
      <p:ext uri="{BB962C8B-B14F-4D97-AF65-F5344CB8AC3E}">
        <p14:creationId xmlns:p14="http://schemas.microsoft.com/office/powerpoint/2010/main" val="3680514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6A39E-64B3-4AE4-88C9-87A213FB4A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5C755-EC1B-4D87-8CE5-F99A07612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EDD749-D135-4ADB-8663-6FA29D83B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69144E-D0B1-4953-879C-E0806EABEE17}"/>
              </a:ext>
            </a:extLst>
          </p:cNvPr>
          <p:cNvSpPr>
            <a:spLocks noGrp="1"/>
          </p:cNvSpPr>
          <p:nvPr>
            <p:ph type="dt" sz="half" idx="10"/>
          </p:nvPr>
        </p:nvSpPr>
        <p:spPr/>
        <p:txBody>
          <a:bodyPr/>
          <a:lstStyle/>
          <a:p>
            <a:fld id="{C2A684A8-FF5A-4C65-A6DC-E69AADDF30B0}" type="datetimeFigureOut">
              <a:rPr lang="en-US" smtClean="0"/>
              <a:t>01/15/2022</a:t>
            </a:fld>
            <a:endParaRPr lang="en-US"/>
          </a:p>
        </p:txBody>
      </p:sp>
      <p:sp>
        <p:nvSpPr>
          <p:cNvPr id="6" name="Footer Placeholder 5">
            <a:extLst>
              <a:ext uri="{FF2B5EF4-FFF2-40B4-BE49-F238E27FC236}">
                <a16:creationId xmlns:a16="http://schemas.microsoft.com/office/drawing/2014/main" id="{18FD3791-93B1-459A-855E-D5708A844E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E2562-ED39-42C6-AE37-926DCC9A37FC}"/>
              </a:ext>
            </a:extLst>
          </p:cNvPr>
          <p:cNvSpPr>
            <a:spLocks noGrp="1"/>
          </p:cNvSpPr>
          <p:nvPr>
            <p:ph type="sldNum" sz="quarter" idx="12"/>
          </p:nvPr>
        </p:nvSpPr>
        <p:spPr/>
        <p:txBody>
          <a:bodyPr/>
          <a:lstStyle/>
          <a:p>
            <a:fld id="{AA7DCD3D-B852-4A50-9DD0-F61E5DD79029}" type="slidenum">
              <a:rPr lang="en-US" smtClean="0"/>
              <a:t>‹#›</a:t>
            </a:fld>
            <a:endParaRPr lang="en-US"/>
          </a:p>
        </p:txBody>
      </p:sp>
    </p:spTree>
    <p:extLst>
      <p:ext uri="{BB962C8B-B14F-4D97-AF65-F5344CB8AC3E}">
        <p14:creationId xmlns:p14="http://schemas.microsoft.com/office/powerpoint/2010/main" val="4139104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A9F92E-9168-46CB-AD4B-9D89B1CAC1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72B5DE-596B-46CB-BCF7-E6C2001641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D9384-8151-4DBA-9895-9271F39DBC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684A8-FF5A-4C65-A6DC-E69AADDF30B0}" type="datetimeFigureOut">
              <a:rPr lang="en-US" smtClean="0"/>
              <a:t>01/15/2022</a:t>
            </a:fld>
            <a:endParaRPr lang="en-US"/>
          </a:p>
        </p:txBody>
      </p:sp>
      <p:sp>
        <p:nvSpPr>
          <p:cNvPr id="5" name="Footer Placeholder 4">
            <a:extLst>
              <a:ext uri="{FF2B5EF4-FFF2-40B4-BE49-F238E27FC236}">
                <a16:creationId xmlns:a16="http://schemas.microsoft.com/office/drawing/2014/main" id="{A3A5C33E-D5DB-4AB6-A300-4606F782D9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51F45E-925A-4986-9B48-4743F8DF27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DCD3D-B852-4A50-9DD0-F61E5DD79029}" type="slidenum">
              <a:rPr lang="en-US" smtClean="0"/>
              <a:t>‹#›</a:t>
            </a:fld>
            <a:endParaRPr lang="en-US"/>
          </a:p>
        </p:txBody>
      </p:sp>
    </p:spTree>
    <p:extLst>
      <p:ext uri="{BB962C8B-B14F-4D97-AF65-F5344CB8AC3E}">
        <p14:creationId xmlns:p14="http://schemas.microsoft.com/office/powerpoint/2010/main" val="1772345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9" descr="D:\GIÁO ÁN 1 2020-2021\BÀI GIẢNG ĐIỆN TỬ\905f8dd73685c2db9b94.jpg">
            <a:extLst>
              <a:ext uri="{FF2B5EF4-FFF2-40B4-BE49-F238E27FC236}">
                <a16:creationId xmlns:a16="http://schemas.microsoft.com/office/drawing/2014/main" id="{3D979BCC-B018-4E41-AE95-16C281F69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 y="-30722"/>
            <a:ext cx="12248356" cy="6888721"/>
          </a:xfrm>
          <a:prstGeom prst="rect">
            <a:avLst/>
          </a:prstGeom>
          <a:noFill/>
          <a:ln w="9525">
            <a:noFill/>
            <a:miter lim="800000"/>
            <a:headEnd/>
            <a:tailEnd/>
          </a:ln>
        </p:spPr>
      </p:pic>
      <p:sp>
        <p:nvSpPr>
          <p:cNvPr id="5" name="Rectangle 4">
            <a:extLst>
              <a:ext uri="{FF2B5EF4-FFF2-40B4-BE49-F238E27FC236}">
                <a16:creationId xmlns:a16="http://schemas.microsoft.com/office/drawing/2014/main" id="{A01C163B-F2BB-4D1E-8D05-A6E70F5CDF87}"/>
              </a:ext>
            </a:extLst>
          </p:cNvPr>
          <p:cNvSpPr/>
          <p:nvPr/>
        </p:nvSpPr>
        <p:spPr>
          <a:xfrm>
            <a:off x="3701988" y="171922"/>
            <a:ext cx="514904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TRƯỜNG TIỂU HỌC VŨ XUÂN THIỀU</a:t>
            </a:r>
          </a:p>
        </p:txBody>
      </p:sp>
      <p:sp>
        <p:nvSpPr>
          <p:cNvPr id="6" name="Rectangle: Rounded Corners 5">
            <a:extLst>
              <a:ext uri="{FF2B5EF4-FFF2-40B4-BE49-F238E27FC236}">
                <a16:creationId xmlns:a16="http://schemas.microsoft.com/office/drawing/2014/main" id="{33089EC9-2B2A-4EE7-9BAC-912B4492D0D7}"/>
              </a:ext>
            </a:extLst>
          </p:cNvPr>
          <p:cNvSpPr/>
          <p:nvPr/>
        </p:nvSpPr>
        <p:spPr>
          <a:xfrm>
            <a:off x="4758431" y="1426691"/>
            <a:ext cx="3382391"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7030A0"/>
                </a:solidFill>
                <a:latin typeface="Times New Roman" panose="02020603050405020304" pitchFamily="18" charset="0"/>
                <a:cs typeface="Times New Roman" panose="02020603050405020304" pitchFamily="18" charset="0"/>
              </a:rPr>
              <a:t>ÂM NHẠC 5</a:t>
            </a:r>
          </a:p>
        </p:txBody>
      </p:sp>
      <p:sp>
        <p:nvSpPr>
          <p:cNvPr id="7" name="Rectangle: Rounded Corners 6">
            <a:extLst>
              <a:ext uri="{FF2B5EF4-FFF2-40B4-BE49-F238E27FC236}">
                <a16:creationId xmlns:a16="http://schemas.microsoft.com/office/drawing/2014/main" id="{858F5E0F-10E6-4FCE-BFE6-17CC8FB66530}"/>
              </a:ext>
            </a:extLst>
          </p:cNvPr>
          <p:cNvSpPr/>
          <p:nvPr/>
        </p:nvSpPr>
        <p:spPr>
          <a:xfrm>
            <a:off x="2107096" y="2476028"/>
            <a:ext cx="7959255" cy="18653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C00000"/>
                </a:solidFill>
                <a:latin typeface="Times New Roman" panose="02020603050405020304" pitchFamily="18" charset="0"/>
                <a:cs typeface="Times New Roman" panose="02020603050405020304" pitchFamily="18" charset="0"/>
              </a:rPr>
              <a:t>Tiết </a:t>
            </a:r>
            <a:r>
              <a:rPr lang="en-US" sz="2800" dirty="0">
                <a:solidFill>
                  <a:srgbClr val="C00000"/>
                </a:solidFill>
                <a:latin typeface="Times New Roman" panose="02020603050405020304" pitchFamily="18" charset="0"/>
                <a:cs typeface="Times New Roman" panose="02020603050405020304" pitchFamily="18" charset="0"/>
              </a:rPr>
              <a:t>19: </a:t>
            </a:r>
            <a:r>
              <a:rPr lang="vi-VN" sz="2800" dirty="0">
                <a:solidFill>
                  <a:srgbClr val="C00000"/>
                </a:solidFill>
                <a:latin typeface="Times New Roman" panose="02020603050405020304" pitchFamily="18" charset="0"/>
                <a:cs typeface="Times New Roman" panose="02020603050405020304" pitchFamily="18" charset="0"/>
              </a:rPr>
              <a:t>Học bài hát</a:t>
            </a:r>
            <a:r>
              <a:rPr lang="en-US" sz="2800" dirty="0">
                <a:solidFill>
                  <a:srgbClr val="C00000"/>
                </a:solidFill>
                <a:latin typeface="Times New Roman" panose="02020603050405020304" pitchFamily="18" charset="0"/>
                <a:cs typeface="Times New Roman" panose="02020603050405020304" pitchFamily="18" charset="0"/>
              </a:rPr>
              <a:t> </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HÁT MỪNG</a:t>
            </a:r>
          </a:p>
          <a:p>
            <a:pPr algn="r"/>
            <a:r>
              <a:rPr lang="en-US" dirty="0">
                <a:solidFill>
                  <a:schemeClr val="accent2"/>
                </a:solidFill>
                <a:latin typeface="Times New Roman" panose="02020603050405020304" pitchFamily="18" charset="0"/>
                <a:cs typeface="Times New Roman" panose="02020603050405020304" pitchFamily="18" charset="0"/>
              </a:rPr>
              <a:t> </a:t>
            </a:r>
          </a:p>
          <a:p>
            <a:pPr algn="r"/>
            <a:r>
              <a:rPr lang="vi-VN" i="1" dirty="0">
                <a:solidFill>
                  <a:srgbClr val="C00000"/>
                </a:solidFill>
                <a:latin typeface="Times New Roman" panose="02020603050405020304" pitchFamily="18" charset="0"/>
                <a:cs typeface="Times New Roman" panose="02020603050405020304" pitchFamily="18" charset="0"/>
              </a:rPr>
              <a:t>Dân </a:t>
            </a:r>
            <a:r>
              <a:rPr lang="en-US" i="1" dirty="0">
                <a:solidFill>
                  <a:srgbClr val="C00000"/>
                </a:solidFill>
                <a:latin typeface="Times New Roman" panose="02020603050405020304" pitchFamily="18" charset="0"/>
                <a:cs typeface="Times New Roman" panose="02020603050405020304" pitchFamily="18" charset="0"/>
              </a:rPr>
              <a:t>ca </a:t>
            </a:r>
            <a:r>
              <a:rPr lang="vi-VN" i="1" dirty="0">
                <a:solidFill>
                  <a:srgbClr val="C00000"/>
                </a:solidFill>
                <a:latin typeface="Times New Roman" panose="02020603050405020304" pitchFamily="18" charset="0"/>
                <a:cs typeface="Times New Roman" panose="02020603050405020304" pitchFamily="18" charset="0"/>
              </a:rPr>
              <a:t>Hrê (Tây Nguyên</a:t>
            </a:r>
            <a:r>
              <a:rPr lang="en-US" i="1" dirty="0">
                <a:solidFill>
                  <a:srgbClr val="C00000"/>
                </a:solidFill>
                <a:latin typeface="Times New Roman" panose="02020603050405020304" pitchFamily="18" charset="0"/>
                <a:cs typeface="Times New Roman" panose="02020603050405020304" pitchFamily="18" charset="0"/>
              </a:rPr>
              <a:t>)</a:t>
            </a:r>
          </a:p>
          <a:p>
            <a:pPr algn="r"/>
            <a:r>
              <a:rPr lang="vi-VN" i="1" dirty="0">
                <a:solidFill>
                  <a:srgbClr val="C00000"/>
                </a:solidFill>
                <a:latin typeface="Times New Roman" panose="02020603050405020304" pitchFamily="18" charset="0"/>
                <a:cs typeface="Times New Roman" panose="02020603050405020304" pitchFamily="18" charset="0"/>
              </a:rPr>
              <a:t>Lời mới</a:t>
            </a:r>
            <a:r>
              <a:rPr lang="en-US" i="1" dirty="0">
                <a:solidFill>
                  <a:srgbClr val="C00000"/>
                </a:solidFill>
                <a:latin typeface="Times New Roman" panose="02020603050405020304" pitchFamily="18" charset="0"/>
                <a:cs typeface="Times New Roman" panose="02020603050405020304" pitchFamily="18" charset="0"/>
              </a:rPr>
              <a:t>: Lê </a:t>
            </a:r>
            <a:r>
              <a:rPr lang="vi-VN" i="1" dirty="0">
                <a:solidFill>
                  <a:srgbClr val="C00000"/>
                </a:solidFill>
                <a:latin typeface="Times New Roman" panose="02020603050405020304" pitchFamily="18" charset="0"/>
                <a:cs typeface="Times New Roman" panose="02020603050405020304" pitchFamily="18" charset="0"/>
              </a:rPr>
              <a:t>Toàn Hùng</a:t>
            </a:r>
          </a:p>
        </p:txBody>
      </p:sp>
      <p:sp>
        <p:nvSpPr>
          <p:cNvPr id="8" name="Rectangle: Rounded Corners 7">
            <a:extLst>
              <a:ext uri="{FF2B5EF4-FFF2-40B4-BE49-F238E27FC236}">
                <a16:creationId xmlns:a16="http://schemas.microsoft.com/office/drawing/2014/main" id="{68A5DC4A-381A-4E8A-8CF8-A03CECEEB109}"/>
              </a:ext>
            </a:extLst>
          </p:cNvPr>
          <p:cNvSpPr/>
          <p:nvPr/>
        </p:nvSpPr>
        <p:spPr>
          <a:xfrm>
            <a:off x="9152878" y="5826919"/>
            <a:ext cx="2849732"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i="1" dirty="0">
                <a:solidFill>
                  <a:schemeClr val="tx1"/>
                </a:solidFill>
                <a:latin typeface="Times New Roman" panose="02020603050405020304" pitchFamily="18" charset="0"/>
                <a:cs typeface="Times New Roman" panose="02020603050405020304" pitchFamily="18" charset="0"/>
              </a:rPr>
              <a:t>Giáo viên: Nguyễn </a:t>
            </a:r>
            <a:r>
              <a:rPr lang="en-US" sz="1600" i="1" dirty="0">
                <a:solidFill>
                  <a:schemeClr val="tx1"/>
                </a:solidFill>
                <a:latin typeface="Times New Roman" panose="02020603050405020304" pitchFamily="18" charset="0"/>
                <a:cs typeface="Times New Roman" panose="02020603050405020304" pitchFamily="18" charset="0"/>
              </a:rPr>
              <a:t>Thu </a:t>
            </a:r>
            <a:r>
              <a:rPr lang="vi-VN" sz="1600" i="1" dirty="0">
                <a:solidFill>
                  <a:schemeClr val="tx1"/>
                </a:solidFill>
                <a:latin typeface="Times New Roman" panose="02020603050405020304" pitchFamily="18" charset="0"/>
                <a:cs typeface="Times New Roman" panose="02020603050405020304" pitchFamily="18" charset="0"/>
              </a:rPr>
              <a:t>Giang</a:t>
            </a:r>
          </a:p>
        </p:txBody>
      </p:sp>
    </p:spTree>
    <p:extLst>
      <p:ext uri="{BB962C8B-B14F-4D97-AF65-F5344CB8AC3E}">
        <p14:creationId xmlns:p14="http://schemas.microsoft.com/office/powerpoint/2010/main" val="2370506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BF6F990-6A0B-47DB-A204-99BCFE2B3B80}"/>
              </a:ext>
            </a:extLst>
          </p:cNvPr>
          <p:cNvSpPr/>
          <p:nvPr/>
        </p:nvSpPr>
        <p:spPr>
          <a:xfrm>
            <a:off x="1725612" y="1574359"/>
            <a:ext cx="1184744" cy="914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7030A0"/>
                </a:solidFill>
                <a:latin typeface="Times New Roman" panose="02020603050405020304" pitchFamily="18" charset="0"/>
                <a:cs typeface="Times New Roman" panose="02020603050405020304" pitchFamily="18" charset="0"/>
              </a:rPr>
              <a:t>Câu</a:t>
            </a:r>
            <a:r>
              <a:rPr lang="en-US" sz="2400" dirty="0">
                <a:solidFill>
                  <a:srgbClr val="7030A0"/>
                </a:solidFill>
                <a:latin typeface="Times New Roman" panose="02020603050405020304" pitchFamily="18" charset="0"/>
                <a:cs typeface="Times New Roman" panose="02020603050405020304" pitchFamily="18" charset="0"/>
              </a:rPr>
              <a:t> 2</a:t>
            </a:r>
          </a:p>
        </p:txBody>
      </p:sp>
      <p:pic>
        <p:nvPicPr>
          <p:cNvPr id="3" name="Picture 2">
            <a:extLst>
              <a:ext uri="{FF2B5EF4-FFF2-40B4-BE49-F238E27FC236}">
                <a16:creationId xmlns:a16="http://schemas.microsoft.com/office/drawing/2014/main" id="{A78DD09C-880E-4ECB-9ECC-9B082762E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612" y="2743201"/>
            <a:ext cx="8740776" cy="1956019"/>
          </a:xfrm>
          <a:prstGeom prst="rect">
            <a:avLst/>
          </a:prstGeom>
        </p:spPr>
      </p:pic>
    </p:spTree>
    <p:extLst>
      <p:ext uri="{BB962C8B-B14F-4D97-AF65-F5344CB8AC3E}">
        <p14:creationId xmlns:p14="http://schemas.microsoft.com/office/powerpoint/2010/main" val="335448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D48BAC2-F5B2-40B2-88C7-8B73715E754F}"/>
              </a:ext>
            </a:extLst>
          </p:cNvPr>
          <p:cNvSpPr/>
          <p:nvPr/>
        </p:nvSpPr>
        <p:spPr>
          <a:xfrm>
            <a:off x="2210463" y="826938"/>
            <a:ext cx="3248730" cy="914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7030A0"/>
                </a:solidFill>
                <a:latin typeface="Times New Roman" panose="02020603050405020304" pitchFamily="18" charset="0"/>
                <a:cs typeface="Times New Roman" panose="02020603050405020304" pitchFamily="18" charset="0"/>
              </a:rPr>
              <a:t>Ghép câu</a:t>
            </a:r>
            <a:r>
              <a:rPr lang="en-US" sz="2400" dirty="0">
                <a:solidFill>
                  <a:srgbClr val="7030A0"/>
                </a:solidFill>
                <a:latin typeface="Times New Roman" panose="02020603050405020304" pitchFamily="18" charset="0"/>
                <a:cs typeface="Times New Roman" panose="02020603050405020304" pitchFamily="18" charset="0"/>
              </a:rPr>
              <a:t> 1 </a:t>
            </a:r>
            <a:r>
              <a:rPr lang="vi-VN" sz="2400" dirty="0">
                <a:solidFill>
                  <a:srgbClr val="7030A0"/>
                </a:solidFill>
                <a:latin typeface="Times New Roman" panose="02020603050405020304" pitchFamily="18" charset="0"/>
                <a:cs typeface="Times New Roman" panose="02020603050405020304" pitchFamily="18" charset="0"/>
              </a:rPr>
              <a:t>và câu </a:t>
            </a:r>
            <a:r>
              <a:rPr lang="en-US" sz="2400" dirty="0">
                <a:solidFill>
                  <a:srgbClr val="7030A0"/>
                </a:solidFill>
                <a:latin typeface="Times New Roman" panose="02020603050405020304" pitchFamily="18" charset="0"/>
                <a:cs typeface="Times New Roman" panose="02020603050405020304" pitchFamily="18" charset="0"/>
              </a:rPr>
              <a:t>2</a:t>
            </a:r>
          </a:p>
        </p:txBody>
      </p:sp>
      <p:pic>
        <p:nvPicPr>
          <p:cNvPr id="3" name="Picture 2">
            <a:extLst>
              <a:ext uri="{FF2B5EF4-FFF2-40B4-BE49-F238E27FC236}">
                <a16:creationId xmlns:a16="http://schemas.microsoft.com/office/drawing/2014/main" id="{8834C413-D014-4B10-A145-34FD23AF5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463" y="2115047"/>
            <a:ext cx="8364772" cy="1753627"/>
          </a:xfrm>
          <a:prstGeom prst="rect">
            <a:avLst/>
          </a:prstGeom>
        </p:spPr>
      </p:pic>
      <p:pic>
        <p:nvPicPr>
          <p:cNvPr id="6" name="Picture 5">
            <a:extLst>
              <a:ext uri="{FF2B5EF4-FFF2-40B4-BE49-F238E27FC236}">
                <a16:creationId xmlns:a16="http://schemas.microsoft.com/office/drawing/2014/main" id="{913D2E6B-401F-48E8-BA2C-16F287E31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0463" y="3808673"/>
            <a:ext cx="8364772" cy="1650260"/>
          </a:xfrm>
          <a:prstGeom prst="rect">
            <a:avLst/>
          </a:prstGeom>
        </p:spPr>
      </p:pic>
    </p:spTree>
    <p:extLst>
      <p:ext uri="{BB962C8B-B14F-4D97-AF65-F5344CB8AC3E}">
        <p14:creationId xmlns:p14="http://schemas.microsoft.com/office/powerpoint/2010/main" val="2877915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C759264-D27E-4838-BCC3-A69402D33ABB}"/>
              </a:ext>
            </a:extLst>
          </p:cNvPr>
          <p:cNvSpPr/>
          <p:nvPr/>
        </p:nvSpPr>
        <p:spPr>
          <a:xfrm>
            <a:off x="1964179" y="1510747"/>
            <a:ext cx="1184538" cy="914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7030A0"/>
                </a:solidFill>
                <a:latin typeface="Times New Roman" panose="02020603050405020304" pitchFamily="18" charset="0"/>
                <a:cs typeface="Times New Roman" panose="02020603050405020304" pitchFamily="18" charset="0"/>
              </a:rPr>
              <a:t>Câu</a:t>
            </a:r>
            <a:r>
              <a:rPr lang="en-US" sz="2400" dirty="0">
                <a:solidFill>
                  <a:srgbClr val="7030A0"/>
                </a:solidFill>
                <a:latin typeface="Times New Roman" panose="02020603050405020304" pitchFamily="18" charset="0"/>
                <a:cs typeface="Times New Roman" panose="02020603050405020304" pitchFamily="18" charset="0"/>
              </a:rPr>
              <a:t> 3</a:t>
            </a:r>
          </a:p>
        </p:txBody>
      </p:sp>
      <p:pic>
        <p:nvPicPr>
          <p:cNvPr id="3" name="Picture 2">
            <a:extLst>
              <a:ext uri="{FF2B5EF4-FFF2-40B4-BE49-F238E27FC236}">
                <a16:creationId xmlns:a16="http://schemas.microsoft.com/office/drawing/2014/main" id="{761B5ACE-A28E-42BB-B334-7156F108B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790" y="2576223"/>
            <a:ext cx="8388420" cy="1940117"/>
          </a:xfrm>
          <a:prstGeom prst="rect">
            <a:avLst/>
          </a:prstGeom>
        </p:spPr>
      </p:pic>
    </p:spTree>
    <p:extLst>
      <p:ext uri="{BB962C8B-B14F-4D97-AF65-F5344CB8AC3E}">
        <p14:creationId xmlns:p14="http://schemas.microsoft.com/office/powerpoint/2010/main" val="3998726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BDF7B10-CDDE-497A-A014-0713872A20D3}"/>
              </a:ext>
            </a:extLst>
          </p:cNvPr>
          <p:cNvSpPr/>
          <p:nvPr/>
        </p:nvSpPr>
        <p:spPr>
          <a:xfrm>
            <a:off x="1997103" y="1494846"/>
            <a:ext cx="1264051" cy="914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7030A0"/>
                </a:solidFill>
                <a:latin typeface="Times New Roman" panose="02020603050405020304" pitchFamily="18" charset="0"/>
                <a:cs typeface="Times New Roman" panose="02020603050405020304" pitchFamily="18" charset="0"/>
              </a:rPr>
              <a:t>Câu</a:t>
            </a:r>
            <a:r>
              <a:rPr lang="en-US" sz="2400" dirty="0">
                <a:solidFill>
                  <a:srgbClr val="7030A0"/>
                </a:solidFill>
                <a:latin typeface="Times New Roman" panose="02020603050405020304" pitchFamily="18" charset="0"/>
                <a:cs typeface="Times New Roman" panose="02020603050405020304" pitchFamily="18" charset="0"/>
              </a:rPr>
              <a:t> 4</a:t>
            </a:r>
          </a:p>
        </p:txBody>
      </p:sp>
      <p:pic>
        <p:nvPicPr>
          <p:cNvPr id="7" name="Picture 6">
            <a:extLst>
              <a:ext uri="{FF2B5EF4-FFF2-40B4-BE49-F238E27FC236}">
                <a16:creationId xmlns:a16="http://schemas.microsoft.com/office/drawing/2014/main" id="{F63653C4-0402-45C8-AA61-D77E82669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103" y="2629893"/>
            <a:ext cx="8197793" cy="1598213"/>
          </a:xfrm>
          <a:prstGeom prst="rect">
            <a:avLst/>
          </a:prstGeom>
        </p:spPr>
      </p:pic>
    </p:spTree>
    <p:extLst>
      <p:ext uri="{BB962C8B-B14F-4D97-AF65-F5344CB8AC3E}">
        <p14:creationId xmlns:p14="http://schemas.microsoft.com/office/powerpoint/2010/main" val="1916973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252A2E1-D822-478F-BF6F-5778A1A5D55D}"/>
              </a:ext>
            </a:extLst>
          </p:cNvPr>
          <p:cNvSpPr/>
          <p:nvPr/>
        </p:nvSpPr>
        <p:spPr>
          <a:xfrm>
            <a:off x="2282229" y="1204622"/>
            <a:ext cx="3196218" cy="914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7030A0"/>
                </a:solidFill>
                <a:latin typeface="Times New Roman" panose="02020603050405020304" pitchFamily="18" charset="0"/>
                <a:cs typeface="Times New Roman" panose="02020603050405020304" pitchFamily="18" charset="0"/>
              </a:rPr>
              <a:t>Ghép câu </a:t>
            </a:r>
            <a:r>
              <a:rPr lang="en-US" sz="2400" dirty="0">
                <a:solidFill>
                  <a:srgbClr val="7030A0"/>
                </a:solidFill>
                <a:latin typeface="Times New Roman" panose="02020603050405020304" pitchFamily="18" charset="0"/>
                <a:cs typeface="Times New Roman" panose="02020603050405020304" pitchFamily="18" charset="0"/>
              </a:rPr>
              <a:t>3 </a:t>
            </a:r>
            <a:r>
              <a:rPr lang="vi-VN" sz="2400" dirty="0">
                <a:solidFill>
                  <a:srgbClr val="7030A0"/>
                </a:solidFill>
                <a:latin typeface="Times New Roman" panose="02020603050405020304" pitchFamily="18" charset="0"/>
                <a:cs typeface="Times New Roman" panose="02020603050405020304" pitchFamily="18" charset="0"/>
              </a:rPr>
              <a:t>và câu </a:t>
            </a:r>
            <a:r>
              <a:rPr lang="en-US" sz="2400" dirty="0">
                <a:solidFill>
                  <a:srgbClr val="7030A0"/>
                </a:solidFill>
                <a:latin typeface="Times New Roman" panose="02020603050405020304" pitchFamily="18" charset="0"/>
                <a:cs typeface="Times New Roman" panose="02020603050405020304" pitchFamily="18" charset="0"/>
              </a:rPr>
              <a:t>4</a:t>
            </a:r>
          </a:p>
        </p:txBody>
      </p:sp>
      <p:pic>
        <p:nvPicPr>
          <p:cNvPr id="3" name="Picture 2">
            <a:extLst>
              <a:ext uri="{FF2B5EF4-FFF2-40B4-BE49-F238E27FC236}">
                <a16:creationId xmlns:a16="http://schemas.microsoft.com/office/drawing/2014/main" id="{4FA846C6-A075-4F2D-B89B-082E0E20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230" y="2365517"/>
            <a:ext cx="8237346" cy="1528637"/>
          </a:xfrm>
          <a:prstGeom prst="rect">
            <a:avLst/>
          </a:prstGeom>
        </p:spPr>
      </p:pic>
      <p:pic>
        <p:nvPicPr>
          <p:cNvPr id="6" name="Picture 5">
            <a:extLst>
              <a:ext uri="{FF2B5EF4-FFF2-40B4-BE49-F238E27FC236}">
                <a16:creationId xmlns:a16="http://schemas.microsoft.com/office/drawing/2014/main" id="{8179DE84-EDED-4058-A75A-12630CA2B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229" y="3894154"/>
            <a:ext cx="8237345" cy="1528636"/>
          </a:xfrm>
          <a:prstGeom prst="rect">
            <a:avLst/>
          </a:prstGeom>
        </p:spPr>
      </p:pic>
    </p:spTree>
    <p:extLst>
      <p:ext uri="{BB962C8B-B14F-4D97-AF65-F5344CB8AC3E}">
        <p14:creationId xmlns:p14="http://schemas.microsoft.com/office/powerpoint/2010/main" val="3052108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88450-FBF1-4940-A1DC-8DF0750EE4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3320AE-3AA2-457C-B2F3-599507A59881}"/>
              </a:ext>
            </a:extLst>
          </p:cNvPr>
          <p:cNvSpPr>
            <a:spLocks noGrp="1"/>
          </p:cNvSpPr>
          <p:nvPr>
            <p:ph idx="1"/>
          </p:nvPr>
        </p:nvSpPr>
        <p:spPr/>
        <p:txBody>
          <a:bodyPr/>
          <a:lstStyle/>
          <a:p>
            <a:r>
              <a:rPr lang="en-US" dirty="0" err="1"/>
              <a:t>Ghép</a:t>
            </a:r>
            <a:r>
              <a:rPr lang="en-US" dirty="0"/>
              <a:t> </a:t>
            </a:r>
            <a:r>
              <a:rPr lang="en-US" dirty="0" err="1"/>
              <a:t>toàn</a:t>
            </a:r>
            <a:r>
              <a:rPr lang="en-US" dirty="0"/>
              <a:t> </a:t>
            </a:r>
            <a:r>
              <a:rPr lang="en-US" dirty="0" err="1"/>
              <a:t>bài</a:t>
            </a:r>
            <a:r>
              <a:rPr lang="en-US" dirty="0"/>
              <a:t> (</a:t>
            </a:r>
            <a:r>
              <a:rPr lang="en-US" dirty="0" err="1"/>
              <a:t>Lồng</a:t>
            </a:r>
            <a:r>
              <a:rPr lang="en-US" dirty="0"/>
              <a:t> video)</a:t>
            </a:r>
          </a:p>
        </p:txBody>
      </p:sp>
    </p:spTree>
    <p:extLst>
      <p:ext uri="{BB962C8B-B14F-4D97-AF65-F5344CB8AC3E}">
        <p14:creationId xmlns:p14="http://schemas.microsoft.com/office/powerpoint/2010/main" val="3872847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F5B6E-2FD7-4DFA-B543-6838BA9D023C}"/>
              </a:ext>
            </a:extLst>
          </p:cNvPr>
          <p:cNvSpPr>
            <a:spLocks noGrp="1"/>
          </p:cNvSpPr>
          <p:nvPr>
            <p:ph type="title"/>
          </p:nvPr>
        </p:nvSpPr>
        <p:spPr/>
        <p:txBody>
          <a:bodyPr/>
          <a:lstStyle/>
          <a:p>
            <a:r>
              <a:rPr lang="en-US" dirty="0" err="1"/>
              <a:t>Ghép</a:t>
            </a:r>
            <a:r>
              <a:rPr lang="en-US" dirty="0"/>
              <a:t> </a:t>
            </a:r>
            <a:r>
              <a:rPr lang="en-US" dirty="0" err="1"/>
              <a:t>với</a:t>
            </a:r>
            <a:r>
              <a:rPr lang="en-US" dirty="0"/>
              <a:t> beat</a:t>
            </a:r>
          </a:p>
        </p:txBody>
      </p:sp>
      <p:sp>
        <p:nvSpPr>
          <p:cNvPr id="3" name="Content Placeholder 2">
            <a:extLst>
              <a:ext uri="{FF2B5EF4-FFF2-40B4-BE49-F238E27FC236}">
                <a16:creationId xmlns:a16="http://schemas.microsoft.com/office/drawing/2014/main" id="{2363328E-DA1F-4C6F-B330-0E455E5A0E3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30225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020C7C-C6BD-4F91-AB43-A1079ECFDB52}"/>
              </a:ext>
            </a:extLst>
          </p:cNvPr>
          <p:cNvPicPr>
            <a:picLocks noChangeAspect="1"/>
          </p:cNvPicPr>
          <p:nvPr/>
        </p:nvPicPr>
        <p:blipFill rotWithShape="1">
          <a:blip r:embed="rId3">
            <a:extLst>
              <a:ext uri="{28A0092B-C50C-407E-A947-70E740481C1C}">
                <a14:useLocalDpi xmlns:a14="http://schemas.microsoft.com/office/drawing/2010/main" val="0"/>
              </a:ext>
            </a:extLst>
          </a:blip>
          <a:srcRect t="11015" b="43188"/>
          <a:stretch/>
        </p:blipFill>
        <p:spPr>
          <a:xfrm>
            <a:off x="3077155" y="0"/>
            <a:ext cx="9114845" cy="6858001"/>
          </a:xfrm>
          <a:prstGeom prst="rect">
            <a:avLst/>
          </a:prstGeom>
        </p:spPr>
      </p:pic>
      <p:sp>
        <p:nvSpPr>
          <p:cNvPr id="4" name="Rectangle: Rounded Corners 3">
            <a:extLst>
              <a:ext uri="{FF2B5EF4-FFF2-40B4-BE49-F238E27FC236}">
                <a16:creationId xmlns:a16="http://schemas.microsoft.com/office/drawing/2014/main" id="{D47B37F8-B354-4809-B68C-D9E97F2FAB9E}"/>
              </a:ext>
            </a:extLst>
          </p:cNvPr>
          <p:cNvSpPr/>
          <p:nvPr/>
        </p:nvSpPr>
        <p:spPr>
          <a:xfrm>
            <a:off x="429370" y="4015409"/>
            <a:ext cx="2878372" cy="850789"/>
          </a:xfrm>
          <a:prstGeom prst="roundRect">
            <a:avLst/>
          </a:prstGeom>
          <a:solidFill>
            <a:schemeClr val="accent2">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Times New Roman" panose="02020603050405020304" pitchFamily="18" charset="0"/>
                <a:cs typeface="Times New Roman" panose="02020603050405020304" pitchFamily="18" charset="0"/>
              </a:rPr>
              <a:t>3. LUYỆN TẬP</a:t>
            </a:r>
          </a:p>
        </p:txBody>
      </p:sp>
      <p:pic>
        <p:nvPicPr>
          <p:cNvPr id="5" name="Picture 3" descr="D:\GIÁO ÁN 1 2020-2021\HÌNH SOẠN GIÁO ÁN\BỘ GÕ CƠ THỂ\Picture5 - Copy (2).png">
            <a:extLst>
              <a:ext uri="{FF2B5EF4-FFF2-40B4-BE49-F238E27FC236}">
                <a16:creationId xmlns:a16="http://schemas.microsoft.com/office/drawing/2014/main" id="{49FE502A-6CDA-4432-836B-D97A30FF8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731" y="2692318"/>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GIÁO ÁN 1 2020-2021\HÌNH SOẠN GIÁO ÁN\BỘ GÕ CƠ THỂ\Picture5 - Copy (2).png">
            <a:extLst>
              <a:ext uri="{FF2B5EF4-FFF2-40B4-BE49-F238E27FC236}">
                <a16:creationId xmlns:a16="http://schemas.microsoft.com/office/drawing/2014/main" id="{52F307A2-E958-473A-8E77-52FFF3D52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9609" y="2692318"/>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D:\GIÁO ÁN 1 2020-2021\HÌNH SOẠN GIÁO ÁN\BỘ GÕ CƠ THỂ\Picture5 - Copy (2).png">
            <a:extLst>
              <a:ext uri="{FF2B5EF4-FFF2-40B4-BE49-F238E27FC236}">
                <a16:creationId xmlns:a16="http://schemas.microsoft.com/office/drawing/2014/main" id="{564F947E-C62C-421A-9244-FAF32FEEC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8268" y="2692318"/>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D:\GIÁO ÁN 1 2020-2021\HÌNH SOẠN GIÁO ÁN\BỘ GÕ CƠ THỂ\Picture5 - Copy (2).png">
            <a:extLst>
              <a:ext uri="{FF2B5EF4-FFF2-40B4-BE49-F238E27FC236}">
                <a16:creationId xmlns:a16="http://schemas.microsoft.com/office/drawing/2014/main" id="{2D269FC4-90AC-41B8-B899-B48581D15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594" y="4015409"/>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D:\GIÁO ÁN 1 2020-2021\HÌNH SOẠN GIÁO ÁN\BỘ GÕ CƠ THỂ\Picture5 - Copy (2).png">
            <a:extLst>
              <a:ext uri="{FF2B5EF4-FFF2-40B4-BE49-F238E27FC236}">
                <a16:creationId xmlns:a16="http://schemas.microsoft.com/office/drawing/2014/main" id="{F49D9BFB-B7B7-4C95-8025-00911123F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873" y="4015409"/>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D:\GIÁO ÁN 1 2020-2021\HÌNH SOẠN GIÁO ÁN\BỘ GÕ CƠ THỂ\Picture5 - Copy (2).png">
            <a:extLst>
              <a:ext uri="{FF2B5EF4-FFF2-40B4-BE49-F238E27FC236}">
                <a16:creationId xmlns:a16="http://schemas.microsoft.com/office/drawing/2014/main" id="{FFE1201E-F1D0-4AE0-8549-40777E08A2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3152" y="4015409"/>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D:\GIÁO ÁN 1 2020-2021\HÌNH SOẠN GIÁO ÁN\BỘ GÕ CƠ THỂ\Picture5 - Copy (2).png">
            <a:extLst>
              <a:ext uri="{FF2B5EF4-FFF2-40B4-BE49-F238E27FC236}">
                <a16:creationId xmlns:a16="http://schemas.microsoft.com/office/drawing/2014/main" id="{C29179EA-CB4F-4BFF-8B20-7B52B9D09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7266" y="4015409"/>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D:\GIÁO ÁN 1 2020-2021\HÌNH SOẠN GIÁO ÁN\BỘ GÕ CƠ THỂ\Picture5 - Copy (2).png">
            <a:extLst>
              <a:ext uri="{FF2B5EF4-FFF2-40B4-BE49-F238E27FC236}">
                <a16:creationId xmlns:a16="http://schemas.microsoft.com/office/drawing/2014/main" id="{305126FB-A04C-4143-9365-CF12C9EAB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0206" y="4015409"/>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D:\GIÁO ÁN 1 2020-2021\HÌNH SOẠN GIÁO ÁN\BỘ GÕ CƠ THỂ\Picture5 - Copy (2).png">
            <a:extLst>
              <a:ext uri="{FF2B5EF4-FFF2-40B4-BE49-F238E27FC236}">
                <a16:creationId xmlns:a16="http://schemas.microsoft.com/office/drawing/2014/main" id="{085DE8BB-3490-481C-8651-63EBCB7F0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7167" y="5240712"/>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D:\GIÁO ÁN 1 2020-2021\HÌNH SOẠN GIÁO ÁN\BỘ GÕ CƠ THỂ\Picture5 - Copy (2).png">
            <a:extLst>
              <a:ext uri="{FF2B5EF4-FFF2-40B4-BE49-F238E27FC236}">
                <a16:creationId xmlns:a16="http://schemas.microsoft.com/office/drawing/2014/main" id="{93EAEBA5-35DF-40E4-BD9F-570A6B53B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798" y="5240712"/>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D:\GIÁO ÁN 1 2020-2021\HÌNH SOẠN GIÁO ÁN\BỘ GÕ CƠ THỂ\Picture5 - Copy (2).png">
            <a:extLst>
              <a:ext uri="{FF2B5EF4-FFF2-40B4-BE49-F238E27FC236}">
                <a16:creationId xmlns:a16="http://schemas.microsoft.com/office/drawing/2014/main" id="{4555FFCE-42F5-4987-B97C-0A77B47CD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9695" y="5240712"/>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D:\GIÁO ÁN 1 2020-2021\HÌNH SOẠN GIÁO ÁN\BỘ GÕ CƠ THỂ\Picture5 - Copy (2).png">
            <a:extLst>
              <a:ext uri="{FF2B5EF4-FFF2-40B4-BE49-F238E27FC236}">
                <a16:creationId xmlns:a16="http://schemas.microsoft.com/office/drawing/2014/main" id="{B5464E8F-BD0C-4AFB-8D1B-3F748455E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8234" y="5240712"/>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D:\GIÁO ÁN 1 2020-2021\HÌNH SOẠN GIÁO ÁN\BỘ GÕ CƠ THỂ\Picture5 - Copy (2).png">
            <a:extLst>
              <a:ext uri="{FF2B5EF4-FFF2-40B4-BE49-F238E27FC236}">
                <a16:creationId xmlns:a16="http://schemas.microsoft.com/office/drawing/2014/main" id="{E6FA49E8-B589-43C6-A2F4-797FE634F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392" y="6576530"/>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D:\GIÁO ÁN 1 2020-2021\HÌNH SOẠN GIÁO ÁN\BỘ GÕ CƠ THỂ\Picture5 - Copy (2).png">
            <a:extLst>
              <a:ext uri="{FF2B5EF4-FFF2-40B4-BE49-F238E27FC236}">
                <a16:creationId xmlns:a16="http://schemas.microsoft.com/office/drawing/2014/main" id="{2A77C3FD-C93D-41FC-B014-7D780AB82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299" y="6576530"/>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D:\GIÁO ÁN 1 2020-2021\HÌNH SOẠN GIÁO ÁN\BỘ GÕ CƠ THỂ\Picture5 - Copy (2).png">
            <a:extLst>
              <a:ext uri="{FF2B5EF4-FFF2-40B4-BE49-F238E27FC236}">
                <a16:creationId xmlns:a16="http://schemas.microsoft.com/office/drawing/2014/main" id="{11E1547E-55CF-4C1F-8FA6-A50A3B14D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4981" y="6576530"/>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D:\GIÁO ÁN 1 2020-2021\HÌNH SOẠN GIÁO ÁN\BỘ GÕ CƠ THỂ\Picture5 - Copy (2).png">
            <a:extLst>
              <a:ext uri="{FF2B5EF4-FFF2-40B4-BE49-F238E27FC236}">
                <a16:creationId xmlns:a16="http://schemas.microsoft.com/office/drawing/2014/main" id="{0DC469B8-02E4-4589-8BAF-064B968CE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9414" y="6576530"/>
            <a:ext cx="298854" cy="2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49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2D737B5-639E-4456-A26D-0E79215E1D43}"/>
              </a:ext>
            </a:extLst>
          </p:cNvPr>
          <p:cNvSpPr/>
          <p:nvPr/>
        </p:nvSpPr>
        <p:spPr>
          <a:xfrm>
            <a:off x="3061252" y="469127"/>
            <a:ext cx="7068709"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6">
                    <a:lumMod val="50000"/>
                  </a:schemeClr>
                </a:solidFill>
                <a:latin typeface="Times New Roman" panose="02020603050405020304" pitchFamily="18" charset="0"/>
                <a:cs typeface="Times New Roman" panose="02020603050405020304" pitchFamily="18" charset="0"/>
              </a:rPr>
              <a:t>4. CỦNG CỐ VÀ DẶN DÒ</a:t>
            </a:r>
          </a:p>
        </p:txBody>
      </p:sp>
      <p:sp>
        <p:nvSpPr>
          <p:cNvPr id="5" name="Rectangle: Rounded Corners 4">
            <a:extLst>
              <a:ext uri="{FF2B5EF4-FFF2-40B4-BE49-F238E27FC236}">
                <a16:creationId xmlns:a16="http://schemas.microsoft.com/office/drawing/2014/main" id="{8489153C-0E78-44A1-8E4A-45CC2CA05786}"/>
              </a:ext>
            </a:extLst>
          </p:cNvPr>
          <p:cNvSpPr/>
          <p:nvPr/>
        </p:nvSpPr>
        <p:spPr>
          <a:xfrm>
            <a:off x="262392" y="2023606"/>
            <a:ext cx="4452731"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accent5">
                    <a:lumMod val="50000"/>
                  </a:schemeClr>
                </a:solidFill>
                <a:latin typeface="Times New Roman" panose="02020603050405020304" pitchFamily="18" charset="0"/>
                <a:cs typeface="Times New Roman" panose="02020603050405020304" pitchFamily="18" charset="0"/>
              </a:rPr>
              <a:t>Lớp </a:t>
            </a:r>
            <a:r>
              <a:rPr lang="en-US" sz="2000" dirty="0">
                <a:solidFill>
                  <a:schemeClr val="accent5">
                    <a:lumMod val="50000"/>
                  </a:schemeClr>
                </a:solidFill>
                <a:latin typeface="Times New Roman" panose="02020603050405020304" pitchFamily="18" charset="0"/>
                <a:cs typeface="Times New Roman" panose="02020603050405020304" pitchFamily="18" charset="0"/>
              </a:rPr>
              <a:t>ta </a:t>
            </a:r>
            <a:r>
              <a:rPr lang="vi-VN" sz="2000" dirty="0">
                <a:solidFill>
                  <a:schemeClr val="accent5">
                    <a:lumMod val="50000"/>
                  </a:schemeClr>
                </a:solidFill>
                <a:latin typeface="Times New Roman" panose="02020603050405020304" pitchFamily="18" charset="0"/>
                <a:cs typeface="Times New Roman" panose="02020603050405020304" pitchFamily="18" charset="0"/>
              </a:rPr>
              <a:t>vừa học bài hát gì</a:t>
            </a:r>
            <a:r>
              <a:rPr lang="en-US" sz="2000" dirty="0">
                <a:solidFill>
                  <a:schemeClr val="accent5">
                    <a:lumMod val="50000"/>
                  </a:schemeClr>
                </a:solidFill>
                <a:latin typeface="Times New Roman" panose="02020603050405020304" pitchFamily="18" charset="0"/>
                <a:cs typeface="Times New Roman" panose="02020603050405020304" pitchFamily="18" charset="0"/>
              </a:rPr>
              <a:t>? </a:t>
            </a:r>
            <a:r>
              <a:rPr lang="vi-VN" sz="2000" dirty="0">
                <a:solidFill>
                  <a:schemeClr val="accent5">
                    <a:lumMod val="50000"/>
                  </a:schemeClr>
                </a:solidFill>
                <a:latin typeface="Times New Roman" panose="02020603050405020304" pitchFamily="18" charset="0"/>
                <a:cs typeface="Times New Roman" panose="02020603050405020304" pitchFamily="18" charset="0"/>
              </a:rPr>
              <a:t>Tác giả là </a:t>
            </a:r>
            <a:r>
              <a:rPr lang="en-US" sz="2000" dirty="0">
                <a:solidFill>
                  <a:schemeClr val="accent5">
                    <a:lumMod val="50000"/>
                  </a:schemeClr>
                </a:solidFill>
                <a:latin typeface="Times New Roman" panose="02020603050405020304" pitchFamily="18" charset="0"/>
                <a:cs typeface="Times New Roman" panose="02020603050405020304" pitchFamily="18" charset="0"/>
              </a:rPr>
              <a:t>ai?</a:t>
            </a:r>
          </a:p>
        </p:txBody>
      </p:sp>
      <p:sp>
        <p:nvSpPr>
          <p:cNvPr id="6" name="Rectangle: Rounded Corners 5">
            <a:extLst>
              <a:ext uri="{FF2B5EF4-FFF2-40B4-BE49-F238E27FC236}">
                <a16:creationId xmlns:a16="http://schemas.microsoft.com/office/drawing/2014/main" id="{640345D5-F67B-473D-BC64-DB6C6433564D}"/>
              </a:ext>
            </a:extLst>
          </p:cNvPr>
          <p:cNvSpPr/>
          <p:nvPr/>
        </p:nvSpPr>
        <p:spPr>
          <a:xfrm>
            <a:off x="3252084" y="3633745"/>
            <a:ext cx="5096786"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accent5">
                    <a:lumMod val="50000"/>
                  </a:schemeClr>
                </a:solidFill>
                <a:latin typeface="Times New Roman" panose="02020603050405020304" pitchFamily="18" charset="0"/>
                <a:cs typeface="Times New Roman" panose="02020603050405020304" pitchFamily="18" charset="0"/>
              </a:rPr>
              <a:t>Học thuộc bài hát </a:t>
            </a:r>
            <a:r>
              <a:rPr lang="en-US" sz="2000" b="1" dirty="0">
                <a:solidFill>
                  <a:srgbClr val="FF0000"/>
                </a:solidFill>
                <a:latin typeface="Times New Roman" panose="02020603050405020304" pitchFamily="18" charset="0"/>
                <a:cs typeface="Times New Roman" panose="02020603050405020304" pitchFamily="18" charset="0"/>
              </a:rPr>
              <a:t>HÁT MỪNG</a:t>
            </a:r>
            <a:endParaRPr lang="vi-VN" sz="2000" b="1" dirty="0">
              <a:solidFill>
                <a:srgbClr val="FF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0E1DE362-CBA1-4288-AD3C-C923F029103C}"/>
              </a:ext>
            </a:extLst>
          </p:cNvPr>
          <p:cNvSpPr/>
          <p:nvPr/>
        </p:nvSpPr>
        <p:spPr>
          <a:xfrm>
            <a:off x="6257677" y="5128590"/>
            <a:ext cx="5609644" cy="98198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accent5">
                    <a:lumMod val="50000"/>
                  </a:schemeClr>
                </a:solidFill>
                <a:latin typeface="Times New Roman" panose="02020603050405020304" pitchFamily="18" charset="0"/>
                <a:cs typeface="Times New Roman" panose="02020603050405020304" pitchFamily="18" charset="0"/>
              </a:rPr>
              <a:t>Luyện tập biểu diễn và </a:t>
            </a:r>
            <a:r>
              <a:rPr lang="en-US" sz="2000" dirty="0">
                <a:solidFill>
                  <a:schemeClr val="accent5">
                    <a:lumMod val="50000"/>
                  </a:schemeClr>
                </a:solidFill>
                <a:latin typeface="Times New Roman" panose="02020603050405020304" pitchFamily="18" charset="0"/>
                <a:cs typeface="Times New Roman" panose="02020603050405020304" pitchFamily="18" charset="0"/>
              </a:rPr>
              <a:t>quay video </a:t>
            </a:r>
            <a:r>
              <a:rPr lang="vi-VN" sz="2000" dirty="0">
                <a:solidFill>
                  <a:schemeClr val="accent5">
                    <a:lumMod val="50000"/>
                  </a:schemeClr>
                </a:solidFill>
                <a:latin typeface="Times New Roman" panose="02020603050405020304" pitchFamily="18" charset="0"/>
                <a:cs typeface="Times New Roman" panose="02020603050405020304" pitchFamily="18" charset="0"/>
              </a:rPr>
              <a:t>gửi cho cô Giang</a:t>
            </a:r>
          </a:p>
        </p:txBody>
      </p:sp>
    </p:spTree>
    <p:extLst>
      <p:ext uri="{BB962C8B-B14F-4D97-AF65-F5344CB8AC3E}">
        <p14:creationId xmlns:p14="http://schemas.microsoft.com/office/powerpoint/2010/main" val="3660158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2D63C-F266-46B3-924A-6CCD148FFAF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41F23F2-BAC7-4C73-8F37-05B3285A1B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625056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Kết quả hình ảnh cho nền powerpoint đẹp">
            <a:extLst>
              <a:ext uri="{FF2B5EF4-FFF2-40B4-BE49-F238E27FC236}">
                <a16:creationId xmlns:a16="http://schemas.microsoft.com/office/drawing/2014/main" id="{A9B8F029-84A2-4A87-8983-BA48EF679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5">
            <a:extLst>
              <a:ext uri="{FF2B5EF4-FFF2-40B4-BE49-F238E27FC236}">
                <a16:creationId xmlns:a16="http://schemas.microsoft.com/office/drawing/2014/main" id="{C8369061-F065-4CD4-AC47-565D42211C00}"/>
              </a:ext>
            </a:extLst>
          </p:cNvPr>
          <p:cNvSpPr>
            <a:spLocks noChangeArrowheads="1"/>
          </p:cNvSpPr>
          <p:nvPr/>
        </p:nvSpPr>
        <p:spPr bwMode="auto">
          <a:xfrm>
            <a:off x="4381501" y="857250"/>
            <a:ext cx="348297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sz="5000" b="1" dirty="0">
              <a:solidFill>
                <a:srgbClr val="C00000"/>
              </a:solidFill>
              <a:cs typeface="Times New Roman" panose="02020603050405020304" pitchFamily="18" charset="0"/>
            </a:endParaRPr>
          </a:p>
        </p:txBody>
      </p:sp>
      <p:sp>
        <p:nvSpPr>
          <p:cNvPr id="5" name="Rectangle 6">
            <a:extLst>
              <a:ext uri="{FF2B5EF4-FFF2-40B4-BE49-F238E27FC236}">
                <a16:creationId xmlns:a16="http://schemas.microsoft.com/office/drawing/2014/main" id="{3248F2A1-A5BB-4396-B518-3F3262BA7484}"/>
              </a:ext>
            </a:extLst>
          </p:cNvPr>
          <p:cNvSpPr>
            <a:spLocks noChangeArrowheads="1"/>
          </p:cNvSpPr>
          <p:nvPr/>
        </p:nvSpPr>
        <p:spPr bwMode="auto">
          <a:xfrm>
            <a:off x="1738314" y="2000250"/>
            <a:ext cx="90011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buFontTx/>
              <a:buChar char="-"/>
            </a:pPr>
            <a:endParaRPr lang="en-US" altLang="en-US" sz="1500" b="1" dirty="0">
              <a:solidFill>
                <a:srgbClr val="1713CB"/>
              </a:solidFill>
              <a:cs typeface="Times New Roman" panose="02020603050405020304" pitchFamily="18" charset="0"/>
            </a:endParaRPr>
          </a:p>
          <a:p>
            <a:r>
              <a:rPr lang="en-US" altLang="en-US" sz="9600" b="1" dirty="0">
                <a:solidFill>
                  <a:srgbClr val="1713CB"/>
                </a:solidFill>
                <a:cs typeface="Times New Roman" panose="02020603050405020304" pitchFamily="18" charset="0"/>
              </a:rPr>
              <a:t>1. KHỞI ĐỘNG</a:t>
            </a:r>
            <a:r>
              <a:rPr lang="en-US" altLang="en-US" sz="5400" b="1" i="1" dirty="0">
                <a:solidFill>
                  <a:srgbClr val="1713CB"/>
                </a:solidFill>
                <a:cs typeface="Times New Roman" panose="02020603050405020304" pitchFamily="18" charset="0"/>
              </a:rPr>
              <a:t>                                </a:t>
            </a:r>
            <a:endParaRPr lang="en-US" altLang="en-US" sz="6600" b="1" i="1" dirty="0">
              <a:solidFill>
                <a:srgbClr val="1713CB"/>
              </a:solidFill>
              <a:cs typeface="Times New Roman" panose="02020603050405020304" pitchFamily="18" charset="0"/>
            </a:endParaRPr>
          </a:p>
        </p:txBody>
      </p:sp>
      <p:pic>
        <p:nvPicPr>
          <p:cNvPr id="3077" name="Picture 4" descr="pcp_download_120">
            <a:extLst>
              <a:ext uri="{FF2B5EF4-FFF2-40B4-BE49-F238E27FC236}">
                <a16:creationId xmlns:a16="http://schemas.microsoft.com/office/drawing/2014/main" id="{A33684D4-E43D-478C-A503-82B79C98499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38314" y="4217193"/>
            <a:ext cx="522288"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AG00130_">
            <a:extLst>
              <a:ext uri="{FF2B5EF4-FFF2-40B4-BE49-F238E27FC236}">
                <a16:creationId xmlns:a16="http://schemas.microsoft.com/office/drawing/2014/main" id="{BFC93542-A838-42EC-BBBC-285EC18A1A2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789222">
            <a:off x="6798469" y="4620419"/>
            <a:ext cx="10541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par>
                                <p:cTn id="12" presetID="12" presetClass="entr" presetSubtype="4"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slide(fromBottom)">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7A0DC-A3A6-42FF-928E-609503ACFB63}"/>
              </a:ext>
            </a:extLst>
          </p:cNvPr>
          <p:cNvSpPr>
            <a:spLocks noGrp="1"/>
          </p:cNvSpPr>
          <p:nvPr>
            <p:ph type="title"/>
          </p:nvPr>
        </p:nvSpPr>
        <p:spPr/>
        <p:txBody>
          <a:bodyPr/>
          <a:lstStyle/>
          <a:p>
            <a:endParaRPr lang="en-US" dirty="0"/>
          </a:p>
        </p:txBody>
      </p:sp>
      <p:pic>
        <p:nvPicPr>
          <p:cNvPr id="5" name="Luyện Thanh Tiểu Học ">
            <a:hlinkClick r:id="" action="ppaction://media"/>
            <a:extLst>
              <a:ext uri="{FF2B5EF4-FFF2-40B4-BE49-F238E27FC236}">
                <a16:creationId xmlns:a16="http://schemas.microsoft.com/office/drawing/2014/main" id="{B62C10BB-88CB-41C5-8468-E286A00BBA5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9270" y="214685"/>
            <a:ext cx="11966713" cy="6203642"/>
          </a:xfrm>
        </p:spPr>
      </p:pic>
    </p:spTree>
    <p:extLst>
      <p:ext uri="{BB962C8B-B14F-4D97-AF65-F5344CB8AC3E}">
        <p14:creationId xmlns:p14="http://schemas.microsoft.com/office/powerpoint/2010/main" val="54441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BD9B-5B8B-436A-BF83-FEC025B17A4D}"/>
              </a:ext>
            </a:extLst>
          </p:cNvPr>
          <p:cNvSpPr>
            <a:spLocks noGrp="1"/>
          </p:cNvSpPr>
          <p:nvPr>
            <p:ph type="ctrTitle"/>
          </p:nvPr>
        </p:nvSpPr>
        <p:spPr>
          <a:xfrm>
            <a:off x="1524000" y="858741"/>
            <a:ext cx="9144000" cy="1057523"/>
          </a:xfrm>
        </p:spPr>
        <p:txBody>
          <a:bodyPr>
            <a:normAutofit/>
          </a:bodyPr>
          <a:lstStyle/>
          <a:p>
            <a:r>
              <a:rPr lang="en-US" sz="4000" b="1" i="1" dirty="0">
                <a:solidFill>
                  <a:schemeClr val="accent6">
                    <a:lumMod val="50000"/>
                  </a:schemeClr>
                </a:solidFill>
                <a:latin typeface="Times New Roman" panose="02020603050405020304" pitchFamily="18" charset="0"/>
                <a:cs typeface="Times New Roman" panose="02020603050405020304" pitchFamily="18" charset="0"/>
              </a:rPr>
              <a:t>2. HOẠT ĐỘNG KHÁM PHÁ</a:t>
            </a:r>
          </a:p>
        </p:txBody>
      </p:sp>
      <p:sp>
        <p:nvSpPr>
          <p:cNvPr id="3" name="Subtitle 2">
            <a:extLst>
              <a:ext uri="{FF2B5EF4-FFF2-40B4-BE49-F238E27FC236}">
                <a16:creationId xmlns:a16="http://schemas.microsoft.com/office/drawing/2014/main" id="{2FDAB004-9A7D-49B3-A149-A17FD1F9D2AA}"/>
              </a:ext>
            </a:extLst>
          </p:cNvPr>
          <p:cNvSpPr>
            <a:spLocks noGrp="1"/>
          </p:cNvSpPr>
          <p:nvPr>
            <p:ph type="subTitle" idx="1"/>
          </p:nvPr>
        </p:nvSpPr>
        <p:spPr>
          <a:xfrm>
            <a:off x="1524000" y="2934032"/>
            <a:ext cx="9144000" cy="2202511"/>
          </a:xfrm>
        </p:spPr>
        <p:txBody>
          <a:bodyPr/>
          <a:lstStyle/>
          <a:p>
            <a:r>
              <a:rPr lang="vi-VN" sz="3600" b="1" dirty="0">
                <a:solidFill>
                  <a:srgbClr val="C00000"/>
                </a:solidFill>
                <a:latin typeface="Times New Roman" panose="02020603050405020304" pitchFamily="18" charset="0"/>
                <a:cs typeface="Times New Roman" panose="02020603050405020304" pitchFamily="18" charset="0"/>
              </a:rPr>
              <a:t>Học hát bài: </a:t>
            </a:r>
            <a:r>
              <a:rPr lang="en-US" sz="3600" b="1" dirty="0">
                <a:solidFill>
                  <a:srgbClr val="C00000"/>
                </a:solidFill>
                <a:latin typeface="Times New Roman" panose="02020603050405020304" pitchFamily="18" charset="0"/>
                <a:cs typeface="Times New Roman" panose="02020603050405020304" pitchFamily="18" charset="0"/>
              </a:rPr>
              <a:t>HÁT MỪNG</a:t>
            </a:r>
            <a:endParaRPr lang="vi-VN" sz="3600" b="1" dirty="0">
              <a:solidFill>
                <a:srgbClr val="C00000"/>
              </a:solidFill>
              <a:latin typeface="Times New Roman" panose="02020603050405020304" pitchFamily="18" charset="0"/>
              <a:cs typeface="Times New Roman" panose="02020603050405020304" pitchFamily="18" charset="0"/>
            </a:endParaRPr>
          </a:p>
          <a:p>
            <a:pPr algn="r"/>
            <a:endParaRPr lang="en-US" dirty="0">
              <a:solidFill>
                <a:schemeClr val="accent6">
                  <a:lumMod val="50000"/>
                </a:schemeClr>
              </a:solidFill>
              <a:latin typeface="Times New Roman" panose="02020603050405020304" pitchFamily="18" charset="0"/>
              <a:cs typeface="Times New Roman" panose="02020603050405020304" pitchFamily="18" charset="0"/>
            </a:endParaRPr>
          </a:p>
          <a:p>
            <a:pPr algn="r"/>
            <a:r>
              <a:rPr lang="vi-VN" i="1" dirty="0">
                <a:solidFill>
                  <a:schemeClr val="accent6">
                    <a:lumMod val="50000"/>
                  </a:schemeClr>
                </a:solidFill>
                <a:latin typeface="Times New Roman" panose="02020603050405020304" pitchFamily="18" charset="0"/>
                <a:cs typeface="Times New Roman" panose="02020603050405020304" pitchFamily="18" charset="0"/>
              </a:rPr>
              <a:t>Dân </a:t>
            </a:r>
            <a:r>
              <a:rPr lang="en-US" i="1" dirty="0">
                <a:solidFill>
                  <a:schemeClr val="accent6">
                    <a:lumMod val="50000"/>
                  </a:schemeClr>
                </a:solidFill>
                <a:latin typeface="Times New Roman" panose="02020603050405020304" pitchFamily="18" charset="0"/>
                <a:cs typeface="Times New Roman" panose="02020603050405020304" pitchFamily="18" charset="0"/>
              </a:rPr>
              <a:t>ca </a:t>
            </a:r>
            <a:r>
              <a:rPr lang="vi-VN" i="1" dirty="0">
                <a:solidFill>
                  <a:schemeClr val="accent6">
                    <a:lumMod val="50000"/>
                  </a:schemeClr>
                </a:solidFill>
                <a:latin typeface="Times New Roman" panose="02020603050405020304" pitchFamily="18" charset="0"/>
                <a:cs typeface="Times New Roman" panose="02020603050405020304" pitchFamily="18" charset="0"/>
              </a:rPr>
              <a:t>Hrê (Tây Nguyên</a:t>
            </a:r>
            <a:r>
              <a:rPr lang="en-US" i="1" dirty="0">
                <a:solidFill>
                  <a:schemeClr val="accent6">
                    <a:lumMod val="50000"/>
                  </a:schemeClr>
                </a:solidFill>
                <a:latin typeface="Times New Roman" panose="02020603050405020304" pitchFamily="18" charset="0"/>
                <a:cs typeface="Times New Roman" panose="02020603050405020304" pitchFamily="18" charset="0"/>
              </a:rPr>
              <a:t>)</a:t>
            </a:r>
          </a:p>
          <a:p>
            <a:pPr algn="r"/>
            <a:r>
              <a:rPr lang="vi-VN" i="1" dirty="0">
                <a:solidFill>
                  <a:schemeClr val="accent6">
                    <a:lumMod val="50000"/>
                  </a:schemeClr>
                </a:solidFill>
                <a:latin typeface="Times New Roman" panose="02020603050405020304" pitchFamily="18" charset="0"/>
                <a:cs typeface="Times New Roman" panose="02020603050405020304" pitchFamily="18" charset="0"/>
              </a:rPr>
              <a:t>Đặt lời</a:t>
            </a:r>
            <a:r>
              <a:rPr lang="en-US" i="1" dirty="0">
                <a:solidFill>
                  <a:schemeClr val="accent6">
                    <a:lumMod val="50000"/>
                  </a:schemeClr>
                </a:solidFill>
                <a:latin typeface="Times New Roman" panose="02020603050405020304" pitchFamily="18" charset="0"/>
                <a:cs typeface="Times New Roman" panose="02020603050405020304" pitchFamily="18" charset="0"/>
              </a:rPr>
              <a:t>: Lê </a:t>
            </a:r>
            <a:r>
              <a:rPr lang="vi-VN" i="1" dirty="0">
                <a:solidFill>
                  <a:schemeClr val="accent6">
                    <a:lumMod val="50000"/>
                  </a:schemeClr>
                </a:solidFill>
                <a:latin typeface="Times New Roman" panose="02020603050405020304" pitchFamily="18" charset="0"/>
                <a:cs typeface="Times New Roman" panose="02020603050405020304" pitchFamily="18" charset="0"/>
              </a:rPr>
              <a:t>Toàn Hùng</a:t>
            </a:r>
          </a:p>
        </p:txBody>
      </p:sp>
    </p:spTree>
    <p:extLst>
      <p:ext uri="{BB962C8B-B14F-4D97-AF65-F5344CB8AC3E}">
        <p14:creationId xmlns:p14="http://schemas.microsoft.com/office/powerpoint/2010/main" val="2956503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3D29AC0-A3BE-47E6-AA54-AD38BACDEC33}"/>
              </a:ext>
            </a:extLst>
          </p:cNvPr>
          <p:cNvSpPr/>
          <p:nvPr/>
        </p:nvSpPr>
        <p:spPr>
          <a:xfrm>
            <a:off x="6115877" y="2320787"/>
            <a:ext cx="5648076" cy="200770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accent2"/>
                </a:solidFill>
                <a:latin typeface="+mj-lt"/>
              </a:rPr>
              <a:t>Như nhiều dân tộc khác trong cộng đồng 54 dân tộc anh em, đồng bào dân tộc H’rê có một nền văn hoá khá độc đáo. Văn hóa truyền thống của dân tộc H’rê mang đậm nét bản địa, chứa đựng nhiều giá trị đặc trưng của yếu tố Trường Sơn - Tây Nguyên.</a:t>
            </a:r>
            <a:endParaRPr lang="vi-VN" sz="2000" dirty="0">
              <a:solidFill>
                <a:schemeClr val="accent2"/>
              </a:solidFill>
              <a:latin typeface="+mj-lt"/>
              <a:cs typeface="Times New Roman" panose="02020603050405020304" pitchFamily="18" charset="0"/>
            </a:endParaRPr>
          </a:p>
        </p:txBody>
      </p:sp>
      <p:sp>
        <p:nvSpPr>
          <p:cNvPr id="7" name="Rectangle: Rounded Corners 6">
            <a:extLst>
              <a:ext uri="{FF2B5EF4-FFF2-40B4-BE49-F238E27FC236}">
                <a16:creationId xmlns:a16="http://schemas.microsoft.com/office/drawing/2014/main" id="{74AD57C4-BD5C-4AC9-BFF2-A90274831D14}"/>
              </a:ext>
            </a:extLst>
          </p:cNvPr>
          <p:cNvSpPr/>
          <p:nvPr/>
        </p:nvSpPr>
        <p:spPr>
          <a:xfrm>
            <a:off x="6135755" y="632129"/>
            <a:ext cx="5608321" cy="9144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accent2"/>
                </a:solidFill>
                <a:latin typeface="+mj-lt"/>
              </a:rPr>
              <a:t>Dân tộc Hrê có quá trình sinh tụ lâu đời ở vùng Trung Trung bộ của Việt Nam, thuộc dãy Trường Sơn miền tây tỉnh Quảng Ngãi. </a:t>
            </a:r>
            <a:endParaRPr lang="en-US" sz="2000" dirty="0">
              <a:solidFill>
                <a:schemeClr val="accent2"/>
              </a:solidFill>
              <a:latin typeface="+mj-lt"/>
              <a:cs typeface="Times New Roman" panose="02020603050405020304" pitchFamily="18" charset="0"/>
            </a:endParaRPr>
          </a:p>
        </p:txBody>
      </p:sp>
      <p:sp>
        <p:nvSpPr>
          <p:cNvPr id="8" name="Rectangle: Rounded Corners 7">
            <a:extLst>
              <a:ext uri="{FF2B5EF4-FFF2-40B4-BE49-F238E27FC236}">
                <a16:creationId xmlns:a16="http://schemas.microsoft.com/office/drawing/2014/main" id="{71973A50-4FA3-4E4A-912E-F6F8B3D164C0}"/>
              </a:ext>
            </a:extLst>
          </p:cNvPr>
          <p:cNvSpPr/>
          <p:nvPr/>
        </p:nvSpPr>
        <p:spPr>
          <a:xfrm>
            <a:off x="6135755" y="5102750"/>
            <a:ext cx="5608321" cy="9144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accent2"/>
                </a:solidFill>
                <a:latin typeface="Times New Roman" panose="02020603050405020304" pitchFamily="18" charset="0"/>
                <a:cs typeface="Times New Roman" panose="02020603050405020304" pitchFamily="18" charset="0"/>
              </a:rPr>
              <a:t>Bài </a:t>
            </a:r>
            <a:r>
              <a:rPr lang="vi-VN" sz="2000" b="1" dirty="0">
                <a:solidFill>
                  <a:srgbClr val="FF0000"/>
                </a:solidFill>
                <a:latin typeface="Times New Roman" panose="02020603050405020304" pitchFamily="18" charset="0"/>
                <a:cs typeface="Times New Roman" panose="02020603050405020304" pitchFamily="18" charset="0"/>
              </a:rPr>
              <a:t>“Hát mừng” </a:t>
            </a:r>
            <a:r>
              <a:rPr lang="vi-VN" sz="2000" dirty="0">
                <a:solidFill>
                  <a:schemeClr val="accent2"/>
                </a:solidFill>
                <a:latin typeface="Times New Roman" panose="02020603050405020304" pitchFamily="18" charset="0"/>
                <a:cs typeface="Times New Roman" panose="02020603050405020304" pitchFamily="18" charset="0"/>
              </a:rPr>
              <a:t>– dân </a:t>
            </a:r>
            <a:r>
              <a:rPr lang="en-US" sz="2000" dirty="0">
                <a:solidFill>
                  <a:schemeClr val="accent2"/>
                </a:solidFill>
                <a:latin typeface="Times New Roman" panose="02020603050405020304" pitchFamily="18" charset="0"/>
                <a:cs typeface="Times New Roman" panose="02020603050405020304" pitchFamily="18" charset="0"/>
              </a:rPr>
              <a:t>ca </a:t>
            </a:r>
            <a:r>
              <a:rPr lang="vi-VN" sz="2000" dirty="0">
                <a:solidFill>
                  <a:schemeClr val="accent2"/>
                </a:solidFill>
                <a:latin typeface="Times New Roman" panose="02020603050405020304" pitchFamily="18" charset="0"/>
                <a:cs typeface="Times New Roman" panose="02020603050405020304" pitchFamily="18" charset="0"/>
              </a:rPr>
              <a:t>Hrê thể hiện tình cảm vui</a:t>
            </a:r>
            <a:r>
              <a:rPr lang="en-US" sz="2000" dirty="0">
                <a:solidFill>
                  <a:schemeClr val="accent2"/>
                </a:solidFill>
                <a:latin typeface="Times New Roman" panose="02020603050405020304" pitchFamily="18" charset="0"/>
                <a:cs typeface="Times New Roman" panose="02020603050405020304" pitchFamily="18" charset="0"/>
              </a:rPr>
              <a:t> t</a:t>
            </a:r>
            <a:r>
              <a:rPr lang="vi-VN" sz="2000" dirty="0">
                <a:solidFill>
                  <a:schemeClr val="accent2"/>
                </a:solidFill>
                <a:latin typeface="Times New Roman" panose="02020603050405020304" pitchFamily="18" charset="0"/>
                <a:cs typeface="Times New Roman" panose="02020603050405020304" pitchFamily="18" charset="0"/>
              </a:rPr>
              <a:t>ươi của </a:t>
            </a:r>
            <a:r>
              <a:rPr lang="en-US" sz="2000" dirty="0">
                <a:solidFill>
                  <a:schemeClr val="accent2"/>
                </a:solidFill>
                <a:latin typeface="Times New Roman" panose="02020603050405020304" pitchFamily="18" charset="0"/>
                <a:cs typeface="Times New Roman" panose="02020603050405020304" pitchFamily="18" charset="0"/>
              </a:rPr>
              <a:t>ng</a:t>
            </a:r>
            <a:r>
              <a:rPr lang="vi-VN" sz="2000" dirty="0">
                <a:solidFill>
                  <a:schemeClr val="accent2"/>
                </a:solidFill>
                <a:latin typeface="Times New Roman" panose="02020603050405020304" pitchFamily="18" charset="0"/>
                <a:cs typeface="Times New Roman" panose="02020603050405020304" pitchFamily="18" charset="0"/>
              </a:rPr>
              <a:t>ười dân Tây Nguyên </a:t>
            </a:r>
            <a:r>
              <a:rPr lang="en-US" sz="2000" dirty="0">
                <a:solidFill>
                  <a:schemeClr val="accent2"/>
                </a:solidFill>
                <a:latin typeface="Times New Roman" panose="02020603050405020304" pitchFamily="18" charset="0"/>
                <a:cs typeface="Times New Roman" panose="02020603050405020304" pitchFamily="18" charset="0"/>
              </a:rPr>
              <a:t>tr</a:t>
            </a:r>
            <a:r>
              <a:rPr lang="vi-VN" sz="2000" dirty="0">
                <a:solidFill>
                  <a:schemeClr val="accent2"/>
                </a:solidFill>
                <a:latin typeface="Times New Roman" panose="02020603050405020304" pitchFamily="18" charset="0"/>
                <a:cs typeface="Times New Roman" panose="02020603050405020304" pitchFamily="18" charset="0"/>
              </a:rPr>
              <a:t>ước cảnh đổi thay của buôn làng</a:t>
            </a:r>
          </a:p>
        </p:txBody>
      </p:sp>
      <p:pic>
        <p:nvPicPr>
          <p:cNvPr id="10" name="Picture 9">
            <a:extLst>
              <a:ext uri="{FF2B5EF4-FFF2-40B4-BE49-F238E27FC236}">
                <a16:creationId xmlns:a16="http://schemas.microsoft.com/office/drawing/2014/main" id="{EC5C48C5-E7B3-4E6D-A248-D72349580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66" y="318052"/>
            <a:ext cx="5191125" cy="3021496"/>
          </a:xfrm>
          <a:prstGeom prst="rect">
            <a:avLst/>
          </a:prstGeom>
        </p:spPr>
      </p:pic>
      <p:pic>
        <p:nvPicPr>
          <p:cNvPr id="12" name="Picture 11">
            <a:extLst>
              <a:ext uri="{FF2B5EF4-FFF2-40B4-BE49-F238E27FC236}">
                <a16:creationId xmlns:a16="http://schemas.microsoft.com/office/drawing/2014/main" id="{806BB196-F50F-450E-9902-498C7F46E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565" y="3339548"/>
            <a:ext cx="5191125" cy="3518452"/>
          </a:xfrm>
          <a:prstGeom prst="rect">
            <a:avLst/>
          </a:prstGeom>
        </p:spPr>
      </p:pic>
    </p:spTree>
    <p:extLst>
      <p:ext uri="{BB962C8B-B14F-4D97-AF65-F5344CB8AC3E}">
        <p14:creationId xmlns:p14="http://schemas.microsoft.com/office/powerpoint/2010/main" val="3270544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C751C-DD84-4ED2-BA54-29FB9348C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302" y="0"/>
            <a:ext cx="4735395" cy="6858000"/>
          </a:xfrm>
          <a:prstGeom prst="rect">
            <a:avLst/>
          </a:prstGeom>
        </p:spPr>
      </p:pic>
    </p:spTree>
    <p:extLst>
      <p:ext uri="{BB962C8B-B14F-4D97-AF65-F5344CB8AC3E}">
        <p14:creationId xmlns:p14="http://schemas.microsoft.com/office/powerpoint/2010/main" val="3760033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7755A-8764-41CA-A959-BF2093AB9B24}"/>
              </a:ext>
            </a:extLst>
          </p:cNvPr>
          <p:cNvSpPr>
            <a:spLocks noGrp="1"/>
          </p:cNvSpPr>
          <p:nvPr>
            <p:ph type="title"/>
          </p:nvPr>
        </p:nvSpPr>
        <p:spPr>
          <a:xfrm>
            <a:off x="838200" y="365125"/>
            <a:ext cx="10515600" cy="851425"/>
          </a:xfrm>
        </p:spPr>
        <p:txBody>
          <a:bodyPr>
            <a:normAutofit/>
          </a:bodyPr>
          <a:lstStyle/>
          <a:p>
            <a:pPr algn="ctr"/>
            <a:r>
              <a:rPr lang="en-US" sz="4000" b="1" dirty="0">
                <a:solidFill>
                  <a:schemeClr val="accent4">
                    <a:lumMod val="50000"/>
                  </a:schemeClr>
                </a:solidFill>
                <a:latin typeface="Times New Roman" panose="02020603050405020304" pitchFamily="18" charset="0"/>
                <a:cs typeface="Times New Roman" panose="02020603050405020304" pitchFamily="18" charset="0"/>
              </a:rPr>
              <a:t>ĐỌC LỜI CA</a:t>
            </a:r>
          </a:p>
        </p:txBody>
      </p:sp>
      <p:sp>
        <p:nvSpPr>
          <p:cNvPr id="3" name="Content Placeholder 2">
            <a:extLst>
              <a:ext uri="{FF2B5EF4-FFF2-40B4-BE49-F238E27FC236}">
                <a16:creationId xmlns:a16="http://schemas.microsoft.com/office/drawing/2014/main" id="{764412B1-9ADA-4E31-BA7A-78D946B897F6}"/>
              </a:ext>
            </a:extLst>
          </p:cNvPr>
          <p:cNvSpPr>
            <a:spLocks noGrp="1"/>
          </p:cNvSpPr>
          <p:nvPr>
            <p:ph idx="1"/>
          </p:nvPr>
        </p:nvSpPr>
        <p:spPr>
          <a:xfrm>
            <a:off x="2561645" y="2162754"/>
            <a:ext cx="7068710" cy="3830989"/>
          </a:xfrm>
        </p:spPr>
        <p:txBody>
          <a:bodyPr>
            <a:normAutofit/>
          </a:bodyPr>
          <a:lstStyle/>
          <a:p>
            <a:pPr marL="0" indent="0">
              <a:lnSpc>
                <a:spcPct val="150000"/>
              </a:lnSpc>
              <a:buNone/>
            </a:pPr>
            <a:r>
              <a:rPr lang="en-US" b="1" dirty="0">
                <a:solidFill>
                  <a:schemeClr val="accent2"/>
                </a:solidFill>
                <a:latin typeface="Times New Roman" panose="02020603050405020304" pitchFamily="18" charset="0"/>
                <a:cs typeface="Times New Roman" panose="02020603050405020304" pitchFamily="18" charset="0"/>
              </a:rPr>
              <a:t>1. </a:t>
            </a:r>
            <a:r>
              <a:rPr lang="vi-VN" b="1" dirty="0">
                <a:solidFill>
                  <a:schemeClr val="accent2"/>
                </a:solidFill>
                <a:latin typeface="Times New Roman" panose="02020603050405020304" pitchFamily="18" charset="0"/>
                <a:cs typeface="Times New Roman" panose="02020603050405020304" pitchFamily="18" charset="0"/>
              </a:rPr>
              <a:t>Cùng múa hát nào, cùng cất tiếng </a:t>
            </a:r>
            <a:r>
              <a:rPr lang="en-US" b="1" dirty="0">
                <a:solidFill>
                  <a:schemeClr val="accent2"/>
                </a:solidFill>
                <a:latin typeface="Times New Roman" panose="02020603050405020304" pitchFamily="18" charset="0"/>
                <a:cs typeface="Times New Roman" panose="02020603050405020304" pitchFamily="18" charset="0"/>
              </a:rPr>
              <a:t>ca.</a:t>
            </a:r>
          </a:p>
          <a:p>
            <a:pPr marL="0" indent="0">
              <a:lnSpc>
                <a:spcPct val="150000"/>
              </a:lnSpc>
              <a:buNone/>
            </a:pPr>
            <a:r>
              <a:rPr lang="en-US" b="1" dirty="0">
                <a:solidFill>
                  <a:schemeClr val="accent2"/>
                </a:solidFill>
                <a:latin typeface="Times New Roman" panose="02020603050405020304" pitchFamily="18" charset="0"/>
                <a:cs typeface="Times New Roman" panose="02020603050405020304" pitchFamily="18" charset="0"/>
              </a:rPr>
              <a:t>2. </a:t>
            </a:r>
            <a:r>
              <a:rPr lang="vi-VN" b="1" dirty="0">
                <a:solidFill>
                  <a:schemeClr val="accent2"/>
                </a:solidFill>
                <a:latin typeface="Times New Roman" panose="02020603050405020304" pitchFamily="18" charset="0"/>
                <a:cs typeface="Times New Roman" panose="02020603050405020304" pitchFamily="18" charset="0"/>
              </a:rPr>
              <a:t>Mừng đất </a:t>
            </a:r>
            <a:r>
              <a:rPr lang="en-US" b="1" dirty="0">
                <a:solidFill>
                  <a:schemeClr val="accent2"/>
                </a:solidFill>
                <a:latin typeface="Times New Roman" panose="02020603050405020304" pitchFamily="18" charset="0"/>
                <a:cs typeface="Times New Roman" panose="02020603050405020304" pitchFamily="18" charset="0"/>
              </a:rPr>
              <a:t>n</a:t>
            </a:r>
            <a:r>
              <a:rPr lang="vi-VN" b="1" dirty="0">
                <a:solidFill>
                  <a:schemeClr val="accent2"/>
                </a:solidFill>
                <a:latin typeface="Times New Roman" panose="02020603050405020304" pitchFamily="18" charset="0"/>
                <a:cs typeface="Times New Roman" panose="02020603050405020304" pitchFamily="18" charset="0"/>
              </a:rPr>
              <a:t>ước</a:t>
            </a:r>
            <a:r>
              <a:rPr lang="en-US" b="1" dirty="0">
                <a:solidFill>
                  <a:schemeClr val="accent2"/>
                </a:solidFill>
                <a:latin typeface="Times New Roman" panose="02020603050405020304" pitchFamily="18" charset="0"/>
                <a:cs typeface="Times New Roman" panose="02020603050405020304" pitchFamily="18" charset="0"/>
              </a:rPr>
              <a:t> ta, </a:t>
            </a:r>
            <a:r>
              <a:rPr lang="vi-VN" b="1" dirty="0">
                <a:solidFill>
                  <a:schemeClr val="accent2"/>
                </a:solidFill>
                <a:latin typeface="Times New Roman" panose="02020603050405020304" pitchFamily="18" charset="0"/>
                <a:cs typeface="Times New Roman" panose="02020603050405020304" pitchFamily="18" charset="0"/>
              </a:rPr>
              <a:t>sống vui hòa bình.</a:t>
            </a:r>
          </a:p>
          <a:p>
            <a:pPr marL="0" indent="0">
              <a:lnSpc>
                <a:spcPct val="150000"/>
              </a:lnSpc>
              <a:buNone/>
            </a:pPr>
            <a:r>
              <a:rPr lang="en-US" b="1" dirty="0">
                <a:solidFill>
                  <a:schemeClr val="accent2"/>
                </a:solidFill>
                <a:latin typeface="Times New Roman" panose="02020603050405020304" pitchFamily="18" charset="0"/>
                <a:cs typeface="Times New Roman" panose="02020603050405020304" pitchFamily="18" charset="0"/>
              </a:rPr>
              <a:t>3. </a:t>
            </a:r>
            <a:r>
              <a:rPr lang="vi-VN" b="1" dirty="0">
                <a:solidFill>
                  <a:schemeClr val="accent2"/>
                </a:solidFill>
                <a:latin typeface="Times New Roman" panose="02020603050405020304" pitchFamily="18" charset="0"/>
                <a:cs typeface="Times New Roman" panose="02020603050405020304" pitchFamily="18" charset="0"/>
              </a:rPr>
              <a:t>Mừng Tây Nguyên mình đời sống ấm </a:t>
            </a:r>
            <a:r>
              <a:rPr lang="en-US" b="1" dirty="0">
                <a:solidFill>
                  <a:schemeClr val="accent2"/>
                </a:solidFill>
                <a:latin typeface="Times New Roman" panose="02020603050405020304" pitchFamily="18" charset="0"/>
                <a:cs typeface="Times New Roman" panose="02020603050405020304" pitchFamily="18" charset="0"/>
              </a:rPr>
              <a:t>no.</a:t>
            </a:r>
          </a:p>
          <a:p>
            <a:pPr marL="0" indent="0">
              <a:lnSpc>
                <a:spcPct val="150000"/>
              </a:lnSpc>
              <a:buNone/>
            </a:pPr>
            <a:r>
              <a:rPr lang="en-US" b="1" dirty="0">
                <a:solidFill>
                  <a:schemeClr val="accent2"/>
                </a:solidFill>
                <a:latin typeface="Times New Roman" panose="02020603050405020304" pitchFamily="18" charset="0"/>
                <a:cs typeface="Times New Roman" panose="02020603050405020304" pitchFamily="18" charset="0"/>
              </a:rPr>
              <a:t>4. </a:t>
            </a:r>
            <a:r>
              <a:rPr lang="vi-VN" b="1" dirty="0">
                <a:solidFill>
                  <a:schemeClr val="accent2"/>
                </a:solidFill>
                <a:latin typeface="Times New Roman" panose="02020603050405020304" pitchFamily="18" charset="0"/>
                <a:cs typeface="Times New Roman" panose="02020603050405020304" pitchFamily="18" charset="0"/>
              </a:rPr>
              <a:t>Nổi tiếng trống chiêng đó đây chào mừng</a:t>
            </a:r>
            <a:r>
              <a:rPr lang="en-US" b="1" dirty="0">
                <a:solidFill>
                  <a:schemeClr val="accent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5169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F90E0-2CB4-4F4B-98BF-8166A99D393C}"/>
              </a:ext>
            </a:extLst>
          </p:cNvPr>
          <p:cNvSpPr>
            <a:spLocks noGrp="1"/>
          </p:cNvSpPr>
          <p:nvPr>
            <p:ph type="title"/>
          </p:nvPr>
        </p:nvSpPr>
        <p:spPr/>
        <p:txBody>
          <a:bodyPr/>
          <a:lstStyle/>
          <a:p>
            <a:r>
              <a:rPr lang="en-US" dirty="0"/>
              <a:t>Nghe </a:t>
            </a:r>
            <a:r>
              <a:rPr lang="en-US" dirty="0" err="1"/>
              <a:t>Hát</a:t>
            </a:r>
            <a:r>
              <a:rPr lang="en-US" dirty="0"/>
              <a:t> </a:t>
            </a:r>
            <a:r>
              <a:rPr lang="en-US" dirty="0" err="1"/>
              <a:t>Mẫu</a:t>
            </a:r>
            <a:br>
              <a:rPr lang="en-US" dirty="0"/>
            </a:br>
            <a:endParaRPr lang="en-US" dirty="0"/>
          </a:p>
        </p:txBody>
      </p:sp>
    </p:spTree>
    <p:extLst>
      <p:ext uri="{BB962C8B-B14F-4D97-AF65-F5344CB8AC3E}">
        <p14:creationId xmlns:p14="http://schemas.microsoft.com/office/powerpoint/2010/main" val="2761979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52261EB-59B0-4F0B-BD5E-52B2B63CF57D}"/>
              </a:ext>
            </a:extLst>
          </p:cNvPr>
          <p:cNvSpPr/>
          <p:nvPr/>
        </p:nvSpPr>
        <p:spPr>
          <a:xfrm>
            <a:off x="3649648" y="628153"/>
            <a:ext cx="5208105"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Times New Roman" panose="02020603050405020304" pitchFamily="18" charset="0"/>
                <a:cs typeface="Times New Roman" panose="02020603050405020304" pitchFamily="18" charset="0"/>
              </a:rPr>
              <a:t>HỌC HÁT TỪNG CÂU</a:t>
            </a:r>
          </a:p>
        </p:txBody>
      </p:sp>
      <p:sp>
        <p:nvSpPr>
          <p:cNvPr id="7" name="Rectangle: Rounded Corners 6">
            <a:extLst>
              <a:ext uri="{FF2B5EF4-FFF2-40B4-BE49-F238E27FC236}">
                <a16:creationId xmlns:a16="http://schemas.microsoft.com/office/drawing/2014/main" id="{CC7B7462-289A-471B-92E6-0C2F1AE1E370}"/>
              </a:ext>
            </a:extLst>
          </p:cNvPr>
          <p:cNvSpPr/>
          <p:nvPr/>
        </p:nvSpPr>
        <p:spPr>
          <a:xfrm>
            <a:off x="1868555" y="1979876"/>
            <a:ext cx="1494846" cy="914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7030A0"/>
                </a:solidFill>
                <a:latin typeface="Times New Roman" panose="02020603050405020304" pitchFamily="18" charset="0"/>
                <a:cs typeface="Times New Roman" panose="02020603050405020304" pitchFamily="18" charset="0"/>
              </a:rPr>
              <a:t>Câu</a:t>
            </a:r>
            <a:r>
              <a:rPr lang="en-US" sz="2400" dirty="0">
                <a:solidFill>
                  <a:srgbClr val="7030A0"/>
                </a:solidFill>
                <a:latin typeface="Times New Roman" panose="02020603050405020304" pitchFamily="18" charset="0"/>
                <a:cs typeface="Times New Roman" panose="02020603050405020304" pitchFamily="18" charset="0"/>
              </a:rPr>
              <a:t> 1</a:t>
            </a:r>
          </a:p>
        </p:txBody>
      </p:sp>
      <p:pic>
        <p:nvPicPr>
          <p:cNvPr id="3" name="Picture 2">
            <a:extLst>
              <a:ext uri="{FF2B5EF4-FFF2-40B4-BE49-F238E27FC236}">
                <a16:creationId xmlns:a16="http://schemas.microsoft.com/office/drawing/2014/main" id="{7B516589-4085-47DF-9977-02BDC017A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555" y="3084360"/>
            <a:ext cx="8770290" cy="1774633"/>
          </a:xfrm>
          <a:prstGeom prst="rect">
            <a:avLst/>
          </a:prstGeom>
        </p:spPr>
      </p:pic>
    </p:spTree>
    <p:extLst>
      <p:ext uri="{BB962C8B-B14F-4D97-AF65-F5344CB8AC3E}">
        <p14:creationId xmlns:p14="http://schemas.microsoft.com/office/powerpoint/2010/main" val="3997316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TotalTime>
  <Words>314</Words>
  <Application>Microsoft Office PowerPoint</Application>
  <PresentationFormat>Widescreen</PresentationFormat>
  <Paragraphs>37</Paragraphs>
  <Slides>19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2. HOẠT ĐỘNG KHÁM PHÁ</vt:lpstr>
      <vt:lpstr>PowerPoint Presentation</vt:lpstr>
      <vt:lpstr>PowerPoint Presentation</vt:lpstr>
      <vt:lpstr>ĐỌC LỜI CA</vt:lpstr>
      <vt:lpstr>Nghe Hát Mẫu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Ghép với beat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TIEN LOC</dc:creator>
  <cp:lastModifiedBy>TIEN LOC</cp:lastModifiedBy>
  <cp:revision>21</cp:revision>
  <dcterms:created xsi:type="dcterms:W3CDTF">2022-01-14T07:54:45Z</dcterms:created>
  <dcterms:modified xsi:type="dcterms:W3CDTF">2022-01-15T10:56:30Z</dcterms:modified>
</cp:coreProperties>
</file>