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4" r:id="rId2"/>
    <p:sldId id="516" r:id="rId3"/>
    <p:sldId id="517" r:id="rId4"/>
    <p:sldId id="540" r:id="rId5"/>
    <p:sldId id="539" r:id="rId6"/>
    <p:sldId id="520" r:id="rId7"/>
    <p:sldId id="541" r:id="rId8"/>
    <p:sldId id="538" r:id="rId9"/>
    <p:sldId id="522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42" r:id="rId20"/>
    <p:sldId id="543" r:id="rId21"/>
    <p:sldId id="544" r:id="rId22"/>
    <p:sldId id="536" r:id="rId23"/>
    <p:sldId id="53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7A1C-0FF9-4F54-9E11-77C339572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4A962-0240-4CCD-AABF-FA0EF8FDA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2C629-69FC-47A0-B910-FA77B8E3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C50C-A850-4086-9A4F-B55BCF4D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C607-D5D1-4B6E-9484-C2F47FBC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8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E22-BB66-45BC-9F01-42446712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B02E8-80EE-4390-847A-F45E73008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40636-6A8B-4C42-86C1-9233C938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F066C-0B94-40C5-8D91-47A60AEF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2581-A4F6-4080-BBA6-D080F216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D2B60-0B10-4089-933E-F9C38C233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B68CB-3022-4BC3-BA1F-1A810F59A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739B4-0DA1-4BC9-BEDA-49B9ADD3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9423-7F8E-43BB-A952-436444F2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36F7F-0B9E-4CC0-BD4D-21DDCFD0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9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126D-C983-4303-BA87-4BA0736A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F8BEF-6C48-4344-859B-3F459E2F5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D2E26-4264-41DC-8EA7-30E248D2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ABA61-9182-4D71-B8AF-E588C89A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068CA-7C2E-4A79-B7BB-622F1BCD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B0ED-E14E-477C-B6CB-E2E5EF16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0ECF2-6614-45A4-B26D-301F7F7B9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42E2-C60A-4ABB-BB3D-9999FE6E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D6422-AAD4-4C34-946F-39B5254B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A4DE8-3EA6-4177-BFA2-378E0606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3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3D6E-69BF-4DB9-9FCC-50F3BABF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C36A3-45D3-410E-8906-FB4BB858B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43496-4FF2-475D-8E70-C50492F22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80D68-2A42-4F46-86FF-6F4CE548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0F60B-50A9-4D52-87CC-0870024F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3B9A5-3264-467B-A2B0-D826C6E8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C874-4C2B-4D9D-95F5-A26584F6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C7017-4206-4C05-A116-9617A72BC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8DEC4-4874-499A-A2FD-F3A134F8A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9BDB45-F192-48CF-9CA0-4C31C6CEC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71EBC-49B7-4CE9-96D9-D067B8B7C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14F6D-7CFD-4243-A70A-4653F36C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ECDB3-C3D2-4F55-932E-9353BB55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00FB2-E9CD-4B11-A179-EBBDB856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1078-46C8-4ACE-A8AB-FBC40D2F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C046B-0989-4415-94B3-8D85AEA9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5D9D2-9155-4FC9-9A91-A04D6F8D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EF346-7494-41C9-8AF0-35898051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1972F-E1E8-4D91-8C4D-9B2AF110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42581-9C17-4824-9A4E-FA05265F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CB5B5-8528-4B0D-9D17-A08D6B83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2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10A8-8392-4811-AEFD-5DE25270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D541-A934-4BFB-B675-817B93C57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E72CB-5984-43AD-82EF-A5C97EAD8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2C9AB-12ED-4664-B80D-126F0F42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8D403-1398-4B48-A876-1375E4B0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CA758-79EA-4D21-8CB1-E3EDA1D9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2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2EFF-61D7-458D-8FEB-816007EB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2EF3B-B421-43F2-9BC0-27F2A78EA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5467-2AC8-489A-BB91-3BD622144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46170-A317-4066-966C-61AD84BD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222-3C36-416D-A4C6-6FD89926C382}" type="datetimeFigureOut">
              <a:rPr lang="en-US" smtClean="0"/>
              <a:t>03/14/2022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BA66D-F64D-48D4-BDD1-BCCCE72A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97D0B-34E2-4DC6-9C56-B942841B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3CEDB-83DF-440A-AE13-1AF5216D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951C0-51F3-4906-AFC1-DFFB17AE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F0097-CE3C-48AE-8D39-7FE22B882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3222-3C36-416D-A4C6-6FD89926C382}" type="datetimeFigureOut">
              <a:rPr lang="en-US" smtClean="0"/>
              <a:t>03/14/2022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27867-9135-4D27-9427-E0F04B670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EF809-16AA-47AF-9D72-414954FB0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E2FF-ABF2-4B46-978B-0D50D4C9E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p3"/><Relationship Id="rId7" Type="http://schemas.openxmlformats.org/officeDocument/2006/relationships/image" Target="../media/image2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jp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jpg"/><Relationship Id="rId4" Type="http://schemas.openxmlformats.org/officeDocument/2006/relationships/audio" Target="../media/media5.mp3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openxmlformats.org/officeDocument/2006/relationships/image" Target="../media/image2.gi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8.m4a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image" Target="../media/image2.gi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9.m4a"/><Relationship Id="rId9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image" Target="../media/image2.gif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12.m4a"/><Relationship Id="rId9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openxmlformats.org/officeDocument/2006/relationships/image" Target="../media/image2.gif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14.m4a"/><Relationship Id="rId9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6.mp3"/><Relationship Id="rId7" Type="http://schemas.openxmlformats.org/officeDocument/2006/relationships/image" Target="../media/image2.gif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16.mp3"/><Relationship Id="rId9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6.png"/><Relationship Id="rId4" Type="http://schemas.openxmlformats.org/officeDocument/2006/relationships/image" Target="../media/image21.jpg"/><Relationship Id="rId9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AD96B00-C76C-4967-884A-5ABD822B9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95" b="4012"/>
          <a:stretch/>
        </p:blipFill>
        <p:spPr bwMode="auto">
          <a:xfrm>
            <a:off x="3790463" y="3508381"/>
            <a:ext cx="4548552" cy="309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4AC884-2438-44D7-A038-6203B67805A7}"/>
              </a:ext>
            </a:extLst>
          </p:cNvPr>
          <p:cNvSpPr txBox="1"/>
          <p:nvPr/>
        </p:nvSpPr>
        <p:spPr>
          <a:xfrm>
            <a:off x="2210256" y="249847"/>
            <a:ext cx="8030200" cy="544814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vi-VN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 quý thầy cô và các bạn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sinh đến với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ACBF40-6A3F-4697-A806-5B9F46FBCE1A}"/>
              </a:ext>
            </a:extLst>
          </p:cNvPr>
          <p:cNvSpPr txBox="1"/>
          <p:nvPr/>
        </p:nvSpPr>
        <p:spPr>
          <a:xfrm>
            <a:off x="3710866" y="2348897"/>
            <a:ext cx="65295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LỚP 3</a:t>
            </a:r>
          </a:p>
        </p:txBody>
      </p:sp>
      <p:pic>
        <p:nvPicPr>
          <p:cNvPr id="11" name="Picture 3" descr="C:\Users\Administrator\Desktop\100-mau-logo-dep-ve-nganh-giao-duc(1).jpg">
            <a:extLst>
              <a:ext uri="{FF2B5EF4-FFF2-40B4-BE49-F238E27FC236}">
                <a16:creationId xmlns:a16="http://schemas.microsoft.com/office/drawing/2014/main" id="{278289F0-EE3E-43B0-AEAF-3ABA0215D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86" y="6114156"/>
            <a:ext cx="437362" cy="31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hạc nền pp -">
            <a:hlinkClick r:id="" action="ppaction://media"/>
            <a:extLst>
              <a:ext uri="{FF2B5EF4-FFF2-40B4-BE49-F238E27FC236}">
                <a16:creationId xmlns:a16="http://schemas.microsoft.com/office/drawing/2014/main" id="{B72CE59C-759C-4DCE-A2CE-62E44F42A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55680" y="61141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8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585" numSld="999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0816F-DF23-4CC3-BC33-496C43541E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2" y="1433080"/>
            <a:ext cx="10763250" cy="1495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852734-38DE-420D-A5A4-3AE96193E0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3160522"/>
            <a:ext cx="10763250" cy="18573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3A3A5A-DBEE-4D9D-825E-159EC6322381}"/>
              </a:ext>
            </a:extLst>
          </p:cNvPr>
          <p:cNvSpPr/>
          <p:nvPr/>
        </p:nvSpPr>
        <p:spPr>
          <a:xfrm>
            <a:off x="3497802" y="2471305"/>
            <a:ext cx="68435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        yêu         quê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h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ương,      cắp        sách       đến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246F06-900A-4121-B810-F3C8DBA78EE1}"/>
              </a:ext>
            </a:extLst>
          </p:cNvPr>
          <p:cNvSpPr/>
          <p:nvPr/>
        </p:nvSpPr>
        <p:spPr>
          <a:xfrm>
            <a:off x="1847739" y="4423930"/>
            <a:ext cx="68435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   muôn    vàn    yêu      thương</a:t>
            </a:r>
            <a:endParaRPr lang="vi-VN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C2 (Đàn)">
            <a:hlinkClick r:id="" action="ppaction://media"/>
            <a:extLst>
              <a:ext uri="{FF2B5EF4-FFF2-40B4-BE49-F238E27FC236}">
                <a16:creationId xmlns:a16="http://schemas.microsoft.com/office/drawing/2014/main" id="{1EC8841A-4201-4D7F-8EE1-7DC15C919A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25499" y="635289"/>
            <a:ext cx="487363" cy="487363"/>
          </a:xfrm>
          <a:prstGeom prst="rect">
            <a:avLst/>
          </a:prstGeom>
        </p:spPr>
      </p:pic>
      <p:pic>
        <p:nvPicPr>
          <p:cNvPr id="3" name="C2(hát)">
            <a:hlinkClick r:id="" action="ppaction://media"/>
            <a:extLst>
              <a:ext uri="{FF2B5EF4-FFF2-40B4-BE49-F238E27FC236}">
                <a16:creationId xmlns:a16="http://schemas.microsoft.com/office/drawing/2014/main" id="{AB09161C-537B-41A2-898E-25B03E19EC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65568" y="5863981"/>
            <a:ext cx="487363" cy="48736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B2EEC-809E-45C8-9A30-8386DA837AB3}"/>
              </a:ext>
            </a:extLst>
          </p:cNvPr>
          <p:cNvSpPr/>
          <p:nvPr/>
        </p:nvSpPr>
        <p:spPr>
          <a:xfrm>
            <a:off x="424255" y="1042338"/>
            <a:ext cx="1242875" cy="64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452188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EA3355-F03B-4D64-BFF7-9D5903AD3C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8" y="509596"/>
            <a:ext cx="10753725" cy="1685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3636B7-2A0C-4EC7-BD7E-0D4A66D93E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195521"/>
            <a:ext cx="10763250" cy="14954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7A3D67-9934-486D-AE8F-1E8FD469ED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7" y="3690946"/>
            <a:ext cx="10763250" cy="18573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E227B3-B60C-48E2-99EC-1107F6E0D48A}"/>
              </a:ext>
            </a:extLst>
          </p:cNvPr>
          <p:cNvSpPr/>
          <p:nvPr/>
        </p:nvSpPr>
        <p:spPr>
          <a:xfrm>
            <a:off x="3599141" y="2889818"/>
            <a:ext cx="68435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       yêu         quê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h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ương,      cắp     sách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DA1A46-6206-4A46-AAA5-86AC30A1CBA2}"/>
              </a:ext>
            </a:extLst>
          </p:cNvPr>
          <p:cNvSpPr/>
          <p:nvPr/>
        </p:nvSpPr>
        <p:spPr>
          <a:xfrm>
            <a:off x="1899026" y="4568206"/>
            <a:ext cx="68435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  muôn  vàn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     thương</a:t>
            </a:r>
            <a:endParaRPr lang="vi-V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B97B57-E39B-4397-BBCF-2376F512BEF1}"/>
              </a:ext>
            </a:extLst>
          </p:cNvPr>
          <p:cNvSpPr/>
          <p:nvPr/>
        </p:nvSpPr>
        <p:spPr>
          <a:xfrm>
            <a:off x="560410" y="-15257"/>
            <a:ext cx="3647218" cy="6835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CÂU 1 VÀ CÂU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63021B-C0CD-4E26-9858-331FDBEDBB27}"/>
              </a:ext>
            </a:extLst>
          </p:cNvPr>
          <p:cNvSpPr/>
          <p:nvPr/>
        </p:nvSpPr>
        <p:spPr>
          <a:xfrm>
            <a:off x="2541971" y="1544523"/>
            <a:ext cx="7900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  yêu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em,    với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bao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    thân  và   cô       giáo     hiền </a:t>
            </a:r>
            <a:endParaRPr lang="en-US" dirty="0"/>
          </a:p>
        </p:txBody>
      </p:sp>
      <p:pic>
        <p:nvPicPr>
          <p:cNvPr id="18" name="Ghép Câu 1+2 ">
            <a:hlinkClick r:id="" action="ppaction://media"/>
            <a:extLst>
              <a:ext uri="{FF2B5EF4-FFF2-40B4-BE49-F238E27FC236}">
                <a16:creationId xmlns:a16="http://schemas.microsoft.com/office/drawing/2014/main" id="{BD87B4A6-A55D-45F3-BBBA-2C9E43FC5E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81957" y="57256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8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8F4FAE-AF57-4642-9EA1-D9A9BEAA7C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9" y="2247808"/>
            <a:ext cx="10687050" cy="15811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B914CD-8917-43E9-AA5E-EEAFB5C4CEDB}"/>
              </a:ext>
            </a:extLst>
          </p:cNvPr>
          <p:cNvSpPr/>
          <p:nvPr/>
        </p:nvSpPr>
        <p:spPr>
          <a:xfrm>
            <a:off x="2813538" y="3038383"/>
            <a:ext cx="6090765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Mùa     phượng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phượng thắm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mùa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     vàng      nở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3 + 4 (đàn)">
            <a:hlinkClick r:id="" action="ppaction://media"/>
            <a:extLst>
              <a:ext uri="{FF2B5EF4-FFF2-40B4-BE49-F238E27FC236}">
                <a16:creationId xmlns:a16="http://schemas.microsoft.com/office/drawing/2014/main" id="{6026C3E2-1FC1-447F-A0AA-B7EC9CD85D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47724" y="697350"/>
            <a:ext cx="487363" cy="4873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5FA3F9-451D-4C7D-9629-B31237C266F7}"/>
              </a:ext>
            </a:extLst>
          </p:cNvPr>
          <p:cNvSpPr/>
          <p:nvPr/>
        </p:nvSpPr>
        <p:spPr>
          <a:xfrm>
            <a:off x="884489" y="1240182"/>
            <a:ext cx="1242875" cy="64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pic>
        <p:nvPicPr>
          <p:cNvPr id="2" name="Câu 3 ghép">
            <a:hlinkClick r:id="" action="ppaction://media"/>
            <a:extLst>
              <a:ext uri="{FF2B5EF4-FFF2-40B4-BE49-F238E27FC236}">
                <a16:creationId xmlns:a16="http://schemas.microsoft.com/office/drawing/2014/main" id="{935C686A-3B2D-4D88-9919-DD0B10D881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48571" y="58495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103A5F-A55E-4BEF-98D7-4E8A90D5F0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2638425"/>
            <a:ext cx="10687050" cy="15811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43C169-2A56-4B39-80CC-10C0737875FC}"/>
              </a:ext>
            </a:extLst>
          </p:cNvPr>
          <p:cNvSpPr/>
          <p:nvPr/>
        </p:nvSpPr>
        <p:spPr>
          <a:xfrm>
            <a:off x="2805345" y="3305175"/>
            <a:ext cx="609895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trắng,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3 + 4 (đàn)">
            <a:hlinkClick r:id="" action="ppaction://media"/>
            <a:extLst>
              <a:ext uri="{FF2B5EF4-FFF2-40B4-BE49-F238E27FC236}">
                <a16:creationId xmlns:a16="http://schemas.microsoft.com/office/drawing/2014/main" id="{8507F694-5EF9-42CF-90D5-5812046BE7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85164" y="691106"/>
            <a:ext cx="487363" cy="4873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FCAC76-E883-45AC-ACB8-73796F9D7C79}"/>
              </a:ext>
            </a:extLst>
          </p:cNvPr>
          <p:cNvSpPr/>
          <p:nvPr/>
        </p:nvSpPr>
        <p:spPr>
          <a:xfrm>
            <a:off x="816558" y="1651247"/>
            <a:ext cx="1242875" cy="64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pic>
        <p:nvPicPr>
          <p:cNvPr id="2" name="Câu 4 ghép">
            <a:hlinkClick r:id="" action="ppaction://media"/>
            <a:extLst>
              <a:ext uri="{FF2B5EF4-FFF2-40B4-BE49-F238E27FC236}">
                <a16:creationId xmlns:a16="http://schemas.microsoft.com/office/drawing/2014/main" id="{084AD5F4-F8C6-4D0A-937D-5F20A059AE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48571" y="58573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1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E84ECC-43F0-42B2-B2B4-D02DCB511259}"/>
              </a:ext>
            </a:extLst>
          </p:cNvPr>
          <p:cNvSpPr/>
          <p:nvPr/>
        </p:nvSpPr>
        <p:spPr>
          <a:xfrm>
            <a:off x="729152" y="106026"/>
            <a:ext cx="340014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CÂU 3 VÀ CÂU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7367F-77BA-40C9-8F35-DFB5A7A309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8"/>
          <a:stretch/>
        </p:blipFill>
        <p:spPr>
          <a:xfrm>
            <a:off x="1260688" y="1246465"/>
            <a:ext cx="9667709" cy="158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33F5F-D62F-42FA-BBE3-70B555C745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8"/>
          <a:stretch/>
        </p:blipFill>
        <p:spPr>
          <a:xfrm>
            <a:off x="1260688" y="2827615"/>
            <a:ext cx="9667709" cy="15811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F0A160-00C8-4125-B9AC-8C52AA815909}"/>
              </a:ext>
            </a:extLst>
          </p:cNvPr>
          <p:cNvSpPr/>
          <p:nvPr/>
        </p:nvSpPr>
        <p:spPr>
          <a:xfrm>
            <a:off x="3156186" y="2202173"/>
            <a:ext cx="6616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77FA0-820B-4F7B-942D-670C70BCF497}"/>
              </a:ext>
            </a:extLst>
          </p:cNvPr>
          <p:cNvSpPr/>
          <p:nvPr/>
        </p:nvSpPr>
        <p:spPr>
          <a:xfrm>
            <a:off x="3156186" y="3697091"/>
            <a:ext cx="6287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trắng,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hép 3.4 lời 2">
            <a:hlinkClick r:id="" action="ppaction://media"/>
            <a:extLst>
              <a:ext uri="{FF2B5EF4-FFF2-40B4-BE49-F238E27FC236}">
                <a16:creationId xmlns:a16="http://schemas.microsoft.com/office/drawing/2014/main" id="{8A3BE9F0-0644-43B0-8F29-1D648A46B3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51754" y="57256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08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83615D-54D8-4B6E-8FF4-64B3C6160B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601"/>
          <a:stretch/>
        </p:blipFill>
        <p:spPr>
          <a:xfrm>
            <a:off x="757237" y="2319104"/>
            <a:ext cx="10677525" cy="137400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759FA8-69A7-4B07-A4CE-4BFE5CB3B5F4}"/>
              </a:ext>
            </a:extLst>
          </p:cNvPr>
          <p:cNvSpPr/>
          <p:nvPr/>
        </p:nvSpPr>
        <p:spPr>
          <a:xfrm>
            <a:off x="3320248" y="3139211"/>
            <a:ext cx="522006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 hoa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5(đàn)">
            <a:hlinkClick r:id="" action="ppaction://media"/>
            <a:extLst>
              <a:ext uri="{FF2B5EF4-FFF2-40B4-BE49-F238E27FC236}">
                <a16:creationId xmlns:a16="http://schemas.microsoft.com/office/drawing/2014/main" id="{AF128FE0-E76D-46D3-8900-63C062253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47399" y="874518"/>
            <a:ext cx="487363" cy="4873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4E9834-B577-443E-9507-D73591A6580D}"/>
              </a:ext>
            </a:extLst>
          </p:cNvPr>
          <p:cNvSpPr/>
          <p:nvPr/>
        </p:nvSpPr>
        <p:spPr>
          <a:xfrm>
            <a:off x="1022093" y="1539145"/>
            <a:ext cx="1242875" cy="64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2" name="Câu 5">
            <a:hlinkClick r:id="" action="ppaction://media"/>
            <a:extLst>
              <a:ext uri="{FF2B5EF4-FFF2-40B4-BE49-F238E27FC236}">
                <a16:creationId xmlns:a16="http://schemas.microsoft.com/office/drawing/2014/main" id="{54EFDEF1-CA5A-4382-929F-A27311B9EA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32940" y="5826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F3FC23-C417-4F82-B0B4-5ABB7F435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22" y="2237173"/>
            <a:ext cx="7915275" cy="16383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27C5A4-BEF1-4F90-945E-7ABC470EFAFF}"/>
              </a:ext>
            </a:extLst>
          </p:cNvPr>
          <p:cNvSpPr/>
          <p:nvPr/>
        </p:nvSpPr>
        <p:spPr>
          <a:xfrm>
            <a:off x="3710910" y="3056323"/>
            <a:ext cx="614334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hay,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Bác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6 (đàn)">
            <a:hlinkClick r:id="" action="ppaction://media"/>
            <a:extLst>
              <a:ext uri="{FF2B5EF4-FFF2-40B4-BE49-F238E27FC236}">
                <a16:creationId xmlns:a16="http://schemas.microsoft.com/office/drawing/2014/main" id="{91862718-2D79-4019-9D4E-61478DBFB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44774" y="802119"/>
            <a:ext cx="487363" cy="4873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A7B7C9-302A-4EE9-974A-BCD4C64CC57C}"/>
              </a:ext>
            </a:extLst>
          </p:cNvPr>
          <p:cNvSpPr/>
          <p:nvPr/>
        </p:nvSpPr>
        <p:spPr>
          <a:xfrm>
            <a:off x="1043957" y="1639575"/>
            <a:ext cx="1242875" cy="64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pic>
        <p:nvPicPr>
          <p:cNvPr id="2" name="Câu 6">
            <a:hlinkClick r:id="" action="ppaction://media"/>
            <a:extLst>
              <a:ext uri="{FF2B5EF4-FFF2-40B4-BE49-F238E27FC236}">
                <a16:creationId xmlns:a16="http://schemas.microsoft.com/office/drawing/2014/main" id="{D1164B03-8F20-4D36-AFFF-3EDAA1632A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57411" y="58730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2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2E6D6E-DF17-4E5F-A1DC-858779AE20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09" y="2240040"/>
            <a:ext cx="8601075" cy="18097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62A774-49E8-4CB5-B9F0-F5DD8F8E12F9}"/>
              </a:ext>
            </a:extLst>
          </p:cNvPr>
          <p:cNvSpPr/>
          <p:nvPr/>
        </p:nvSpPr>
        <p:spPr>
          <a:xfrm>
            <a:off x="3400169" y="3135390"/>
            <a:ext cx="5388746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sao yêu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7 (đàn)">
            <a:hlinkClick r:id="" action="ppaction://media"/>
            <a:extLst>
              <a:ext uri="{FF2B5EF4-FFF2-40B4-BE49-F238E27FC236}">
                <a16:creationId xmlns:a16="http://schemas.microsoft.com/office/drawing/2014/main" id="{2A4E87AE-13DE-469F-AEDD-8CD28D8DA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73940" y="777250"/>
            <a:ext cx="487363" cy="4873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8834BF-C57E-4236-9295-183D9182E7DD}"/>
              </a:ext>
            </a:extLst>
          </p:cNvPr>
          <p:cNvSpPr/>
          <p:nvPr/>
        </p:nvSpPr>
        <p:spPr>
          <a:xfrm>
            <a:off x="993554" y="1591970"/>
            <a:ext cx="1242875" cy="64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13" name="C7 (hát)">
            <a:hlinkClick r:id="" action="ppaction://media"/>
            <a:extLst>
              <a:ext uri="{FF2B5EF4-FFF2-40B4-BE49-F238E27FC236}">
                <a16:creationId xmlns:a16="http://schemas.microsoft.com/office/drawing/2014/main" id="{C01FABD2-C4D6-40C7-9C4E-FB1052B5FC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65568" y="58309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2E6D6E-DF17-4E5F-A1DC-858779AE20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7"/>
          <a:stretch/>
        </p:blipFill>
        <p:spPr>
          <a:xfrm>
            <a:off x="2141279" y="4179185"/>
            <a:ext cx="7912358" cy="18097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62A774-49E8-4CB5-B9F0-F5DD8F8E12F9}"/>
              </a:ext>
            </a:extLst>
          </p:cNvPr>
          <p:cNvSpPr/>
          <p:nvPr/>
        </p:nvSpPr>
        <p:spPr>
          <a:xfrm>
            <a:off x="3923538" y="5074535"/>
            <a:ext cx="5388746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sao yêu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C25E1B-070B-4931-B8CC-E51A12D629FB}"/>
              </a:ext>
            </a:extLst>
          </p:cNvPr>
          <p:cNvSpPr/>
          <p:nvPr/>
        </p:nvSpPr>
        <p:spPr>
          <a:xfrm>
            <a:off x="722335" y="192124"/>
            <a:ext cx="2154466" cy="5974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CÂU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5,6,7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361FC-29EA-48B8-9A0E-7ED152245E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64" r="20383" b="19915"/>
          <a:stretch/>
        </p:blipFill>
        <p:spPr>
          <a:xfrm>
            <a:off x="2138362" y="1016537"/>
            <a:ext cx="7915275" cy="1524348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F174813-D052-4E48-93A5-28C2AAE73D1B}"/>
              </a:ext>
            </a:extLst>
          </p:cNvPr>
          <p:cNvSpPr/>
          <p:nvPr/>
        </p:nvSpPr>
        <p:spPr>
          <a:xfrm>
            <a:off x="4055737" y="1923196"/>
            <a:ext cx="522006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chúng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 hoa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4DAEF9-1216-4680-8352-8E60F8665F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1" y="2540885"/>
            <a:ext cx="7915275" cy="16383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D0ABAA-70CF-43F1-B8B3-1B2D113762D9}"/>
              </a:ext>
            </a:extLst>
          </p:cNvPr>
          <p:cNvSpPr/>
          <p:nvPr/>
        </p:nvSpPr>
        <p:spPr>
          <a:xfrm>
            <a:off x="4064815" y="3467512"/>
            <a:ext cx="614334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hay,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cháu Bác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hép 5.6.7 lời 2">
            <a:hlinkClick r:id="" action="ppaction://media"/>
            <a:extLst>
              <a:ext uri="{FF2B5EF4-FFF2-40B4-BE49-F238E27FC236}">
                <a16:creationId xmlns:a16="http://schemas.microsoft.com/office/drawing/2014/main" id="{09685658-4B05-4E8E-946C-AC293C0797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82302" y="2371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780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639FD5-8786-4ADF-91C3-90D6057BA791}"/>
              </a:ext>
            </a:extLst>
          </p:cNvPr>
          <p:cNvSpPr/>
          <p:nvPr/>
        </p:nvSpPr>
        <p:spPr>
          <a:xfrm>
            <a:off x="3946768" y="1953846"/>
            <a:ext cx="324338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bài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6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FD02B0-FC6A-43BA-82F6-F553AE75D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" y="110049"/>
            <a:ext cx="11951043" cy="6642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F892F7-46FE-491D-A40F-2E3C2D49C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901" y="1384395"/>
            <a:ext cx="3108205" cy="7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ÂM NHẠC 3</a:t>
            </a:r>
          </a:p>
        </p:txBody>
      </p:sp>
      <p:pic>
        <p:nvPicPr>
          <p:cNvPr id="13" name="Picture 8" descr="000o">
            <a:extLst>
              <a:ext uri="{FF2B5EF4-FFF2-40B4-BE49-F238E27FC236}">
                <a16:creationId xmlns:a16="http://schemas.microsoft.com/office/drawing/2014/main" id="{23FB9AAD-9907-4F96-87EB-2A79D6C0AE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896"/>
            <a:ext cx="12192000" cy="11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000o">
            <a:extLst>
              <a:ext uri="{FF2B5EF4-FFF2-40B4-BE49-F238E27FC236}">
                <a16:creationId xmlns:a16="http://schemas.microsoft.com/office/drawing/2014/main" id="{3A771912-B1DC-4491-9DE8-536FF41A6D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" y="6752233"/>
            <a:ext cx="12172771" cy="11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000o">
            <a:extLst>
              <a:ext uri="{FF2B5EF4-FFF2-40B4-BE49-F238E27FC236}">
                <a16:creationId xmlns:a16="http://schemas.microsoft.com/office/drawing/2014/main" id="{63D9EC10-4639-4641-9021-A00C73F1E4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499" y="3365497"/>
            <a:ext cx="685482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000o">
            <a:extLst>
              <a:ext uri="{FF2B5EF4-FFF2-40B4-BE49-F238E27FC236}">
                <a16:creationId xmlns:a16="http://schemas.microsoft.com/office/drawing/2014/main" id="{754E189A-7CA5-407E-91C4-676F11170C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42357" y="3403896"/>
            <a:ext cx="6776746" cy="12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239F7F45-2601-48E6-8ADE-8D1621782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879" y="519465"/>
            <a:ext cx="4286250" cy="4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000" b="1" dirty="0">
                <a:solidFill>
                  <a:srgbClr val="FF0000"/>
                </a:solidFill>
              </a:rPr>
              <a:t>Trường Tiểu học Vũ Xuân Thiều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4F206-6625-4733-87F8-2CFA39EA8345}"/>
              </a:ext>
            </a:extLst>
          </p:cNvPr>
          <p:cNvSpPr/>
          <p:nvPr/>
        </p:nvSpPr>
        <p:spPr>
          <a:xfrm>
            <a:off x="2755252" y="2122247"/>
            <a:ext cx="6681494" cy="189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20: 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 Bài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Trường Em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(Lời 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vi-VN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Lời: Hoàng Vân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302FFD-C917-4E25-B4DD-6EAA4183765D}"/>
              </a:ext>
            </a:extLst>
          </p:cNvPr>
          <p:cNvSpPr/>
          <p:nvPr/>
        </p:nvSpPr>
        <p:spPr>
          <a:xfrm>
            <a:off x="4277621" y="5644230"/>
            <a:ext cx="363105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Thu Giang</a:t>
            </a:r>
          </a:p>
        </p:txBody>
      </p:sp>
    </p:spTree>
    <p:extLst>
      <p:ext uri="{BB962C8B-B14F-4D97-AF65-F5344CB8AC3E}">
        <p14:creationId xmlns:p14="http://schemas.microsoft.com/office/powerpoint/2010/main" val="3455759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48CC3C-9EAF-4392-92F9-2A72190C4AF7}"/>
              </a:ext>
            </a:extLst>
          </p:cNvPr>
          <p:cNvSpPr/>
          <p:nvPr/>
        </p:nvSpPr>
        <p:spPr>
          <a:xfrm>
            <a:off x="4204677" y="2032000"/>
            <a:ext cx="290732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beat</a:t>
            </a:r>
          </a:p>
        </p:txBody>
      </p:sp>
    </p:spTree>
    <p:extLst>
      <p:ext uri="{BB962C8B-B14F-4D97-AF65-F5344CB8AC3E}">
        <p14:creationId xmlns:p14="http://schemas.microsoft.com/office/powerpoint/2010/main" val="1924975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4D8B0B-678F-4913-945A-F3C3666E7A22}"/>
              </a:ext>
            </a:extLst>
          </p:cNvPr>
          <p:cNvSpPr/>
          <p:nvPr/>
        </p:nvSpPr>
        <p:spPr>
          <a:xfrm>
            <a:off x="4173415" y="2149231"/>
            <a:ext cx="390769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82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97510F-05FD-4018-B2CC-8EAE8B3CE3CD}"/>
              </a:ext>
            </a:extLst>
          </p:cNvPr>
          <p:cNvSpPr/>
          <p:nvPr/>
        </p:nvSpPr>
        <p:spPr>
          <a:xfrm>
            <a:off x="3516429" y="742130"/>
            <a:ext cx="7190085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Củng Cố và Dặn Dò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96C6F-AFA8-4331-872B-1AA13B26F99E}"/>
              </a:ext>
            </a:extLst>
          </p:cNvPr>
          <p:cNvSpPr/>
          <p:nvPr/>
        </p:nvSpPr>
        <p:spPr>
          <a:xfrm>
            <a:off x="5275385" y="4518987"/>
            <a:ext cx="586935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vận động theo nhạc và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video </a:t>
            </a:r>
            <a:r>
              <a:rPr lang="vi-V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 cho cô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500288-C4BB-4D73-B1D0-A7629ACAD7BA}"/>
              </a:ext>
            </a:extLst>
          </p:cNvPr>
          <p:cNvSpPr/>
          <p:nvPr/>
        </p:nvSpPr>
        <p:spPr>
          <a:xfrm>
            <a:off x="1471605" y="2292634"/>
            <a:ext cx="4624395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học thuộc toàn bộ bài hát </a:t>
            </a: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em</a:t>
            </a:r>
          </a:p>
        </p:txBody>
      </p:sp>
    </p:spTree>
    <p:extLst>
      <p:ext uri="{BB962C8B-B14F-4D97-AF65-F5344CB8AC3E}">
        <p14:creationId xmlns:p14="http://schemas.microsoft.com/office/powerpoint/2010/main" val="2958858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pic>
        <p:nvPicPr>
          <p:cNvPr id="4" name="Nhạc Nền Kết Tam Thốn Thiên Đường - Cắt ">
            <a:hlinkClick r:id="" action="ppaction://media"/>
            <a:extLst>
              <a:ext uri="{FF2B5EF4-FFF2-40B4-BE49-F238E27FC236}">
                <a16:creationId xmlns:a16="http://schemas.microsoft.com/office/drawing/2014/main" id="{D9EE1E9D-BD71-49F1-A6D2-94632760F2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9249" y="59693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2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58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43191246-975E-4E95-B335-0F669E7D4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9600" b="1" dirty="0">
                <a:solidFill>
                  <a:srgbClr val="1713CB"/>
                </a:solidFill>
                <a:cs typeface="Times New Roman" panose="02020603050405020304" pitchFamily="18" charset="0"/>
              </a:rPr>
              <a:t>1.KHỞI ĐỘNG</a:t>
            </a:r>
            <a:r>
              <a:rPr lang="en-US" altLang="en-US" sz="5400" b="1" i="1" dirty="0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 dirty="0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4" descr="pcp_download_120">
            <a:extLst>
              <a:ext uri="{FF2B5EF4-FFF2-40B4-BE49-F238E27FC236}">
                <a16:creationId xmlns:a16="http://schemas.microsoft.com/office/drawing/2014/main" id="{07CC4E6B-6518-44B8-9293-4744C5031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53" y="2491296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AG00130_">
            <a:extLst>
              <a:ext uri="{FF2B5EF4-FFF2-40B4-BE49-F238E27FC236}">
                <a16:creationId xmlns:a16="http://schemas.microsoft.com/office/drawing/2014/main" id="{4FAC9710-109C-4461-A176-877F7EAAD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89222">
            <a:off x="67984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2FD687-499E-4F00-8144-8BD3677F47D3}"/>
              </a:ext>
            </a:extLst>
          </p:cNvPr>
          <p:cNvSpPr/>
          <p:nvPr/>
        </p:nvSpPr>
        <p:spPr>
          <a:xfrm>
            <a:off x="4908062" y="1641231"/>
            <a:ext cx="2743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giọng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3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2F46AE-8514-42B3-A80E-0BB0457EBD65}"/>
              </a:ext>
            </a:extLst>
          </p:cNvPr>
          <p:cNvSpPr/>
          <p:nvPr/>
        </p:nvSpPr>
        <p:spPr>
          <a:xfrm>
            <a:off x="3305907" y="2297723"/>
            <a:ext cx="442350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439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" y="-5873"/>
            <a:ext cx="12128695" cy="1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63C2D6-947E-4A43-93FC-C46B94D39FED}"/>
              </a:ext>
            </a:extLst>
          </p:cNvPr>
          <p:cNvSpPr/>
          <p:nvPr/>
        </p:nvSpPr>
        <p:spPr>
          <a:xfrm>
            <a:off x="3136741" y="1591700"/>
            <a:ext cx="6829425" cy="119394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2. Hoạt động khám phá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94894A-2DC5-4708-8008-30CE8ECE570E}"/>
              </a:ext>
            </a:extLst>
          </p:cNvPr>
          <p:cNvSpPr/>
          <p:nvPr/>
        </p:nvSpPr>
        <p:spPr>
          <a:xfrm>
            <a:off x="3894909" y="3248130"/>
            <a:ext cx="6829425" cy="119394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 bài: 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Trường Em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Lời: Hoàng Vân</a:t>
            </a:r>
          </a:p>
        </p:txBody>
      </p:sp>
    </p:spTree>
    <p:extLst>
      <p:ext uri="{BB962C8B-B14F-4D97-AF65-F5344CB8AC3E}">
        <p14:creationId xmlns:p14="http://schemas.microsoft.com/office/powerpoint/2010/main" val="10388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1F6EF3-F4BF-4CF3-98A0-5D27AFEA5D2F}"/>
              </a:ext>
            </a:extLst>
          </p:cNvPr>
          <p:cNvSpPr/>
          <p:nvPr/>
        </p:nvSpPr>
        <p:spPr>
          <a:xfrm>
            <a:off x="4532923" y="1781908"/>
            <a:ext cx="314178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8215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67"/>
            <a:ext cx="12191999" cy="11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6F0900-E2FA-4CDF-BF43-128D210F8CD6}"/>
              </a:ext>
            </a:extLst>
          </p:cNvPr>
          <p:cNvSpPr/>
          <p:nvPr/>
        </p:nvSpPr>
        <p:spPr>
          <a:xfrm>
            <a:off x="4103725" y="69774"/>
            <a:ext cx="3981635" cy="6432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LỜI CA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B55781-B5CC-41EB-8462-097F329E0F01}"/>
              </a:ext>
            </a:extLst>
          </p:cNvPr>
          <p:cNvSpPr/>
          <p:nvPr/>
        </p:nvSpPr>
        <p:spPr>
          <a:xfrm>
            <a:off x="728212" y="858353"/>
            <a:ext cx="8397858" cy="56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Em yêu trường em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ới bao bạn thân và cô giáo hiền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242380-A42A-444E-B0BD-374022E20E5D}"/>
              </a:ext>
            </a:extLst>
          </p:cNvPr>
          <p:cNvSpPr/>
          <p:nvPr/>
        </p:nvSpPr>
        <p:spPr>
          <a:xfrm>
            <a:off x="728211" y="1570748"/>
            <a:ext cx="9978865" cy="7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quê hương, cắp sách đến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trong muôn vàn yêu thương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516FEF-BF49-44BA-A760-788328D61DB3}"/>
              </a:ext>
            </a:extLst>
          </p:cNvPr>
          <p:cNvSpPr/>
          <p:nvPr/>
        </p:nvSpPr>
        <p:spPr>
          <a:xfrm>
            <a:off x="728211" y="2584267"/>
            <a:ext cx="8397859" cy="56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Mùa phượng phượng thắm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cúc vàng nở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30B082-50D8-41CA-853B-E328DA30910F}"/>
              </a:ext>
            </a:extLst>
          </p:cNvPr>
          <p:cNvSpPr/>
          <p:nvPr/>
        </p:nvSpPr>
        <p:spPr>
          <a:xfrm>
            <a:off x="728211" y="3447224"/>
            <a:ext cx="8397859" cy="56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Mùa huệ huệ trắng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thắm hồng đỏ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B053FC-EE9D-46B6-91A5-37431F440CD1}"/>
              </a:ext>
            </a:extLst>
          </p:cNvPr>
          <p:cNvSpPr/>
          <p:nvPr/>
        </p:nvSpPr>
        <p:spPr>
          <a:xfrm>
            <a:off x="728209" y="4307031"/>
            <a:ext cx="8397859" cy="56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Trường chúng em đây như vườn hoa tươi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7131AD-608C-4041-B10C-AF13845AC293}"/>
              </a:ext>
            </a:extLst>
          </p:cNvPr>
          <p:cNvSpPr/>
          <p:nvPr/>
        </p:nvSpPr>
        <p:spPr>
          <a:xfrm>
            <a:off x="728210" y="5166838"/>
            <a:ext cx="8397859" cy="56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tốt việc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hay,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cháu Bác Hồ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482CCA-24C8-4CE3-AAAF-8763C8D752DB}"/>
              </a:ext>
            </a:extLst>
          </p:cNvPr>
          <p:cNvSpPr/>
          <p:nvPr/>
        </p:nvSpPr>
        <p:spPr>
          <a:xfrm>
            <a:off x="728210" y="6026645"/>
            <a:ext cx="8397859" cy="567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sao yêu thế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của chúng em.</a:t>
            </a:r>
          </a:p>
        </p:txBody>
      </p:sp>
    </p:spTree>
    <p:extLst>
      <p:ext uri="{BB962C8B-B14F-4D97-AF65-F5344CB8AC3E}">
        <p14:creationId xmlns:p14="http://schemas.microsoft.com/office/powerpoint/2010/main" val="1616952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615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923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0" grpId="0"/>
      <p:bldP spid="21" grpId="0"/>
      <p:bldP spid="27" grpId="0"/>
      <p:bldP spid="28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000o">
            <a:extLst>
              <a:ext uri="{FF2B5EF4-FFF2-40B4-BE49-F238E27FC236}">
                <a16:creationId xmlns:a16="http://schemas.microsoft.com/office/drawing/2014/main" id="{33004874-78DB-4AB0-898F-68FF0A922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67"/>
            <a:ext cx="12191999" cy="11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>
            <a:extLst>
              <a:ext uri="{FF2B5EF4-FFF2-40B4-BE49-F238E27FC236}">
                <a16:creationId xmlns:a16="http://schemas.microsoft.com/office/drawing/2014/main" id="{841249B5-4C2F-4E80-85E1-9F99871924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5340"/>
            <a:ext cx="12192000" cy="1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>
            <a:extLst>
              <a:ext uri="{FF2B5EF4-FFF2-40B4-BE49-F238E27FC236}">
                <a16:creationId xmlns:a16="http://schemas.microsoft.com/office/drawing/2014/main" id="{E7FF6790-A3BB-401E-B910-8A92CF844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65695" y="3360933"/>
            <a:ext cx="6858001" cy="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>
            <a:extLst>
              <a:ext uri="{FF2B5EF4-FFF2-40B4-BE49-F238E27FC236}">
                <a16:creationId xmlns:a16="http://schemas.microsoft.com/office/drawing/2014/main" id="{A7962B75-3249-4B19-889E-F8847262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96779" y="3365695"/>
            <a:ext cx="6857999" cy="1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E17CE-AAA3-4D30-89C7-01DE0C282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" y="169408"/>
            <a:ext cx="465385" cy="46892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6F0900-E2FA-4CDF-BF43-128D210F8CD6}"/>
              </a:ext>
            </a:extLst>
          </p:cNvPr>
          <p:cNvSpPr/>
          <p:nvPr/>
        </p:nvSpPr>
        <p:spPr>
          <a:xfrm>
            <a:off x="4114800" y="1083075"/>
            <a:ext cx="3981635" cy="6432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 TỪNG CÂU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FE6E55-8ABF-4B3F-9365-48AA359846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0" y="2758829"/>
            <a:ext cx="10753725" cy="1830926"/>
          </a:xfrm>
          <a:prstGeom prst="rect">
            <a:avLst/>
          </a:prstGeom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D5CC0E-3191-40BB-A6F5-3EA5B8EE9C7A}"/>
              </a:ext>
            </a:extLst>
          </p:cNvPr>
          <p:cNvSpPr/>
          <p:nvPr/>
        </p:nvSpPr>
        <p:spPr>
          <a:xfrm>
            <a:off x="1180729" y="1748901"/>
            <a:ext cx="1242875" cy="64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DEA1F1-234C-41CD-8F22-258A34001807}"/>
              </a:ext>
            </a:extLst>
          </p:cNvPr>
          <p:cNvSpPr/>
          <p:nvPr/>
        </p:nvSpPr>
        <p:spPr>
          <a:xfrm>
            <a:off x="2316464" y="3909498"/>
            <a:ext cx="7679185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  yêu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em,    với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bao  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    thân  và    cô       giáo     hiền </a:t>
            </a:r>
          </a:p>
        </p:txBody>
      </p:sp>
      <p:pic>
        <p:nvPicPr>
          <p:cNvPr id="11" name="C1 (đàn)">
            <a:hlinkClick r:id="" action="ppaction://media"/>
            <a:extLst>
              <a:ext uri="{FF2B5EF4-FFF2-40B4-BE49-F238E27FC236}">
                <a16:creationId xmlns:a16="http://schemas.microsoft.com/office/drawing/2014/main" id="{0BBB2CEE-D4E2-435B-85AE-C34A40203C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35895" y="333114"/>
            <a:ext cx="487363" cy="487363"/>
          </a:xfrm>
          <a:prstGeom prst="rect">
            <a:avLst/>
          </a:prstGeom>
        </p:spPr>
      </p:pic>
      <p:pic>
        <p:nvPicPr>
          <p:cNvPr id="12" name="C1 (hát)">
            <a:hlinkClick r:id="" action="ppaction://media"/>
            <a:extLst>
              <a:ext uri="{FF2B5EF4-FFF2-40B4-BE49-F238E27FC236}">
                <a16:creationId xmlns:a16="http://schemas.microsoft.com/office/drawing/2014/main" id="{2740AAB8-BEC8-4C27-8F51-AF543638B8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41698" y="58478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42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2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6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443</Words>
  <Application>Microsoft Office PowerPoint</Application>
  <PresentationFormat>Widescreen</PresentationFormat>
  <Paragraphs>56</Paragraphs>
  <Slides>23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 LOC</dc:creator>
  <cp:lastModifiedBy>TIEN LOC</cp:lastModifiedBy>
  <cp:revision>70</cp:revision>
  <dcterms:created xsi:type="dcterms:W3CDTF">2021-12-23T09:05:54Z</dcterms:created>
  <dcterms:modified xsi:type="dcterms:W3CDTF">2022-03-14T02:27:09Z</dcterms:modified>
</cp:coreProperties>
</file>