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7" r:id="rId2"/>
    <p:sldMasterId id="2147483659" r:id="rId3"/>
    <p:sldMasterId id="2147483663" r:id="rId4"/>
  </p:sldMasterIdLst>
  <p:notesMasterIdLst>
    <p:notesMasterId r:id="rId23"/>
  </p:notesMasterIdLst>
  <p:sldIdLst>
    <p:sldId id="276" r:id="rId5"/>
    <p:sldId id="258" r:id="rId6"/>
    <p:sldId id="260" r:id="rId7"/>
    <p:sldId id="259" r:id="rId8"/>
    <p:sldId id="261" r:id="rId9"/>
    <p:sldId id="262" r:id="rId10"/>
    <p:sldId id="264" r:id="rId11"/>
    <p:sldId id="265" r:id="rId12"/>
    <p:sldId id="275" r:id="rId13"/>
    <p:sldId id="267" r:id="rId14"/>
    <p:sldId id="280" r:id="rId15"/>
    <p:sldId id="277" r:id="rId16"/>
    <p:sldId id="269" r:id="rId17"/>
    <p:sldId id="270" r:id="rId18"/>
    <p:sldId id="281" r:id="rId19"/>
    <p:sldId id="271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66FFFF"/>
    <a:srgbClr val="FFFF66"/>
    <a:srgbClr val="FFFF00"/>
    <a:srgbClr val="0000FF"/>
    <a:srgbClr val="0033CC"/>
    <a:srgbClr val="9933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62368EB-D5D1-41B2-BDDD-4F0EA7BA8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426E8-B8C1-4E61-960B-97E395247DA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CC4AC-E98E-470E-8A4B-4B22AD780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4C087-764C-4DDC-B527-EB920C0E0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28EF7-6792-4DBA-B69A-F7FB2F3E4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EF47D-FF9F-4931-BD7D-4417A1974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44083 w 64000"/>
                <a:gd name="T1" fmla="*/ 2368 h 64000"/>
                <a:gd name="T2" fmla="*/ 64000 w 64000"/>
                <a:gd name="T3" fmla="*/ 32000 h 64000"/>
                <a:gd name="T4" fmla="*/ 44083 w 64000"/>
                <a:gd name="T5" fmla="*/ 61631 h 64000"/>
                <a:gd name="T6" fmla="*/ 44083 w 64000"/>
                <a:gd name="T7" fmla="*/ 61631 h 64000"/>
                <a:gd name="T8" fmla="*/ 44082 w 64000"/>
                <a:gd name="T9" fmla="*/ 61631 h 64000"/>
                <a:gd name="T10" fmla="*/ 44083 w 64000"/>
                <a:gd name="T11" fmla="*/ 61632 h 64000"/>
                <a:gd name="T12" fmla="*/ 44083 w 64000"/>
                <a:gd name="T13" fmla="*/ 2368 h 64000"/>
                <a:gd name="T14" fmla="*/ 44082 w 64000"/>
                <a:gd name="T15" fmla="*/ 2368 h 64000"/>
                <a:gd name="T16" fmla="*/ 44083 w 64000"/>
                <a:gd name="T17" fmla="*/ 236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50994 w 64000"/>
                <a:gd name="T1" fmla="*/ 6246 h 64000"/>
                <a:gd name="T2" fmla="*/ 64000 w 64000"/>
                <a:gd name="T3" fmla="*/ 32000 h 64000"/>
                <a:gd name="T4" fmla="*/ 50994 w 64000"/>
                <a:gd name="T5" fmla="*/ 57753 h 64000"/>
                <a:gd name="T6" fmla="*/ 50994 w 64000"/>
                <a:gd name="T7" fmla="*/ 57753 h 64000"/>
                <a:gd name="T8" fmla="*/ 50993 w 64000"/>
                <a:gd name="T9" fmla="*/ 57753 h 64000"/>
                <a:gd name="T10" fmla="*/ 50994 w 64000"/>
                <a:gd name="T11" fmla="*/ 57754 h 64000"/>
                <a:gd name="T12" fmla="*/ 50994 w 64000"/>
                <a:gd name="T13" fmla="*/ 6246 h 64000"/>
                <a:gd name="T14" fmla="*/ 50993 w 64000"/>
                <a:gd name="T15" fmla="*/ 6246 h 64000"/>
                <a:gd name="T16" fmla="*/ 50994 w 64000"/>
                <a:gd name="T17" fmla="*/ 62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34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7CF1B-40DD-400D-8E1E-0DEA0C95C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02CAE-186A-4F60-A445-6349091F6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81FDC-EF55-43A0-856D-7DF4125C9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7115-E430-49F5-9D13-573A86EEA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78FA7-F647-43B5-8AEB-D7D5C7A13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C5667-3167-403F-935C-D60377507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46064-8AE8-43C4-BF1F-4628469EC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98055-DB95-42E5-B133-6F8272ACF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FA672-AB72-4DEC-8609-80EB7B916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08EAA-8761-4C9F-B98B-8A4F43AFB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AAC8D-A76D-4348-8D22-C29592D4A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D0111-C41D-476F-8064-B02A2B585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65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09826-D790-45A3-90F0-34B8ED2F2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2DBFC-A3FD-411B-AFA1-3D5049D71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7F99B-8112-4A42-8D36-87ABAC733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EF5C2-BA26-4E4C-8212-D85586557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D45F7-AA77-480F-A2FB-64E8273F7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1F820-2617-4957-9AFF-BB720F72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FDE4B-AF7B-4918-952D-6E688ECC5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1EB13-2262-4A88-9A29-A35D3AF2A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DAF0E-E8C9-40A7-865A-BC2640CE2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01788-23A7-4C05-BA58-A89414584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671FC-A108-4E02-9589-8516314D3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C34B0-1B4F-4F00-8112-A75C4EDFA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2 w 3271"/>
                    <a:gd name="T1" fmla="*/ 1990 h 3075"/>
                    <a:gd name="T2" fmla="*/ 186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09 w 3271"/>
                    <a:gd name="T13" fmla="*/ 216 h 3075"/>
                    <a:gd name="T14" fmla="*/ 508 w 3271"/>
                    <a:gd name="T15" fmla="*/ 42 h 3075"/>
                    <a:gd name="T16" fmla="*/ 891 w 3271"/>
                    <a:gd name="T17" fmla="*/ 6 h 3075"/>
                    <a:gd name="T18" fmla="*/ 1334 w 3271"/>
                    <a:gd name="T19" fmla="*/ 102 h 3075"/>
                    <a:gd name="T20" fmla="*/ 1806 w 3271"/>
                    <a:gd name="T21" fmla="*/ 324 h 3075"/>
                    <a:gd name="T22" fmla="*/ 2272 w 3271"/>
                    <a:gd name="T23" fmla="*/ 659 h 3075"/>
                    <a:gd name="T24" fmla="*/ 2769 w 3271"/>
                    <a:gd name="T25" fmla="*/ 1187 h 3075"/>
                    <a:gd name="T26" fmla="*/ 3085 w 3271"/>
                    <a:gd name="T27" fmla="*/ 1702 h 3075"/>
                    <a:gd name="T28" fmla="*/ 3205 w 3271"/>
                    <a:gd name="T29" fmla="*/ 2008 h 3075"/>
                    <a:gd name="T30" fmla="*/ 3259 w 3271"/>
                    <a:gd name="T31" fmla="*/ 2302 h 3075"/>
                    <a:gd name="T32" fmla="*/ 3253 w 3271"/>
                    <a:gd name="T33" fmla="*/ 2565 h 3075"/>
                    <a:gd name="T34" fmla="*/ 3187 w 3271"/>
                    <a:gd name="T35" fmla="*/ 2781 h 3075"/>
                    <a:gd name="T36" fmla="*/ 3068 w 3271"/>
                    <a:gd name="T37" fmla="*/ 2961 h 3075"/>
                    <a:gd name="T38" fmla="*/ 2918 w 3271"/>
                    <a:gd name="T39" fmla="*/ 3075 h 3075"/>
                    <a:gd name="T40" fmla="*/ 3068 w 3271"/>
                    <a:gd name="T41" fmla="*/ 2967 h 3075"/>
                    <a:gd name="T42" fmla="*/ 3193 w 3271"/>
                    <a:gd name="T43" fmla="*/ 2787 h 3075"/>
                    <a:gd name="T44" fmla="*/ 3259 w 3271"/>
                    <a:gd name="T45" fmla="*/ 2565 h 3075"/>
                    <a:gd name="T46" fmla="*/ 3265 w 3271"/>
                    <a:gd name="T47" fmla="*/ 2302 h 3075"/>
                    <a:gd name="T48" fmla="*/ 3211 w 3271"/>
                    <a:gd name="T49" fmla="*/ 2008 h 3075"/>
                    <a:gd name="T50" fmla="*/ 3091 w 3271"/>
                    <a:gd name="T51" fmla="*/ 1702 h 3075"/>
                    <a:gd name="T52" fmla="*/ 2775 w 3271"/>
                    <a:gd name="T53" fmla="*/ 1181 h 3075"/>
                    <a:gd name="T54" fmla="*/ 2278 w 3271"/>
                    <a:gd name="T55" fmla="*/ 653 h 3075"/>
                    <a:gd name="T56" fmla="*/ 1806 w 3271"/>
                    <a:gd name="T57" fmla="*/ 318 h 3075"/>
                    <a:gd name="T58" fmla="*/ 1334 w 3271"/>
                    <a:gd name="T59" fmla="*/ 96 h 3075"/>
                    <a:gd name="T60" fmla="*/ 891 w 3271"/>
                    <a:gd name="T61" fmla="*/ 0 h 3075"/>
                    <a:gd name="T62" fmla="*/ 502 w 3271"/>
                    <a:gd name="T63" fmla="*/ 36 h 3075"/>
                    <a:gd name="T64" fmla="*/ 204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0 w 3271"/>
                    <a:gd name="T75" fmla="*/ 1474 h 3075"/>
                    <a:gd name="T76" fmla="*/ 353 w 3271"/>
                    <a:gd name="T77" fmla="*/ 1786 h 3075"/>
                    <a:gd name="T78" fmla="*/ 849 w 3271"/>
                    <a:gd name="T79" fmla="*/ 2380 h 3075"/>
                    <a:gd name="T80" fmla="*/ 1244 w 3271"/>
                    <a:gd name="T81" fmla="*/ 2709 h 3075"/>
                    <a:gd name="T82" fmla="*/ 1656 w 3271"/>
                    <a:gd name="T83" fmla="*/ 2961 h 3075"/>
                    <a:gd name="T84" fmla="*/ 1937 w 3271"/>
                    <a:gd name="T85" fmla="*/ 3075 h 3075"/>
                    <a:gd name="T86" fmla="*/ 1525 w 3271"/>
                    <a:gd name="T87" fmla="*/ 2889 h 3075"/>
                    <a:gd name="T88" fmla="*/ 1118 w 3271"/>
                    <a:gd name="T89" fmla="*/ 2607 h 3075"/>
                    <a:gd name="T90" fmla="*/ 849 w 3271"/>
                    <a:gd name="T91" fmla="*/ 2380 h 307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46 w 3952"/>
                      <a:gd name="T1" fmla="*/ 2860 h 3501"/>
                      <a:gd name="T2" fmla="*/ 3910 w 3952"/>
                      <a:gd name="T3" fmla="*/ 2614 h 3501"/>
                      <a:gd name="T4" fmla="*/ 3839 w 3952"/>
                      <a:gd name="T5" fmla="*/ 2368 h 3501"/>
                      <a:gd name="T6" fmla="*/ 3731 w 3952"/>
                      <a:gd name="T7" fmla="*/ 2110 h 3501"/>
                      <a:gd name="T8" fmla="*/ 3593 w 3952"/>
                      <a:gd name="T9" fmla="*/ 1853 h 3501"/>
                      <a:gd name="T10" fmla="*/ 3432 w 3952"/>
                      <a:gd name="T11" fmla="*/ 1595 h 3501"/>
                      <a:gd name="T12" fmla="*/ 3241 w 3952"/>
                      <a:gd name="T13" fmla="*/ 1343 h 3501"/>
                      <a:gd name="T14" fmla="*/ 3025 w 3952"/>
                      <a:gd name="T15" fmla="*/ 1103 h 3501"/>
                      <a:gd name="T16" fmla="*/ 2721 w 3952"/>
                      <a:gd name="T17" fmla="*/ 815 h 3501"/>
                      <a:gd name="T18" fmla="*/ 2332 w 3952"/>
                      <a:gd name="T19" fmla="*/ 522 h 3501"/>
                      <a:gd name="T20" fmla="*/ 1943 w 3952"/>
                      <a:gd name="T21" fmla="*/ 288 h 3501"/>
                      <a:gd name="T22" fmla="*/ 1555 w 3952"/>
                      <a:gd name="T23" fmla="*/ 126 h 3501"/>
                      <a:gd name="T24" fmla="*/ 1184 w 3952"/>
                      <a:gd name="T25" fmla="*/ 24 h 3501"/>
                      <a:gd name="T26" fmla="*/ 837 w 3952"/>
                      <a:gd name="T27" fmla="*/ 0 h 3501"/>
                      <a:gd name="T28" fmla="*/ 526 w 3952"/>
                      <a:gd name="T29" fmla="*/ 48 h 3501"/>
                      <a:gd name="T30" fmla="*/ 263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69 w 3952"/>
                      <a:gd name="T39" fmla="*/ 174 h 3501"/>
                      <a:gd name="T40" fmla="*/ 526 w 3952"/>
                      <a:gd name="T41" fmla="*/ 48 h 3501"/>
                      <a:gd name="T42" fmla="*/ 837 w 3952"/>
                      <a:gd name="T43" fmla="*/ 6 h 3501"/>
                      <a:gd name="T44" fmla="*/ 1184 w 3952"/>
                      <a:gd name="T45" fmla="*/ 30 h 3501"/>
                      <a:gd name="T46" fmla="*/ 1555 w 3952"/>
                      <a:gd name="T47" fmla="*/ 132 h 3501"/>
                      <a:gd name="T48" fmla="*/ 1943 w 3952"/>
                      <a:gd name="T49" fmla="*/ 294 h 3501"/>
                      <a:gd name="T50" fmla="*/ 2332 w 3952"/>
                      <a:gd name="T51" fmla="*/ 528 h 3501"/>
                      <a:gd name="T52" fmla="*/ 2715 w 3952"/>
                      <a:gd name="T53" fmla="*/ 821 h 3501"/>
                      <a:gd name="T54" fmla="*/ 3127 w 3952"/>
                      <a:gd name="T55" fmla="*/ 1223 h 3501"/>
                      <a:gd name="T56" fmla="*/ 3336 w 3952"/>
                      <a:gd name="T57" fmla="*/ 1469 h 3501"/>
                      <a:gd name="T58" fmla="*/ 3510 w 3952"/>
                      <a:gd name="T59" fmla="*/ 1727 h 3501"/>
                      <a:gd name="T60" fmla="*/ 3665 w 3952"/>
                      <a:gd name="T61" fmla="*/ 1984 h 3501"/>
                      <a:gd name="T62" fmla="*/ 3785 w 3952"/>
                      <a:gd name="T63" fmla="*/ 2236 h 3501"/>
                      <a:gd name="T64" fmla="*/ 3875 w 3952"/>
                      <a:gd name="T65" fmla="*/ 2494 h 3501"/>
                      <a:gd name="T66" fmla="*/ 3934 w 3952"/>
                      <a:gd name="T67" fmla="*/ 2740 h 3501"/>
                      <a:gd name="T68" fmla="*/ 3952 w 3952"/>
                      <a:gd name="T69" fmla="*/ 2973 h 3501"/>
                      <a:gd name="T70" fmla="*/ 3922 w 3952"/>
                      <a:gd name="T71" fmla="*/ 3255 h 3501"/>
                      <a:gd name="T72" fmla="*/ 3833 w 3952"/>
                      <a:gd name="T73" fmla="*/ 3501 h 3501"/>
                      <a:gd name="T74" fmla="*/ 3886 w 3952"/>
                      <a:gd name="T75" fmla="*/ 3387 h 3501"/>
                      <a:gd name="T76" fmla="*/ 3946 w 3952"/>
                      <a:gd name="T77" fmla="*/ 3123 h 3501"/>
                      <a:gd name="T78" fmla="*/ 3952 w 3952"/>
                      <a:gd name="T79" fmla="*/ 2973 h 350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6 w 3791"/>
                      <a:gd name="T1" fmla="*/ 2416 h 3363"/>
                      <a:gd name="T2" fmla="*/ 419 w 3791"/>
                      <a:gd name="T3" fmla="*/ 2062 h 3363"/>
                      <a:gd name="T4" fmla="*/ 215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39 w 3791"/>
                      <a:gd name="T15" fmla="*/ 246 h 3363"/>
                      <a:gd name="T16" fmla="*/ 580 w 3791"/>
                      <a:gd name="T17" fmla="*/ 48 h 3363"/>
                      <a:gd name="T18" fmla="*/ 1028 w 3791"/>
                      <a:gd name="T19" fmla="*/ 6 h 3363"/>
                      <a:gd name="T20" fmla="*/ 1543 w 3791"/>
                      <a:gd name="T21" fmla="*/ 120 h 3363"/>
                      <a:gd name="T22" fmla="*/ 2087 w 3791"/>
                      <a:gd name="T23" fmla="*/ 378 h 3363"/>
                      <a:gd name="T24" fmla="*/ 2631 w 3791"/>
                      <a:gd name="T25" fmla="*/ 773 h 3363"/>
                      <a:gd name="T26" fmla="*/ 3115 w 3791"/>
                      <a:gd name="T27" fmla="*/ 1265 h 3363"/>
                      <a:gd name="T28" fmla="*/ 3378 w 3791"/>
                      <a:gd name="T29" fmla="*/ 1625 h 3363"/>
                      <a:gd name="T30" fmla="*/ 3582 w 3791"/>
                      <a:gd name="T31" fmla="*/ 1984 h 3363"/>
                      <a:gd name="T32" fmla="*/ 3719 w 3791"/>
                      <a:gd name="T33" fmla="*/ 2344 h 3363"/>
                      <a:gd name="T34" fmla="*/ 3785 w 3791"/>
                      <a:gd name="T35" fmla="*/ 2686 h 3363"/>
                      <a:gd name="T36" fmla="*/ 3749 w 3791"/>
                      <a:gd name="T37" fmla="*/ 3105 h 3363"/>
                      <a:gd name="T38" fmla="*/ 3629 w 3791"/>
                      <a:gd name="T39" fmla="*/ 3363 h 3363"/>
                      <a:gd name="T40" fmla="*/ 3779 w 3791"/>
                      <a:gd name="T41" fmla="*/ 2967 h 3363"/>
                      <a:gd name="T42" fmla="*/ 3791 w 3791"/>
                      <a:gd name="T43" fmla="*/ 2794 h 3363"/>
                      <a:gd name="T44" fmla="*/ 3749 w 3791"/>
                      <a:gd name="T45" fmla="*/ 2458 h 3363"/>
                      <a:gd name="T46" fmla="*/ 3635 w 3791"/>
                      <a:gd name="T47" fmla="*/ 2104 h 3363"/>
                      <a:gd name="T48" fmla="*/ 3456 w 3791"/>
                      <a:gd name="T49" fmla="*/ 1739 h 3363"/>
                      <a:gd name="T50" fmla="*/ 3211 w 3791"/>
                      <a:gd name="T51" fmla="*/ 1385 h 3363"/>
                      <a:gd name="T52" fmla="*/ 2804 w 3791"/>
                      <a:gd name="T53" fmla="*/ 929 h 3363"/>
                      <a:gd name="T54" fmla="*/ 2272 w 3791"/>
                      <a:gd name="T55" fmla="*/ 492 h 3363"/>
                      <a:gd name="T56" fmla="*/ 1722 w 3791"/>
                      <a:gd name="T57" fmla="*/ 192 h 3363"/>
                      <a:gd name="T58" fmla="*/ 1190 w 3791"/>
                      <a:gd name="T59" fmla="*/ 24 h 3363"/>
                      <a:gd name="T60" fmla="*/ 717 w 3791"/>
                      <a:gd name="T61" fmla="*/ 12 h 3363"/>
                      <a:gd name="T62" fmla="*/ 335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1 w 3791"/>
                      <a:gd name="T73" fmla="*/ 1583 h 3363"/>
                      <a:gd name="T74" fmla="*/ 341 w 3791"/>
                      <a:gd name="T75" fmla="*/ 1942 h 3363"/>
                      <a:gd name="T76" fmla="*/ 580 w 3791"/>
                      <a:gd name="T77" fmla="*/ 2302 h 3363"/>
                      <a:gd name="T78" fmla="*/ 987 w 3791"/>
                      <a:gd name="T79" fmla="*/ 2758 h 3363"/>
                      <a:gd name="T80" fmla="*/ 1596 w 3791"/>
                      <a:gd name="T81" fmla="*/ 3237 h 3363"/>
                      <a:gd name="T82" fmla="*/ 1596 w 3791"/>
                      <a:gd name="T83" fmla="*/ 3237 h 3363"/>
                      <a:gd name="T84" fmla="*/ 993 w 3791"/>
                      <a:gd name="T85" fmla="*/ 2758 h 33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38 w 3527"/>
                      <a:gd name="T1" fmla="*/ 2146 h 3225"/>
                      <a:gd name="T2" fmla="*/ 317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7 w 3527"/>
                      <a:gd name="T15" fmla="*/ 150 h 3225"/>
                      <a:gd name="T16" fmla="*/ 669 w 3527"/>
                      <a:gd name="T17" fmla="*/ 12 h 3225"/>
                      <a:gd name="T18" fmla="*/ 1112 w 3527"/>
                      <a:gd name="T19" fmla="*/ 24 h 3225"/>
                      <a:gd name="T20" fmla="*/ 1608 w 3527"/>
                      <a:gd name="T21" fmla="*/ 174 h 3225"/>
                      <a:gd name="T22" fmla="*/ 2116 w 3527"/>
                      <a:gd name="T23" fmla="*/ 456 h 3225"/>
                      <a:gd name="T24" fmla="*/ 2613 w 3527"/>
                      <a:gd name="T25" fmla="*/ 857 h 3225"/>
                      <a:gd name="T26" fmla="*/ 3073 w 3527"/>
                      <a:gd name="T27" fmla="*/ 1391 h 3225"/>
                      <a:gd name="T28" fmla="*/ 3276 w 3527"/>
                      <a:gd name="T29" fmla="*/ 1726 h 3225"/>
                      <a:gd name="T30" fmla="*/ 3426 w 3527"/>
                      <a:gd name="T31" fmla="*/ 2062 h 3225"/>
                      <a:gd name="T32" fmla="*/ 3509 w 3527"/>
                      <a:gd name="T33" fmla="*/ 2386 h 3225"/>
                      <a:gd name="T34" fmla="*/ 3521 w 3527"/>
                      <a:gd name="T35" fmla="*/ 2680 h 3225"/>
                      <a:gd name="T36" fmla="*/ 3474 w 3527"/>
                      <a:gd name="T37" fmla="*/ 2931 h 3225"/>
                      <a:gd name="T38" fmla="*/ 3360 w 3527"/>
                      <a:gd name="T39" fmla="*/ 3141 h 3225"/>
                      <a:gd name="T40" fmla="*/ 3282 w 3527"/>
                      <a:gd name="T41" fmla="*/ 3225 h 3225"/>
                      <a:gd name="T42" fmla="*/ 3312 w 3527"/>
                      <a:gd name="T43" fmla="*/ 3201 h 3225"/>
                      <a:gd name="T44" fmla="*/ 3444 w 3527"/>
                      <a:gd name="T45" fmla="*/ 3009 h 3225"/>
                      <a:gd name="T46" fmla="*/ 3515 w 3527"/>
                      <a:gd name="T47" fmla="*/ 2769 h 3225"/>
                      <a:gd name="T48" fmla="*/ 3521 w 3527"/>
                      <a:gd name="T49" fmla="*/ 2488 h 3225"/>
                      <a:gd name="T50" fmla="*/ 3462 w 3527"/>
                      <a:gd name="T51" fmla="*/ 2170 h 3225"/>
                      <a:gd name="T52" fmla="*/ 3336 w 3527"/>
                      <a:gd name="T53" fmla="*/ 1834 h 3225"/>
                      <a:gd name="T54" fmla="*/ 3145 w 3527"/>
                      <a:gd name="T55" fmla="*/ 1499 h 3225"/>
                      <a:gd name="T56" fmla="*/ 2816 w 3527"/>
                      <a:gd name="T57" fmla="*/ 1061 h 3225"/>
                      <a:gd name="T58" fmla="*/ 2284 w 3527"/>
                      <a:gd name="T59" fmla="*/ 575 h 3225"/>
                      <a:gd name="T60" fmla="*/ 1775 w 3527"/>
                      <a:gd name="T61" fmla="*/ 252 h 3225"/>
                      <a:gd name="T62" fmla="*/ 1273 w 3527"/>
                      <a:gd name="T63" fmla="*/ 60 h 3225"/>
                      <a:gd name="T64" fmla="*/ 807 w 3527"/>
                      <a:gd name="T65" fmla="*/ 0 h 3225"/>
                      <a:gd name="T66" fmla="*/ 418 w 3527"/>
                      <a:gd name="T67" fmla="*/ 84 h 3225"/>
                      <a:gd name="T68" fmla="*/ 167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1 w 3527"/>
                      <a:gd name="T79" fmla="*/ 1708 h 3225"/>
                      <a:gd name="T80" fmla="*/ 454 w 3527"/>
                      <a:gd name="T81" fmla="*/ 2038 h 3225"/>
                      <a:gd name="T82" fmla="*/ 914 w 3527"/>
                      <a:gd name="T83" fmla="*/ 2572 h 3225"/>
                      <a:gd name="T84" fmla="*/ 1255 w 3527"/>
                      <a:gd name="T85" fmla="*/ 2865 h 3225"/>
                      <a:gd name="T86" fmla="*/ 1608 w 3527"/>
                      <a:gd name="T87" fmla="*/ 3099 h 3225"/>
                      <a:gd name="T88" fmla="*/ 1853 w 3527"/>
                      <a:gd name="T89" fmla="*/ 3225 h 3225"/>
                      <a:gd name="T90" fmla="*/ 1494 w 3527"/>
                      <a:gd name="T91" fmla="*/ 3027 h 3225"/>
                      <a:gd name="T92" fmla="*/ 1142 w 3527"/>
                      <a:gd name="T93" fmla="*/ 2769 h 322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45 w 4251"/>
                        <a:gd name="T1" fmla="*/ 3237 h 3794"/>
                        <a:gd name="T2" fmla="*/ 4203 w 4251"/>
                        <a:gd name="T3" fmla="*/ 2961 h 3794"/>
                        <a:gd name="T4" fmla="*/ 4120 w 4251"/>
                        <a:gd name="T5" fmla="*/ 2679 h 3794"/>
                        <a:gd name="T6" fmla="*/ 4000 w 4251"/>
                        <a:gd name="T7" fmla="*/ 2391 h 3794"/>
                        <a:gd name="T8" fmla="*/ 3845 w 4251"/>
                        <a:gd name="T9" fmla="*/ 2098 h 3794"/>
                        <a:gd name="T10" fmla="*/ 3659 w 4251"/>
                        <a:gd name="T11" fmla="*/ 1810 h 3794"/>
                        <a:gd name="T12" fmla="*/ 3438 w 4251"/>
                        <a:gd name="T13" fmla="*/ 1528 h 3794"/>
                        <a:gd name="T14" fmla="*/ 3193 w 4251"/>
                        <a:gd name="T15" fmla="*/ 1252 h 3794"/>
                        <a:gd name="T16" fmla="*/ 2858 w 4251"/>
                        <a:gd name="T17" fmla="*/ 935 h 3794"/>
                        <a:gd name="T18" fmla="*/ 2434 w 4251"/>
                        <a:gd name="T19" fmla="*/ 605 h 3794"/>
                        <a:gd name="T20" fmla="*/ 1991 w 4251"/>
                        <a:gd name="T21" fmla="*/ 341 h 3794"/>
                        <a:gd name="T22" fmla="*/ 1549 w 4251"/>
                        <a:gd name="T23" fmla="*/ 143 h 3794"/>
                        <a:gd name="T24" fmla="*/ 1124 w 4251"/>
                        <a:gd name="T25" fmla="*/ 35 h 3794"/>
                        <a:gd name="T26" fmla="*/ 741 w 4251"/>
                        <a:gd name="T27" fmla="*/ 0 h 3794"/>
                        <a:gd name="T28" fmla="*/ 401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3 w 4251"/>
                        <a:gd name="T35" fmla="*/ 101 h 3794"/>
                        <a:gd name="T36" fmla="*/ 586 w 4251"/>
                        <a:gd name="T37" fmla="*/ 18 h 3794"/>
                        <a:gd name="T38" fmla="*/ 957 w 4251"/>
                        <a:gd name="T39" fmla="*/ 18 h 3794"/>
                        <a:gd name="T40" fmla="*/ 1357 w 4251"/>
                        <a:gd name="T41" fmla="*/ 95 h 3794"/>
                        <a:gd name="T42" fmla="*/ 1782 w 4251"/>
                        <a:gd name="T43" fmla="*/ 245 h 3794"/>
                        <a:gd name="T44" fmla="*/ 2212 w 4251"/>
                        <a:gd name="T45" fmla="*/ 467 h 3794"/>
                        <a:gd name="T46" fmla="*/ 2643 w 4251"/>
                        <a:gd name="T47" fmla="*/ 761 h 3794"/>
                        <a:gd name="T48" fmla="*/ 3061 w 4251"/>
                        <a:gd name="T49" fmla="*/ 1120 h 3794"/>
                        <a:gd name="T50" fmla="*/ 3318 w 4251"/>
                        <a:gd name="T51" fmla="*/ 1390 h 3794"/>
                        <a:gd name="T52" fmla="*/ 3552 w 4251"/>
                        <a:gd name="T53" fmla="*/ 1666 h 3794"/>
                        <a:gd name="T54" fmla="*/ 3755 w 4251"/>
                        <a:gd name="T55" fmla="*/ 1954 h 3794"/>
                        <a:gd name="T56" fmla="*/ 3922 w 4251"/>
                        <a:gd name="T57" fmla="*/ 2247 h 3794"/>
                        <a:gd name="T58" fmla="*/ 4060 w 4251"/>
                        <a:gd name="T59" fmla="*/ 2535 h 3794"/>
                        <a:gd name="T60" fmla="*/ 4162 w 4251"/>
                        <a:gd name="T61" fmla="*/ 2823 h 3794"/>
                        <a:gd name="T62" fmla="*/ 4221 w 4251"/>
                        <a:gd name="T63" fmla="*/ 3105 h 3794"/>
                        <a:gd name="T64" fmla="*/ 4245 w 4251"/>
                        <a:gd name="T65" fmla="*/ 3368 h 3794"/>
                        <a:gd name="T66" fmla="*/ 4233 w 4251"/>
                        <a:gd name="T67" fmla="*/ 3590 h 3794"/>
                        <a:gd name="T68" fmla="*/ 4185 w 4251"/>
                        <a:gd name="T69" fmla="*/ 3794 h 3794"/>
                        <a:gd name="T70" fmla="*/ 4215 w 4251"/>
                        <a:gd name="T71" fmla="*/ 3692 h 3794"/>
                        <a:gd name="T72" fmla="*/ 4245 w 4251"/>
                        <a:gd name="T73" fmla="*/ 3482 h 3794"/>
                        <a:gd name="T74" fmla="*/ 4251 w 4251"/>
                        <a:gd name="T75" fmla="*/ 3368 h 379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40" name="Group 166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1 w 4108"/>
                          <a:gd name="T1" fmla="*/ 186 h 3657"/>
                          <a:gd name="T2" fmla="*/ 442 w 4108"/>
                          <a:gd name="T3" fmla="*/ 54 h 3657"/>
                          <a:gd name="T4" fmla="*/ 771 w 4108"/>
                          <a:gd name="T5" fmla="*/ 6 h 3657"/>
                          <a:gd name="T6" fmla="*/ 1136 w 4108"/>
                          <a:gd name="T7" fmla="*/ 36 h 3657"/>
                          <a:gd name="T8" fmla="*/ 1537 w 4108"/>
                          <a:gd name="T9" fmla="*/ 144 h 3657"/>
                          <a:gd name="T10" fmla="*/ 1949 w 4108"/>
                          <a:gd name="T11" fmla="*/ 324 h 3657"/>
                          <a:gd name="T12" fmla="*/ 2368 w 4108"/>
                          <a:gd name="T13" fmla="*/ 570 h 3657"/>
                          <a:gd name="T14" fmla="*/ 2780 w 4108"/>
                          <a:gd name="T15" fmla="*/ 888 h 3657"/>
                          <a:gd name="T16" fmla="*/ 3103 w 4108"/>
                          <a:gd name="T17" fmla="*/ 1193 h 3657"/>
                          <a:gd name="T18" fmla="*/ 3336 w 4108"/>
                          <a:gd name="T19" fmla="*/ 1451 h 3657"/>
                          <a:gd name="T20" fmla="*/ 3540 w 4108"/>
                          <a:gd name="T21" fmla="*/ 1721 h 3657"/>
                          <a:gd name="T22" fmla="*/ 3719 w 4108"/>
                          <a:gd name="T23" fmla="*/ 1997 h 3657"/>
                          <a:gd name="T24" fmla="*/ 3863 w 4108"/>
                          <a:gd name="T25" fmla="*/ 2272 h 3657"/>
                          <a:gd name="T26" fmla="*/ 3976 w 4108"/>
                          <a:gd name="T27" fmla="*/ 2548 h 3657"/>
                          <a:gd name="T28" fmla="*/ 4060 w 4108"/>
                          <a:gd name="T29" fmla="*/ 2818 h 3657"/>
                          <a:gd name="T30" fmla="*/ 4102 w 4108"/>
                          <a:gd name="T31" fmla="*/ 3070 h 3657"/>
                          <a:gd name="T32" fmla="*/ 4102 w 4108"/>
                          <a:gd name="T33" fmla="*/ 3321 h 3657"/>
                          <a:gd name="T34" fmla="*/ 4060 w 4108"/>
                          <a:gd name="T35" fmla="*/ 3549 h 3657"/>
                          <a:gd name="T36" fmla="*/ 4030 w 4108"/>
                          <a:gd name="T37" fmla="*/ 3657 h 3657"/>
                          <a:gd name="T38" fmla="*/ 4090 w 4108"/>
                          <a:gd name="T39" fmla="*/ 3447 h 3657"/>
                          <a:gd name="T40" fmla="*/ 4108 w 4108"/>
                          <a:gd name="T41" fmla="*/ 3213 h 3657"/>
                          <a:gd name="T42" fmla="*/ 4102 w 4108"/>
                          <a:gd name="T43" fmla="*/ 3070 h 3657"/>
                          <a:gd name="T44" fmla="*/ 4060 w 4108"/>
                          <a:gd name="T45" fmla="*/ 2812 h 3657"/>
                          <a:gd name="T46" fmla="*/ 3982 w 4108"/>
                          <a:gd name="T47" fmla="*/ 2548 h 3657"/>
                          <a:gd name="T48" fmla="*/ 3869 w 4108"/>
                          <a:gd name="T49" fmla="*/ 2272 h 3657"/>
                          <a:gd name="T50" fmla="*/ 3725 w 4108"/>
                          <a:gd name="T51" fmla="*/ 1997 h 3657"/>
                          <a:gd name="T52" fmla="*/ 3546 w 4108"/>
                          <a:gd name="T53" fmla="*/ 1721 h 3657"/>
                          <a:gd name="T54" fmla="*/ 3342 w 4108"/>
                          <a:gd name="T55" fmla="*/ 1451 h 3657"/>
                          <a:gd name="T56" fmla="*/ 3109 w 4108"/>
                          <a:gd name="T57" fmla="*/ 1187 h 3657"/>
                          <a:gd name="T58" fmla="*/ 2792 w 4108"/>
                          <a:gd name="T59" fmla="*/ 888 h 3657"/>
                          <a:gd name="T60" fmla="*/ 2386 w 4108"/>
                          <a:gd name="T61" fmla="*/ 576 h 3657"/>
                          <a:gd name="T62" fmla="*/ 1967 w 4108"/>
                          <a:gd name="T63" fmla="*/ 330 h 3657"/>
                          <a:gd name="T64" fmla="*/ 1543 w 4108"/>
                          <a:gd name="T65" fmla="*/ 144 h 3657"/>
                          <a:gd name="T66" fmla="*/ 1130 w 4108"/>
                          <a:gd name="T67" fmla="*/ 30 h 3657"/>
                          <a:gd name="T68" fmla="*/ 753 w 4108"/>
                          <a:gd name="T69" fmla="*/ 0 h 3657"/>
                          <a:gd name="T70" fmla="*/ 431 w 4108"/>
                          <a:gd name="T71" fmla="*/ 54 h 3657"/>
                          <a:gd name="T72" fmla="*/ 161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09 w 1537"/>
                            <a:gd name="T1" fmla="*/ 1264 h 1768"/>
                            <a:gd name="T2" fmla="*/ 1058 w 1537"/>
                            <a:gd name="T3" fmla="*/ 1402 h 1768"/>
                            <a:gd name="T4" fmla="*/ 1214 w 1537"/>
                            <a:gd name="T5" fmla="*/ 1528 h 1768"/>
                            <a:gd name="T6" fmla="*/ 1369 w 1537"/>
                            <a:gd name="T7" fmla="*/ 1654 h 1768"/>
                            <a:gd name="T8" fmla="*/ 1531 w 1537"/>
                            <a:gd name="T9" fmla="*/ 1768 h 1768"/>
                            <a:gd name="T10" fmla="*/ 1537 w 1537"/>
                            <a:gd name="T11" fmla="*/ 1768 h 1768"/>
                            <a:gd name="T12" fmla="*/ 1375 w 1537"/>
                            <a:gd name="T13" fmla="*/ 1654 h 1768"/>
                            <a:gd name="T14" fmla="*/ 1220 w 1537"/>
                            <a:gd name="T15" fmla="*/ 1534 h 1768"/>
                            <a:gd name="T16" fmla="*/ 1064 w 1537"/>
                            <a:gd name="T17" fmla="*/ 1402 h 1768"/>
                            <a:gd name="T18" fmla="*/ 915 w 1537"/>
                            <a:gd name="T19" fmla="*/ 1258 h 1768"/>
                            <a:gd name="T20" fmla="*/ 765 w 1537"/>
                            <a:gd name="T21" fmla="*/ 1115 h 1768"/>
                            <a:gd name="T22" fmla="*/ 628 w 1537"/>
                            <a:gd name="T23" fmla="*/ 959 h 1768"/>
                            <a:gd name="T24" fmla="*/ 496 w 1537"/>
                            <a:gd name="T25" fmla="*/ 803 h 1768"/>
                            <a:gd name="T26" fmla="*/ 377 w 1537"/>
                            <a:gd name="T27" fmla="*/ 647 h 1768"/>
                            <a:gd name="T28" fmla="*/ 269 w 1537"/>
                            <a:gd name="T29" fmla="*/ 485 h 1768"/>
                            <a:gd name="T30" fmla="*/ 167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7 w 1537"/>
                            <a:gd name="T41" fmla="*/ 335 h 1768"/>
                            <a:gd name="T42" fmla="*/ 269 w 1537"/>
                            <a:gd name="T43" fmla="*/ 491 h 1768"/>
                            <a:gd name="T44" fmla="*/ 377 w 1537"/>
                            <a:gd name="T45" fmla="*/ 653 h 1768"/>
                            <a:gd name="T46" fmla="*/ 496 w 1537"/>
                            <a:gd name="T47" fmla="*/ 809 h 1768"/>
                            <a:gd name="T48" fmla="*/ 628 w 1537"/>
                            <a:gd name="T49" fmla="*/ 965 h 1768"/>
                            <a:gd name="T50" fmla="*/ 765 w 1537"/>
                            <a:gd name="T51" fmla="*/ 1121 h 1768"/>
                            <a:gd name="T52" fmla="*/ 909 w 1537"/>
                            <a:gd name="T53" fmla="*/ 1264 h 1768"/>
                            <a:gd name="T54" fmla="*/ 909 w 1537"/>
                            <a:gd name="T55" fmla="*/ 1264 h 1768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2" y="1810"/>
                          <a:ext cx="3672" cy="2049"/>
                          <a:chOff x="7" y="1814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5" y="2870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7" y="1866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9" y="1537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4" y="1358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8" y="1003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17"/>
              <a:ext cx="3325" cy="2957"/>
              <a:chOff x="16" y="1317"/>
              <a:chExt cx="3325" cy="2957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3 w 1435"/>
                  <a:gd name="T1" fmla="*/ 1150 h 1618"/>
                  <a:gd name="T2" fmla="*/ 741 w 1435"/>
                  <a:gd name="T3" fmla="*/ 1019 h 1618"/>
                  <a:gd name="T4" fmla="*/ 610 w 1435"/>
                  <a:gd name="T5" fmla="*/ 875 h 1618"/>
                  <a:gd name="T6" fmla="*/ 490 w 1435"/>
                  <a:gd name="T7" fmla="*/ 737 h 1618"/>
                  <a:gd name="T8" fmla="*/ 377 w 1435"/>
                  <a:gd name="T9" fmla="*/ 593 h 1618"/>
                  <a:gd name="T10" fmla="*/ 275 w 1435"/>
                  <a:gd name="T11" fmla="*/ 443 h 1618"/>
                  <a:gd name="T12" fmla="*/ 173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3 w 1435"/>
                  <a:gd name="T23" fmla="*/ 305 h 1618"/>
                  <a:gd name="T24" fmla="*/ 269 w 1435"/>
                  <a:gd name="T25" fmla="*/ 449 h 1618"/>
                  <a:gd name="T26" fmla="*/ 377 w 1435"/>
                  <a:gd name="T27" fmla="*/ 593 h 1618"/>
                  <a:gd name="T28" fmla="*/ 490 w 1435"/>
                  <a:gd name="T29" fmla="*/ 737 h 1618"/>
                  <a:gd name="T30" fmla="*/ 610 w 1435"/>
                  <a:gd name="T31" fmla="*/ 881 h 1618"/>
                  <a:gd name="T32" fmla="*/ 735 w 1435"/>
                  <a:gd name="T33" fmla="*/ 1019 h 1618"/>
                  <a:gd name="T34" fmla="*/ 873 w 1435"/>
                  <a:gd name="T35" fmla="*/ 1150 h 1618"/>
                  <a:gd name="T36" fmla="*/ 1010 w 1435"/>
                  <a:gd name="T37" fmla="*/ 1276 h 1618"/>
                  <a:gd name="T38" fmla="*/ 1148 w 1435"/>
                  <a:gd name="T39" fmla="*/ 1396 h 1618"/>
                  <a:gd name="T40" fmla="*/ 1286 w 1435"/>
                  <a:gd name="T41" fmla="*/ 1510 h 1618"/>
                  <a:gd name="T42" fmla="*/ 1429 w 1435"/>
                  <a:gd name="T43" fmla="*/ 1618 h 1618"/>
                  <a:gd name="T44" fmla="*/ 1435 w 1435"/>
                  <a:gd name="T45" fmla="*/ 1618 h 1618"/>
                  <a:gd name="T46" fmla="*/ 1292 w 1435"/>
                  <a:gd name="T47" fmla="*/ 1510 h 1618"/>
                  <a:gd name="T48" fmla="*/ 1154 w 1435"/>
                  <a:gd name="T49" fmla="*/ 1396 h 1618"/>
                  <a:gd name="T50" fmla="*/ 1010 w 1435"/>
                  <a:gd name="T51" fmla="*/ 1276 h 1618"/>
                  <a:gd name="T52" fmla="*/ 873 w 1435"/>
                  <a:gd name="T53" fmla="*/ 1150 h 1618"/>
                  <a:gd name="T54" fmla="*/ 873 w 1435"/>
                  <a:gd name="T55" fmla="*/ 1150 h 16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57 w 1668"/>
                  <a:gd name="T1" fmla="*/ 1463 h 2014"/>
                  <a:gd name="T2" fmla="*/ 789 w 1668"/>
                  <a:gd name="T3" fmla="*/ 1289 h 2014"/>
                  <a:gd name="T4" fmla="*/ 634 w 1668"/>
                  <a:gd name="T5" fmla="*/ 1115 h 2014"/>
                  <a:gd name="T6" fmla="*/ 490 w 1668"/>
                  <a:gd name="T7" fmla="*/ 929 h 2014"/>
                  <a:gd name="T8" fmla="*/ 365 w 1668"/>
                  <a:gd name="T9" fmla="*/ 743 h 2014"/>
                  <a:gd name="T10" fmla="*/ 251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1 w 1668"/>
                  <a:gd name="T25" fmla="*/ 569 h 2014"/>
                  <a:gd name="T26" fmla="*/ 365 w 1668"/>
                  <a:gd name="T27" fmla="*/ 755 h 2014"/>
                  <a:gd name="T28" fmla="*/ 490 w 1668"/>
                  <a:gd name="T29" fmla="*/ 935 h 2014"/>
                  <a:gd name="T30" fmla="*/ 634 w 1668"/>
                  <a:gd name="T31" fmla="*/ 1115 h 2014"/>
                  <a:gd name="T32" fmla="*/ 789 w 1668"/>
                  <a:gd name="T33" fmla="*/ 1295 h 2014"/>
                  <a:gd name="T34" fmla="*/ 957 w 1668"/>
                  <a:gd name="T35" fmla="*/ 1463 h 2014"/>
                  <a:gd name="T36" fmla="*/ 1130 w 1668"/>
                  <a:gd name="T37" fmla="*/ 1618 h 2014"/>
                  <a:gd name="T38" fmla="*/ 1303 w 1668"/>
                  <a:gd name="T39" fmla="*/ 1762 h 2014"/>
                  <a:gd name="T40" fmla="*/ 1483 w 1668"/>
                  <a:gd name="T41" fmla="*/ 1894 h 2014"/>
                  <a:gd name="T42" fmla="*/ 1662 w 1668"/>
                  <a:gd name="T43" fmla="*/ 2014 h 2014"/>
                  <a:gd name="T44" fmla="*/ 1668 w 1668"/>
                  <a:gd name="T45" fmla="*/ 2014 h 2014"/>
                  <a:gd name="T46" fmla="*/ 1483 w 1668"/>
                  <a:gd name="T47" fmla="*/ 1894 h 2014"/>
                  <a:gd name="T48" fmla="*/ 1303 w 1668"/>
                  <a:gd name="T49" fmla="*/ 1762 h 2014"/>
                  <a:gd name="T50" fmla="*/ 1130 w 1668"/>
                  <a:gd name="T51" fmla="*/ 1618 h 2014"/>
                  <a:gd name="T52" fmla="*/ 957 w 1668"/>
                  <a:gd name="T53" fmla="*/ 1463 h 2014"/>
                  <a:gd name="T54" fmla="*/ 957 w 1668"/>
                  <a:gd name="T55" fmla="*/ 1463 h 20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61" y="1317"/>
                <a:ext cx="260" cy="297"/>
                <a:chOff x="3043" y="1265"/>
                <a:chExt cx="366" cy="424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1" y="1468"/>
                  <a:ext cx="283" cy="1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5"/>
                  <a:ext cx="226" cy="223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5" y="1365"/>
                  <a:ext cx="162" cy="156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1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72830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2831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06104BB6-D091-46CF-B763-E559AFA90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010CA-4E44-446D-B5ED-8A78553BE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BA63A-595E-475A-A9D8-2D7FF808B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FD869-407A-4908-B051-18420F817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8FA1C-9F54-45C7-8C07-0262536BC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1FCD4-0B4D-4C43-828B-317AC05B5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D7CA3-0679-4BFC-BA1D-65158E28E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70C25-6E0B-42ED-88EE-57F731D34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9A350-EE4E-42A2-8B10-F1B3923D5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5397A-DCCB-49DC-B162-12CBA5FCE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21D2-34C2-4760-85B6-665AA9526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76164-1A30-4F7D-994D-C30338683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0D17F-F541-4C0A-8744-D9862C3CE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0203A-D0CD-4BC1-8A69-D3C326EF9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5298E-E115-447A-AB22-D1B6D6A43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C3E3D-EA47-4EC6-8023-3A2EFB20C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5FACF-0145-4975-9951-30B390827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1FC3BCC-1255-44BF-843B-8A08A9F16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9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2056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50296 w 64000"/>
                <a:gd name="T1" fmla="*/ 5746 h 64000"/>
                <a:gd name="T2" fmla="*/ 64000 w 64000"/>
                <a:gd name="T3" fmla="*/ 32000 h 64000"/>
                <a:gd name="T4" fmla="*/ 50296 w 64000"/>
                <a:gd name="T5" fmla="*/ 58253 h 64000"/>
                <a:gd name="T6" fmla="*/ 50296 w 64000"/>
                <a:gd name="T7" fmla="*/ 58253 h 64000"/>
                <a:gd name="T8" fmla="*/ 50295 w 64000"/>
                <a:gd name="T9" fmla="*/ 58253 h 64000"/>
                <a:gd name="T10" fmla="*/ 50296 w 64000"/>
                <a:gd name="T11" fmla="*/ 58254 h 64000"/>
                <a:gd name="T12" fmla="*/ 50296 w 64000"/>
                <a:gd name="T13" fmla="*/ 5746 h 64000"/>
                <a:gd name="T14" fmla="*/ 50295 w 64000"/>
                <a:gd name="T15" fmla="*/ 5746 h 64000"/>
                <a:gd name="T16" fmla="*/ 50296 w 64000"/>
                <a:gd name="T17" fmla="*/ 57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7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50077 w 64000"/>
                <a:gd name="T1" fmla="*/ 5595 h 64000"/>
                <a:gd name="T2" fmla="*/ 64000 w 64000"/>
                <a:gd name="T3" fmla="*/ 32000 h 64000"/>
                <a:gd name="T4" fmla="*/ 50077 w 64000"/>
                <a:gd name="T5" fmla="*/ 58404 h 64000"/>
                <a:gd name="T6" fmla="*/ 50077 w 64000"/>
                <a:gd name="T7" fmla="*/ 58404 h 64000"/>
                <a:gd name="T8" fmla="*/ 50076 w 64000"/>
                <a:gd name="T9" fmla="*/ 58404 h 64000"/>
                <a:gd name="T10" fmla="*/ 50077 w 64000"/>
                <a:gd name="T11" fmla="*/ 58405 h 64000"/>
                <a:gd name="T12" fmla="*/ 50077 w 64000"/>
                <a:gd name="T13" fmla="*/ 5595 h 64000"/>
                <a:gd name="T14" fmla="*/ 50076 w 64000"/>
                <a:gd name="T15" fmla="*/ 5595 h 64000"/>
                <a:gd name="T16" fmla="*/ 50077 w 64000"/>
                <a:gd name="T17" fmla="*/ 559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8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+mn-lt"/>
              </a:defRPr>
            </a:lvl1pPr>
          </a:lstStyle>
          <a:p>
            <a:pPr>
              <a:defRPr/>
            </a:pPr>
            <a:fld id="{9346A4A7-B5B3-4102-B387-483D5B387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080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1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2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4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4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4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4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4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55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10D6D4F-B8BB-499E-AEEA-E96C6142F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555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555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1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4104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4118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4132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2 w 3271"/>
                    <a:gd name="T1" fmla="*/ 1990 h 3075"/>
                    <a:gd name="T2" fmla="*/ 186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09 w 3271"/>
                    <a:gd name="T13" fmla="*/ 216 h 3075"/>
                    <a:gd name="T14" fmla="*/ 508 w 3271"/>
                    <a:gd name="T15" fmla="*/ 42 h 3075"/>
                    <a:gd name="T16" fmla="*/ 891 w 3271"/>
                    <a:gd name="T17" fmla="*/ 6 h 3075"/>
                    <a:gd name="T18" fmla="*/ 1334 w 3271"/>
                    <a:gd name="T19" fmla="*/ 102 h 3075"/>
                    <a:gd name="T20" fmla="*/ 1806 w 3271"/>
                    <a:gd name="T21" fmla="*/ 324 h 3075"/>
                    <a:gd name="T22" fmla="*/ 2272 w 3271"/>
                    <a:gd name="T23" fmla="*/ 659 h 3075"/>
                    <a:gd name="T24" fmla="*/ 2769 w 3271"/>
                    <a:gd name="T25" fmla="*/ 1187 h 3075"/>
                    <a:gd name="T26" fmla="*/ 3085 w 3271"/>
                    <a:gd name="T27" fmla="*/ 1702 h 3075"/>
                    <a:gd name="T28" fmla="*/ 3205 w 3271"/>
                    <a:gd name="T29" fmla="*/ 2008 h 3075"/>
                    <a:gd name="T30" fmla="*/ 3259 w 3271"/>
                    <a:gd name="T31" fmla="*/ 2302 h 3075"/>
                    <a:gd name="T32" fmla="*/ 3253 w 3271"/>
                    <a:gd name="T33" fmla="*/ 2565 h 3075"/>
                    <a:gd name="T34" fmla="*/ 3187 w 3271"/>
                    <a:gd name="T35" fmla="*/ 2781 h 3075"/>
                    <a:gd name="T36" fmla="*/ 3068 w 3271"/>
                    <a:gd name="T37" fmla="*/ 2961 h 3075"/>
                    <a:gd name="T38" fmla="*/ 2918 w 3271"/>
                    <a:gd name="T39" fmla="*/ 3075 h 3075"/>
                    <a:gd name="T40" fmla="*/ 3068 w 3271"/>
                    <a:gd name="T41" fmla="*/ 2967 h 3075"/>
                    <a:gd name="T42" fmla="*/ 3193 w 3271"/>
                    <a:gd name="T43" fmla="*/ 2787 h 3075"/>
                    <a:gd name="T44" fmla="*/ 3259 w 3271"/>
                    <a:gd name="T45" fmla="*/ 2565 h 3075"/>
                    <a:gd name="T46" fmla="*/ 3265 w 3271"/>
                    <a:gd name="T47" fmla="*/ 2302 h 3075"/>
                    <a:gd name="T48" fmla="*/ 3211 w 3271"/>
                    <a:gd name="T49" fmla="*/ 2008 h 3075"/>
                    <a:gd name="T50" fmla="*/ 3091 w 3271"/>
                    <a:gd name="T51" fmla="*/ 1702 h 3075"/>
                    <a:gd name="T52" fmla="*/ 2775 w 3271"/>
                    <a:gd name="T53" fmla="*/ 1181 h 3075"/>
                    <a:gd name="T54" fmla="*/ 2278 w 3271"/>
                    <a:gd name="T55" fmla="*/ 653 h 3075"/>
                    <a:gd name="T56" fmla="*/ 1806 w 3271"/>
                    <a:gd name="T57" fmla="*/ 318 h 3075"/>
                    <a:gd name="T58" fmla="*/ 1334 w 3271"/>
                    <a:gd name="T59" fmla="*/ 96 h 3075"/>
                    <a:gd name="T60" fmla="*/ 891 w 3271"/>
                    <a:gd name="T61" fmla="*/ 0 h 3075"/>
                    <a:gd name="T62" fmla="*/ 502 w 3271"/>
                    <a:gd name="T63" fmla="*/ 36 h 3075"/>
                    <a:gd name="T64" fmla="*/ 204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0 w 3271"/>
                    <a:gd name="T75" fmla="*/ 1474 h 3075"/>
                    <a:gd name="T76" fmla="*/ 353 w 3271"/>
                    <a:gd name="T77" fmla="*/ 1786 h 3075"/>
                    <a:gd name="T78" fmla="*/ 849 w 3271"/>
                    <a:gd name="T79" fmla="*/ 2380 h 3075"/>
                    <a:gd name="T80" fmla="*/ 1244 w 3271"/>
                    <a:gd name="T81" fmla="*/ 2709 h 3075"/>
                    <a:gd name="T82" fmla="*/ 1656 w 3271"/>
                    <a:gd name="T83" fmla="*/ 2961 h 3075"/>
                    <a:gd name="T84" fmla="*/ 1937 w 3271"/>
                    <a:gd name="T85" fmla="*/ 3075 h 3075"/>
                    <a:gd name="T86" fmla="*/ 1525 w 3271"/>
                    <a:gd name="T87" fmla="*/ 2889 h 3075"/>
                    <a:gd name="T88" fmla="*/ 1118 w 3271"/>
                    <a:gd name="T89" fmla="*/ 2607 h 3075"/>
                    <a:gd name="T90" fmla="*/ 849 w 3271"/>
                    <a:gd name="T91" fmla="*/ 2380 h 307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4133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4134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46 w 3952"/>
                      <a:gd name="T1" fmla="*/ 2860 h 3501"/>
                      <a:gd name="T2" fmla="*/ 3910 w 3952"/>
                      <a:gd name="T3" fmla="*/ 2614 h 3501"/>
                      <a:gd name="T4" fmla="*/ 3839 w 3952"/>
                      <a:gd name="T5" fmla="*/ 2368 h 3501"/>
                      <a:gd name="T6" fmla="*/ 3731 w 3952"/>
                      <a:gd name="T7" fmla="*/ 2110 h 3501"/>
                      <a:gd name="T8" fmla="*/ 3593 w 3952"/>
                      <a:gd name="T9" fmla="*/ 1853 h 3501"/>
                      <a:gd name="T10" fmla="*/ 3432 w 3952"/>
                      <a:gd name="T11" fmla="*/ 1595 h 3501"/>
                      <a:gd name="T12" fmla="*/ 3241 w 3952"/>
                      <a:gd name="T13" fmla="*/ 1343 h 3501"/>
                      <a:gd name="T14" fmla="*/ 3025 w 3952"/>
                      <a:gd name="T15" fmla="*/ 1103 h 3501"/>
                      <a:gd name="T16" fmla="*/ 2721 w 3952"/>
                      <a:gd name="T17" fmla="*/ 815 h 3501"/>
                      <a:gd name="T18" fmla="*/ 2332 w 3952"/>
                      <a:gd name="T19" fmla="*/ 522 h 3501"/>
                      <a:gd name="T20" fmla="*/ 1943 w 3952"/>
                      <a:gd name="T21" fmla="*/ 288 h 3501"/>
                      <a:gd name="T22" fmla="*/ 1555 w 3952"/>
                      <a:gd name="T23" fmla="*/ 126 h 3501"/>
                      <a:gd name="T24" fmla="*/ 1184 w 3952"/>
                      <a:gd name="T25" fmla="*/ 24 h 3501"/>
                      <a:gd name="T26" fmla="*/ 837 w 3952"/>
                      <a:gd name="T27" fmla="*/ 0 h 3501"/>
                      <a:gd name="T28" fmla="*/ 526 w 3952"/>
                      <a:gd name="T29" fmla="*/ 48 h 3501"/>
                      <a:gd name="T30" fmla="*/ 263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69 w 3952"/>
                      <a:gd name="T39" fmla="*/ 174 h 3501"/>
                      <a:gd name="T40" fmla="*/ 526 w 3952"/>
                      <a:gd name="T41" fmla="*/ 48 h 3501"/>
                      <a:gd name="T42" fmla="*/ 837 w 3952"/>
                      <a:gd name="T43" fmla="*/ 6 h 3501"/>
                      <a:gd name="T44" fmla="*/ 1184 w 3952"/>
                      <a:gd name="T45" fmla="*/ 30 h 3501"/>
                      <a:gd name="T46" fmla="*/ 1555 w 3952"/>
                      <a:gd name="T47" fmla="*/ 132 h 3501"/>
                      <a:gd name="T48" fmla="*/ 1943 w 3952"/>
                      <a:gd name="T49" fmla="*/ 294 h 3501"/>
                      <a:gd name="T50" fmla="*/ 2332 w 3952"/>
                      <a:gd name="T51" fmla="*/ 528 h 3501"/>
                      <a:gd name="T52" fmla="*/ 2715 w 3952"/>
                      <a:gd name="T53" fmla="*/ 821 h 3501"/>
                      <a:gd name="T54" fmla="*/ 3127 w 3952"/>
                      <a:gd name="T55" fmla="*/ 1223 h 3501"/>
                      <a:gd name="T56" fmla="*/ 3336 w 3952"/>
                      <a:gd name="T57" fmla="*/ 1469 h 3501"/>
                      <a:gd name="T58" fmla="*/ 3510 w 3952"/>
                      <a:gd name="T59" fmla="*/ 1727 h 3501"/>
                      <a:gd name="T60" fmla="*/ 3665 w 3952"/>
                      <a:gd name="T61" fmla="*/ 1984 h 3501"/>
                      <a:gd name="T62" fmla="*/ 3785 w 3952"/>
                      <a:gd name="T63" fmla="*/ 2236 h 3501"/>
                      <a:gd name="T64" fmla="*/ 3875 w 3952"/>
                      <a:gd name="T65" fmla="*/ 2494 h 3501"/>
                      <a:gd name="T66" fmla="*/ 3934 w 3952"/>
                      <a:gd name="T67" fmla="*/ 2740 h 3501"/>
                      <a:gd name="T68" fmla="*/ 3952 w 3952"/>
                      <a:gd name="T69" fmla="*/ 2973 h 3501"/>
                      <a:gd name="T70" fmla="*/ 3922 w 3952"/>
                      <a:gd name="T71" fmla="*/ 3255 h 3501"/>
                      <a:gd name="T72" fmla="*/ 3833 w 3952"/>
                      <a:gd name="T73" fmla="*/ 3501 h 3501"/>
                      <a:gd name="T74" fmla="*/ 3886 w 3952"/>
                      <a:gd name="T75" fmla="*/ 3387 h 3501"/>
                      <a:gd name="T76" fmla="*/ 3946 w 3952"/>
                      <a:gd name="T77" fmla="*/ 3123 h 3501"/>
                      <a:gd name="T78" fmla="*/ 3952 w 3952"/>
                      <a:gd name="T79" fmla="*/ 2973 h 350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35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6 w 3791"/>
                      <a:gd name="T1" fmla="*/ 2416 h 3363"/>
                      <a:gd name="T2" fmla="*/ 419 w 3791"/>
                      <a:gd name="T3" fmla="*/ 2062 h 3363"/>
                      <a:gd name="T4" fmla="*/ 215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39 w 3791"/>
                      <a:gd name="T15" fmla="*/ 246 h 3363"/>
                      <a:gd name="T16" fmla="*/ 580 w 3791"/>
                      <a:gd name="T17" fmla="*/ 48 h 3363"/>
                      <a:gd name="T18" fmla="*/ 1028 w 3791"/>
                      <a:gd name="T19" fmla="*/ 6 h 3363"/>
                      <a:gd name="T20" fmla="*/ 1543 w 3791"/>
                      <a:gd name="T21" fmla="*/ 120 h 3363"/>
                      <a:gd name="T22" fmla="*/ 2087 w 3791"/>
                      <a:gd name="T23" fmla="*/ 378 h 3363"/>
                      <a:gd name="T24" fmla="*/ 2631 w 3791"/>
                      <a:gd name="T25" fmla="*/ 773 h 3363"/>
                      <a:gd name="T26" fmla="*/ 3115 w 3791"/>
                      <a:gd name="T27" fmla="*/ 1265 h 3363"/>
                      <a:gd name="T28" fmla="*/ 3378 w 3791"/>
                      <a:gd name="T29" fmla="*/ 1625 h 3363"/>
                      <a:gd name="T30" fmla="*/ 3582 w 3791"/>
                      <a:gd name="T31" fmla="*/ 1984 h 3363"/>
                      <a:gd name="T32" fmla="*/ 3719 w 3791"/>
                      <a:gd name="T33" fmla="*/ 2344 h 3363"/>
                      <a:gd name="T34" fmla="*/ 3785 w 3791"/>
                      <a:gd name="T35" fmla="*/ 2686 h 3363"/>
                      <a:gd name="T36" fmla="*/ 3749 w 3791"/>
                      <a:gd name="T37" fmla="*/ 3105 h 3363"/>
                      <a:gd name="T38" fmla="*/ 3629 w 3791"/>
                      <a:gd name="T39" fmla="*/ 3363 h 3363"/>
                      <a:gd name="T40" fmla="*/ 3779 w 3791"/>
                      <a:gd name="T41" fmla="*/ 2967 h 3363"/>
                      <a:gd name="T42" fmla="*/ 3791 w 3791"/>
                      <a:gd name="T43" fmla="*/ 2794 h 3363"/>
                      <a:gd name="T44" fmla="*/ 3749 w 3791"/>
                      <a:gd name="T45" fmla="*/ 2458 h 3363"/>
                      <a:gd name="T46" fmla="*/ 3635 w 3791"/>
                      <a:gd name="T47" fmla="*/ 2104 h 3363"/>
                      <a:gd name="T48" fmla="*/ 3456 w 3791"/>
                      <a:gd name="T49" fmla="*/ 1739 h 3363"/>
                      <a:gd name="T50" fmla="*/ 3211 w 3791"/>
                      <a:gd name="T51" fmla="*/ 1385 h 3363"/>
                      <a:gd name="T52" fmla="*/ 2804 w 3791"/>
                      <a:gd name="T53" fmla="*/ 929 h 3363"/>
                      <a:gd name="T54" fmla="*/ 2272 w 3791"/>
                      <a:gd name="T55" fmla="*/ 492 h 3363"/>
                      <a:gd name="T56" fmla="*/ 1722 w 3791"/>
                      <a:gd name="T57" fmla="*/ 192 h 3363"/>
                      <a:gd name="T58" fmla="*/ 1190 w 3791"/>
                      <a:gd name="T59" fmla="*/ 24 h 3363"/>
                      <a:gd name="T60" fmla="*/ 717 w 3791"/>
                      <a:gd name="T61" fmla="*/ 12 h 3363"/>
                      <a:gd name="T62" fmla="*/ 335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1 w 3791"/>
                      <a:gd name="T73" fmla="*/ 1583 h 3363"/>
                      <a:gd name="T74" fmla="*/ 341 w 3791"/>
                      <a:gd name="T75" fmla="*/ 1942 h 3363"/>
                      <a:gd name="T76" fmla="*/ 580 w 3791"/>
                      <a:gd name="T77" fmla="*/ 2302 h 3363"/>
                      <a:gd name="T78" fmla="*/ 987 w 3791"/>
                      <a:gd name="T79" fmla="*/ 2758 h 3363"/>
                      <a:gd name="T80" fmla="*/ 1596 w 3791"/>
                      <a:gd name="T81" fmla="*/ 3237 h 3363"/>
                      <a:gd name="T82" fmla="*/ 1596 w 3791"/>
                      <a:gd name="T83" fmla="*/ 3237 h 3363"/>
                      <a:gd name="T84" fmla="*/ 993 w 3791"/>
                      <a:gd name="T85" fmla="*/ 2758 h 33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36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38 w 3527"/>
                      <a:gd name="T1" fmla="*/ 2146 h 3225"/>
                      <a:gd name="T2" fmla="*/ 317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7 w 3527"/>
                      <a:gd name="T15" fmla="*/ 150 h 3225"/>
                      <a:gd name="T16" fmla="*/ 669 w 3527"/>
                      <a:gd name="T17" fmla="*/ 12 h 3225"/>
                      <a:gd name="T18" fmla="*/ 1112 w 3527"/>
                      <a:gd name="T19" fmla="*/ 24 h 3225"/>
                      <a:gd name="T20" fmla="*/ 1608 w 3527"/>
                      <a:gd name="T21" fmla="*/ 174 h 3225"/>
                      <a:gd name="T22" fmla="*/ 2116 w 3527"/>
                      <a:gd name="T23" fmla="*/ 456 h 3225"/>
                      <a:gd name="T24" fmla="*/ 2613 w 3527"/>
                      <a:gd name="T25" fmla="*/ 857 h 3225"/>
                      <a:gd name="T26" fmla="*/ 3073 w 3527"/>
                      <a:gd name="T27" fmla="*/ 1391 h 3225"/>
                      <a:gd name="T28" fmla="*/ 3276 w 3527"/>
                      <a:gd name="T29" fmla="*/ 1726 h 3225"/>
                      <a:gd name="T30" fmla="*/ 3426 w 3527"/>
                      <a:gd name="T31" fmla="*/ 2062 h 3225"/>
                      <a:gd name="T32" fmla="*/ 3509 w 3527"/>
                      <a:gd name="T33" fmla="*/ 2386 h 3225"/>
                      <a:gd name="T34" fmla="*/ 3521 w 3527"/>
                      <a:gd name="T35" fmla="*/ 2680 h 3225"/>
                      <a:gd name="T36" fmla="*/ 3474 w 3527"/>
                      <a:gd name="T37" fmla="*/ 2931 h 3225"/>
                      <a:gd name="T38" fmla="*/ 3360 w 3527"/>
                      <a:gd name="T39" fmla="*/ 3141 h 3225"/>
                      <a:gd name="T40" fmla="*/ 3282 w 3527"/>
                      <a:gd name="T41" fmla="*/ 3225 h 3225"/>
                      <a:gd name="T42" fmla="*/ 3312 w 3527"/>
                      <a:gd name="T43" fmla="*/ 3201 h 3225"/>
                      <a:gd name="T44" fmla="*/ 3444 w 3527"/>
                      <a:gd name="T45" fmla="*/ 3009 h 3225"/>
                      <a:gd name="T46" fmla="*/ 3515 w 3527"/>
                      <a:gd name="T47" fmla="*/ 2769 h 3225"/>
                      <a:gd name="T48" fmla="*/ 3521 w 3527"/>
                      <a:gd name="T49" fmla="*/ 2488 h 3225"/>
                      <a:gd name="T50" fmla="*/ 3462 w 3527"/>
                      <a:gd name="T51" fmla="*/ 2170 h 3225"/>
                      <a:gd name="T52" fmla="*/ 3336 w 3527"/>
                      <a:gd name="T53" fmla="*/ 1834 h 3225"/>
                      <a:gd name="T54" fmla="*/ 3145 w 3527"/>
                      <a:gd name="T55" fmla="*/ 1499 h 3225"/>
                      <a:gd name="T56" fmla="*/ 2816 w 3527"/>
                      <a:gd name="T57" fmla="*/ 1061 h 3225"/>
                      <a:gd name="T58" fmla="*/ 2284 w 3527"/>
                      <a:gd name="T59" fmla="*/ 575 h 3225"/>
                      <a:gd name="T60" fmla="*/ 1775 w 3527"/>
                      <a:gd name="T61" fmla="*/ 252 h 3225"/>
                      <a:gd name="T62" fmla="*/ 1273 w 3527"/>
                      <a:gd name="T63" fmla="*/ 60 h 3225"/>
                      <a:gd name="T64" fmla="*/ 807 w 3527"/>
                      <a:gd name="T65" fmla="*/ 0 h 3225"/>
                      <a:gd name="T66" fmla="*/ 418 w 3527"/>
                      <a:gd name="T67" fmla="*/ 84 h 3225"/>
                      <a:gd name="T68" fmla="*/ 167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1 w 3527"/>
                      <a:gd name="T79" fmla="*/ 1708 h 3225"/>
                      <a:gd name="T80" fmla="*/ 454 w 3527"/>
                      <a:gd name="T81" fmla="*/ 2038 h 3225"/>
                      <a:gd name="T82" fmla="*/ 914 w 3527"/>
                      <a:gd name="T83" fmla="*/ 2572 h 3225"/>
                      <a:gd name="T84" fmla="*/ 1255 w 3527"/>
                      <a:gd name="T85" fmla="*/ 2865 h 3225"/>
                      <a:gd name="T86" fmla="*/ 1608 w 3527"/>
                      <a:gd name="T87" fmla="*/ 3099 h 3225"/>
                      <a:gd name="T88" fmla="*/ 1853 w 3527"/>
                      <a:gd name="T89" fmla="*/ 3225 h 3225"/>
                      <a:gd name="T90" fmla="*/ 1494 w 3527"/>
                      <a:gd name="T91" fmla="*/ 3027 h 3225"/>
                      <a:gd name="T92" fmla="*/ 1142 w 3527"/>
                      <a:gd name="T93" fmla="*/ 2769 h 322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grpSp>
                <p:nvGrpSpPr>
                  <p:cNvPr id="4137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4138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45 w 4251"/>
                        <a:gd name="T1" fmla="*/ 3237 h 3794"/>
                        <a:gd name="T2" fmla="*/ 4203 w 4251"/>
                        <a:gd name="T3" fmla="*/ 2961 h 3794"/>
                        <a:gd name="T4" fmla="*/ 4120 w 4251"/>
                        <a:gd name="T5" fmla="*/ 2679 h 3794"/>
                        <a:gd name="T6" fmla="*/ 4000 w 4251"/>
                        <a:gd name="T7" fmla="*/ 2391 h 3794"/>
                        <a:gd name="T8" fmla="*/ 3845 w 4251"/>
                        <a:gd name="T9" fmla="*/ 2098 h 3794"/>
                        <a:gd name="T10" fmla="*/ 3659 w 4251"/>
                        <a:gd name="T11" fmla="*/ 1810 h 3794"/>
                        <a:gd name="T12" fmla="*/ 3438 w 4251"/>
                        <a:gd name="T13" fmla="*/ 1528 h 3794"/>
                        <a:gd name="T14" fmla="*/ 3193 w 4251"/>
                        <a:gd name="T15" fmla="*/ 1252 h 3794"/>
                        <a:gd name="T16" fmla="*/ 2858 w 4251"/>
                        <a:gd name="T17" fmla="*/ 935 h 3794"/>
                        <a:gd name="T18" fmla="*/ 2434 w 4251"/>
                        <a:gd name="T19" fmla="*/ 605 h 3794"/>
                        <a:gd name="T20" fmla="*/ 1991 w 4251"/>
                        <a:gd name="T21" fmla="*/ 341 h 3794"/>
                        <a:gd name="T22" fmla="*/ 1549 w 4251"/>
                        <a:gd name="T23" fmla="*/ 143 h 3794"/>
                        <a:gd name="T24" fmla="*/ 1124 w 4251"/>
                        <a:gd name="T25" fmla="*/ 35 h 3794"/>
                        <a:gd name="T26" fmla="*/ 741 w 4251"/>
                        <a:gd name="T27" fmla="*/ 0 h 3794"/>
                        <a:gd name="T28" fmla="*/ 401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3 w 4251"/>
                        <a:gd name="T35" fmla="*/ 101 h 3794"/>
                        <a:gd name="T36" fmla="*/ 586 w 4251"/>
                        <a:gd name="T37" fmla="*/ 18 h 3794"/>
                        <a:gd name="T38" fmla="*/ 957 w 4251"/>
                        <a:gd name="T39" fmla="*/ 18 h 3794"/>
                        <a:gd name="T40" fmla="*/ 1357 w 4251"/>
                        <a:gd name="T41" fmla="*/ 95 h 3794"/>
                        <a:gd name="T42" fmla="*/ 1782 w 4251"/>
                        <a:gd name="T43" fmla="*/ 245 h 3794"/>
                        <a:gd name="T44" fmla="*/ 2212 w 4251"/>
                        <a:gd name="T45" fmla="*/ 467 h 3794"/>
                        <a:gd name="T46" fmla="*/ 2643 w 4251"/>
                        <a:gd name="T47" fmla="*/ 761 h 3794"/>
                        <a:gd name="T48" fmla="*/ 3061 w 4251"/>
                        <a:gd name="T49" fmla="*/ 1120 h 3794"/>
                        <a:gd name="T50" fmla="*/ 3318 w 4251"/>
                        <a:gd name="T51" fmla="*/ 1390 h 3794"/>
                        <a:gd name="T52" fmla="*/ 3552 w 4251"/>
                        <a:gd name="T53" fmla="*/ 1666 h 3794"/>
                        <a:gd name="T54" fmla="*/ 3755 w 4251"/>
                        <a:gd name="T55" fmla="*/ 1954 h 3794"/>
                        <a:gd name="T56" fmla="*/ 3922 w 4251"/>
                        <a:gd name="T57" fmla="*/ 2247 h 3794"/>
                        <a:gd name="T58" fmla="*/ 4060 w 4251"/>
                        <a:gd name="T59" fmla="*/ 2535 h 3794"/>
                        <a:gd name="T60" fmla="*/ 4162 w 4251"/>
                        <a:gd name="T61" fmla="*/ 2823 h 3794"/>
                        <a:gd name="T62" fmla="*/ 4221 w 4251"/>
                        <a:gd name="T63" fmla="*/ 3105 h 3794"/>
                        <a:gd name="T64" fmla="*/ 4245 w 4251"/>
                        <a:gd name="T65" fmla="*/ 3368 h 3794"/>
                        <a:gd name="T66" fmla="*/ 4233 w 4251"/>
                        <a:gd name="T67" fmla="*/ 3590 h 3794"/>
                        <a:gd name="T68" fmla="*/ 4185 w 4251"/>
                        <a:gd name="T69" fmla="*/ 3794 h 3794"/>
                        <a:gd name="T70" fmla="*/ 4215 w 4251"/>
                        <a:gd name="T71" fmla="*/ 3692 h 3794"/>
                        <a:gd name="T72" fmla="*/ 4245 w 4251"/>
                        <a:gd name="T73" fmla="*/ 3482 h 3794"/>
                        <a:gd name="T74" fmla="*/ 4251 w 4251"/>
                        <a:gd name="T75" fmla="*/ 3368 h 379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4139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40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1 w 4108"/>
                          <a:gd name="T1" fmla="*/ 186 h 3657"/>
                          <a:gd name="T2" fmla="*/ 442 w 4108"/>
                          <a:gd name="T3" fmla="*/ 54 h 3657"/>
                          <a:gd name="T4" fmla="*/ 771 w 4108"/>
                          <a:gd name="T5" fmla="*/ 6 h 3657"/>
                          <a:gd name="T6" fmla="*/ 1136 w 4108"/>
                          <a:gd name="T7" fmla="*/ 36 h 3657"/>
                          <a:gd name="T8" fmla="*/ 1537 w 4108"/>
                          <a:gd name="T9" fmla="*/ 144 h 3657"/>
                          <a:gd name="T10" fmla="*/ 1949 w 4108"/>
                          <a:gd name="T11" fmla="*/ 324 h 3657"/>
                          <a:gd name="T12" fmla="*/ 2368 w 4108"/>
                          <a:gd name="T13" fmla="*/ 570 h 3657"/>
                          <a:gd name="T14" fmla="*/ 2780 w 4108"/>
                          <a:gd name="T15" fmla="*/ 888 h 3657"/>
                          <a:gd name="T16" fmla="*/ 3103 w 4108"/>
                          <a:gd name="T17" fmla="*/ 1193 h 3657"/>
                          <a:gd name="T18" fmla="*/ 3336 w 4108"/>
                          <a:gd name="T19" fmla="*/ 1451 h 3657"/>
                          <a:gd name="T20" fmla="*/ 3540 w 4108"/>
                          <a:gd name="T21" fmla="*/ 1721 h 3657"/>
                          <a:gd name="T22" fmla="*/ 3719 w 4108"/>
                          <a:gd name="T23" fmla="*/ 1997 h 3657"/>
                          <a:gd name="T24" fmla="*/ 3863 w 4108"/>
                          <a:gd name="T25" fmla="*/ 2272 h 3657"/>
                          <a:gd name="T26" fmla="*/ 3976 w 4108"/>
                          <a:gd name="T27" fmla="*/ 2548 h 3657"/>
                          <a:gd name="T28" fmla="*/ 4060 w 4108"/>
                          <a:gd name="T29" fmla="*/ 2818 h 3657"/>
                          <a:gd name="T30" fmla="*/ 4102 w 4108"/>
                          <a:gd name="T31" fmla="*/ 3070 h 3657"/>
                          <a:gd name="T32" fmla="*/ 4102 w 4108"/>
                          <a:gd name="T33" fmla="*/ 3321 h 3657"/>
                          <a:gd name="T34" fmla="*/ 4060 w 4108"/>
                          <a:gd name="T35" fmla="*/ 3549 h 3657"/>
                          <a:gd name="T36" fmla="*/ 4030 w 4108"/>
                          <a:gd name="T37" fmla="*/ 3657 h 3657"/>
                          <a:gd name="T38" fmla="*/ 4090 w 4108"/>
                          <a:gd name="T39" fmla="*/ 3447 h 3657"/>
                          <a:gd name="T40" fmla="*/ 4108 w 4108"/>
                          <a:gd name="T41" fmla="*/ 3213 h 3657"/>
                          <a:gd name="T42" fmla="*/ 4102 w 4108"/>
                          <a:gd name="T43" fmla="*/ 3070 h 3657"/>
                          <a:gd name="T44" fmla="*/ 4060 w 4108"/>
                          <a:gd name="T45" fmla="*/ 2812 h 3657"/>
                          <a:gd name="T46" fmla="*/ 3982 w 4108"/>
                          <a:gd name="T47" fmla="*/ 2548 h 3657"/>
                          <a:gd name="T48" fmla="*/ 3869 w 4108"/>
                          <a:gd name="T49" fmla="*/ 2272 h 3657"/>
                          <a:gd name="T50" fmla="*/ 3725 w 4108"/>
                          <a:gd name="T51" fmla="*/ 1997 h 3657"/>
                          <a:gd name="T52" fmla="*/ 3546 w 4108"/>
                          <a:gd name="T53" fmla="*/ 1721 h 3657"/>
                          <a:gd name="T54" fmla="*/ 3342 w 4108"/>
                          <a:gd name="T55" fmla="*/ 1451 h 3657"/>
                          <a:gd name="T56" fmla="*/ 3109 w 4108"/>
                          <a:gd name="T57" fmla="*/ 1187 h 3657"/>
                          <a:gd name="T58" fmla="*/ 2792 w 4108"/>
                          <a:gd name="T59" fmla="*/ 888 h 3657"/>
                          <a:gd name="T60" fmla="*/ 2386 w 4108"/>
                          <a:gd name="T61" fmla="*/ 576 h 3657"/>
                          <a:gd name="T62" fmla="*/ 1967 w 4108"/>
                          <a:gd name="T63" fmla="*/ 330 h 3657"/>
                          <a:gd name="T64" fmla="*/ 1543 w 4108"/>
                          <a:gd name="T65" fmla="*/ 144 h 3657"/>
                          <a:gd name="T66" fmla="*/ 1130 w 4108"/>
                          <a:gd name="T67" fmla="*/ 30 h 3657"/>
                          <a:gd name="T68" fmla="*/ 753 w 4108"/>
                          <a:gd name="T69" fmla="*/ 0 h 3657"/>
                          <a:gd name="T70" fmla="*/ 431 w 4108"/>
                          <a:gd name="T71" fmla="*/ 54 h 3657"/>
                          <a:gd name="T72" fmla="*/ 161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4141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142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43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44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45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46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47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48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49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50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51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52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53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54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55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56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57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58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59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60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61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62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63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64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65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66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67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68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69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70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71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72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73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74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75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76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77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09 w 1537"/>
                            <a:gd name="T1" fmla="*/ 1264 h 1768"/>
                            <a:gd name="T2" fmla="*/ 1058 w 1537"/>
                            <a:gd name="T3" fmla="*/ 1402 h 1768"/>
                            <a:gd name="T4" fmla="*/ 1214 w 1537"/>
                            <a:gd name="T5" fmla="*/ 1528 h 1768"/>
                            <a:gd name="T6" fmla="*/ 1369 w 1537"/>
                            <a:gd name="T7" fmla="*/ 1654 h 1768"/>
                            <a:gd name="T8" fmla="*/ 1531 w 1537"/>
                            <a:gd name="T9" fmla="*/ 1768 h 1768"/>
                            <a:gd name="T10" fmla="*/ 1537 w 1537"/>
                            <a:gd name="T11" fmla="*/ 1768 h 1768"/>
                            <a:gd name="T12" fmla="*/ 1375 w 1537"/>
                            <a:gd name="T13" fmla="*/ 1654 h 1768"/>
                            <a:gd name="T14" fmla="*/ 1220 w 1537"/>
                            <a:gd name="T15" fmla="*/ 1534 h 1768"/>
                            <a:gd name="T16" fmla="*/ 1064 w 1537"/>
                            <a:gd name="T17" fmla="*/ 1402 h 1768"/>
                            <a:gd name="T18" fmla="*/ 915 w 1537"/>
                            <a:gd name="T19" fmla="*/ 1258 h 1768"/>
                            <a:gd name="T20" fmla="*/ 765 w 1537"/>
                            <a:gd name="T21" fmla="*/ 1115 h 1768"/>
                            <a:gd name="T22" fmla="*/ 628 w 1537"/>
                            <a:gd name="T23" fmla="*/ 959 h 1768"/>
                            <a:gd name="T24" fmla="*/ 496 w 1537"/>
                            <a:gd name="T25" fmla="*/ 803 h 1768"/>
                            <a:gd name="T26" fmla="*/ 377 w 1537"/>
                            <a:gd name="T27" fmla="*/ 647 h 1768"/>
                            <a:gd name="T28" fmla="*/ 269 w 1537"/>
                            <a:gd name="T29" fmla="*/ 485 h 1768"/>
                            <a:gd name="T30" fmla="*/ 167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7 w 1537"/>
                            <a:gd name="T41" fmla="*/ 335 h 1768"/>
                            <a:gd name="T42" fmla="*/ 269 w 1537"/>
                            <a:gd name="T43" fmla="*/ 491 h 1768"/>
                            <a:gd name="T44" fmla="*/ 377 w 1537"/>
                            <a:gd name="T45" fmla="*/ 653 h 1768"/>
                            <a:gd name="T46" fmla="*/ 496 w 1537"/>
                            <a:gd name="T47" fmla="*/ 809 h 1768"/>
                            <a:gd name="T48" fmla="*/ 628 w 1537"/>
                            <a:gd name="T49" fmla="*/ 965 h 1768"/>
                            <a:gd name="T50" fmla="*/ 765 w 1537"/>
                            <a:gd name="T51" fmla="*/ 1121 h 1768"/>
                            <a:gd name="T52" fmla="*/ 909 w 1537"/>
                            <a:gd name="T53" fmla="*/ 1264 h 1768"/>
                            <a:gd name="T54" fmla="*/ 909 w 1537"/>
                            <a:gd name="T55" fmla="*/ 1264 h 1768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grpSp>
                      <p:nvGrpSpPr>
                        <p:cNvPr id="4178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4215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0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4216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4217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4218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4219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4220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4221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6" y="1866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4222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4223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9" y="1537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4224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4" y="1358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4225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4226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8" y="1003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4179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80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81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82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83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84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85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86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87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88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89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90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91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92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93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94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95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96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97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98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99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00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01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02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03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04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05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06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07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08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09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10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11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12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13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14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4119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4120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1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4122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4123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24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25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26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27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28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29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30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31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4105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4106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3 w 1435"/>
                  <a:gd name="T1" fmla="*/ 1150 h 1618"/>
                  <a:gd name="T2" fmla="*/ 741 w 1435"/>
                  <a:gd name="T3" fmla="*/ 1019 h 1618"/>
                  <a:gd name="T4" fmla="*/ 610 w 1435"/>
                  <a:gd name="T5" fmla="*/ 875 h 1618"/>
                  <a:gd name="T6" fmla="*/ 490 w 1435"/>
                  <a:gd name="T7" fmla="*/ 737 h 1618"/>
                  <a:gd name="T8" fmla="*/ 377 w 1435"/>
                  <a:gd name="T9" fmla="*/ 593 h 1618"/>
                  <a:gd name="T10" fmla="*/ 275 w 1435"/>
                  <a:gd name="T11" fmla="*/ 443 h 1618"/>
                  <a:gd name="T12" fmla="*/ 173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3 w 1435"/>
                  <a:gd name="T23" fmla="*/ 305 h 1618"/>
                  <a:gd name="T24" fmla="*/ 269 w 1435"/>
                  <a:gd name="T25" fmla="*/ 449 h 1618"/>
                  <a:gd name="T26" fmla="*/ 377 w 1435"/>
                  <a:gd name="T27" fmla="*/ 593 h 1618"/>
                  <a:gd name="T28" fmla="*/ 490 w 1435"/>
                  <a:gd name="T29" fmla="*/ 737 h 1618"/>
                  <a:gd name="T30" fmla="*/ 610 w 1435"/>
                  <a:gd name="T31" fmla="*/ 881 h 1618"/>
                  <a:gd name="T32" fmla="*/ 735 w 1435"/>
                  <a:gd name="T33" fmla="*/ 1019 h 1618"/>
                  <a:gd name="T34" fmla="*/ 873 w 1435"/>
                  <a:gd name="T35" fmla="*/ 1150 h 1618"/>
                  <a:gd name="T36" fmla="*/ 1010 w 1435"/>
                  <a:gd name="T37" fmla="*/ 1276 h 1618"/>
                  <a:gd name="T38" fmla="*/ 1148 w 1435"/>
                  <a:gd name="T39" fmla="*/ 1396 h 1618"/>
                  <a:gd name="T40" fmla="*/ 1286 w 1435"/>
                  <a:gd name="T41" fmla="*/ 1510 h 1618"/>
                  <a:gd name="T42" fmla="*/ 1429 w 1435"/>
                  <a:gd name="T43" fmla="*/ 1618 h 1618"/>
                  <a:gd name="T44" fmla="*/ 1435 w 1435"/>
                  <a:gd name="T45" fmla="*/ 1618 h 1618"/>
                  <a:gd name="T46" fmla="*/ 1292 w 1435"/>
                  <a:gd name="T47" fmla="*/ 1510 h 1618"/>
                  <a:gd name="T48" fmla="*/ 1154 w 1435"/>
                  <a:gd name="T49" fmla="*/ 1396 h 1618"/>
                  <a:gd name="T50" fmla="*/ 1010 w 1435"/>
                  <a:gd name="T51" fmla="*/ 1276 h 1618"/>
                  <a:gd name="T52" fmla="*/ 873 w 1435"/>
                  <a:gd name="T53" fmla="*/ 1150 h 1618"/>
                  <a:gd name="T54" fmla="*/ 873 w 1435"/>
                  <a:gd name="T55" fmla="*/ 1150 h 16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7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57 w 1668"/>
                  <a:gd name="T1" fmla="*/ 1463 h 2014"/>
                  <a:gd name="T2" fmla="*/ 789 w 1668"/>
                  <a:gd name="T3" fmla="*/ 1289 h 2014"/>
                  <a:gd name="T4" fmla="*/ 634 w 1668"/>
                  <a:gd name="T5" fmla="*/ 1115 h 2014"/>
                  <a:gd name="T6" fmla="*/ 490 w 1668"/>
                  <a:gd name="T7" fmla="*/ 929 h 2014"/>
                  <a:gd name="T8" fmla="*/ 365 w 1668"/>
                  <a:gd name="T9" fmla="*/ 743 h 2014"/>
                  <a:gd name="T10" fmla="*/ 251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1 w 1668"/>
                  <a:gd name="T25" fmla="*/ 569 h 2014"/>
                  <a:gd name="T26" fmla="*/ 365 w 1668"/>
                  <a:gd name="T27" fmla="*/ 755 h 2014"/>
                  <a:gd name="T28" fmla="*/ 490 w 1668"/>
                  <a:gd name="T29" fmla="*/ 935 h 2014"/>
                  <a:gd name="T30" fmla="*/ 634 w 1668"/>
                  <a:gd name="T31" fmla="*/ 1115 h 2014"/>
                  <a:gd name="T32" fmla="*/ 789 w 1668"/>
                  <a:gd name="T33" fmla="*/ 1295 h 2014"/>
                  <a:gd name="T34" fmla="*/ 957 w 1668"/>
                  <a:gd name="T35" fmla="*/ 1463 h 2014"/>
                  <a:gd name="T36" fmla="*/ 1130 w 1668"/>
                  <a:gd name="T37" fmla="*/ 1618 h 2014"/>
                  <a:gd name="T38" fmla="*/ 1303 w 1668"/>
                  <a:gd name="T39" fmla="*/ 1762 h 2014"/>
                  <a:gd name="T40" fmla="*/ 1483 w 1668"/>
                  <a:gd name="T41" fmla="*/ 1894 h 2014"/>
                  <a:gd name="T42" fmla="*/ 1662 w 1668"/>
                  <a:gd name="T43" fmla="*/ 2014 h 2014"/>
                  <a:gd name="T44" fmla="*/ 1668 w 1668"/>
                  <a:gd name="T45" fmla="*/ 2014 h 2014"/>
                  <a:gd name="T46" fmla="*/ 1483 w 1668"/>
                  <a:gd name="T47" fmla="*/ 1894 h 2014"/>
                  <a:gd name="T48" fmla="*/ 1303 w 1668"/>
                  <a:gd name="T49" fmla="*/ 1762 h 2014"/>
                  <a:gd name="T50" fmla="*/ 1130 w 1668"/>
                  <a:gd name="T51" fmla="*/ 1618 h 2014"/>
                  <a:gd name="T52" fmla="*/ 957 w 1668"/>
                  <a:gd name="T53" fmla="*/ 1463 h 2014"/>
                  <a:gd name="T54" fmla="*/ 957 w 1668"/>
                  <a:gd name="T55" fmla="*/ 1463 h 20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8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9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0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7" y="2696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1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4112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71801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802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803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804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805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71806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07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08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22ABF35-8CF0-4D1C-80D6-D40B5AE84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809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810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2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LAI\Lai%201\vu%20dieu%20thien%20nga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E:\Lai%201\C&#193;%20HEO%20BI&#7874;U%20DI&#7876;N%20TRONG%20B&#7874;%20K&#205;NH.flv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7.png"/><Relationship Id="rId2" Type="http://schemas.openxmlformats.org/officeDocument/2006/relationships/audio" Target="file:///D:\LAI\Lai%201\dan_nguyet.mp3.wav" TargetMode="External"/><Relationship Id="rId1" Type="http://schemas.openxmlformats.org/officeDocument/2006/relationships/audio" Target="file:///D:\LAI\Lai%201\dan_bau.mp3.wav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LAI\Lai%201\3a.wav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800landscape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136775" y="2109788"/>
            <a:ext cx="52578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6" tIns="45713" rIns="91426" bIns="45713"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48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ÂM NHẠC LỚP 3</a:t>
            </a:r>
          </a:p>
        </p:txBody>
      </p:sp>
      <p:pic>
        <p:nvPicPr>
          <p:cNvPr id="9220" name="Picture 5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914400"/>
            <a:ext cx="15240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4313238"/>
            <a:ext cx="11525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981200"/>
            <a:ext cx="115252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5562600"/>
            <a:ext cx="115252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1066800"/>
            <a:ext cx="13716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0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5410200"/>
            <a:ext cx="115252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4541838"/>
            <a:ext cx="11525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2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5913438"/>
            <a:ext cx="11525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3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91475" y="4267200"/>
            <a:ext cx="115252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4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1066800"/>
            <a:ext cx="115252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5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838200"/>
            <a:ext cx="115252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6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5684838"/>
            <a:ext cx="11525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7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4191000"/>
            <a:ext cx="115252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48021D-9D9A-4006-9C76-6718DD37C78D}"/>
              </a:ext>
            </a:extLst>
          </p:cNvPr>
          <p:cNvSpPr/>
          <p:nvPr/>
        </p:nvSpPr>
        <p:spPr bwMode="auto">
          <a:xfrm>
            <a:off x="2743201" y="3189287"/>
            <a:ext cx="3743324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>
    <p:sndAc>
      <p:stSnd>
        <p:snd r:embed="rId4" name="ket thuc lop 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34" descr="BCJ004OXW8BC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3"/>
          <p:cNvGrpSpPr>
            <a:grpSpLocks/>
          </p:cNvGrpSpPr>
          <p:nvPr/>
        </p:nvGrpSpPr>
        <p:grpSpPr bwMode="auto">
          <a:xfrm>
            <a:off x="127000" y="1524000"/>
            <a:ext cx="8864600" cy="4648200"/>
            <a:chOff x="80" y="960"/>
            <a:chExt cx="5584" cy="2928"/>
          </a:xfrm>
        </p:grpSpPr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96" y="960"/>
              <a:ext cx="556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ko-KR" sz="4000" b="0" u="sng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Câu 1</a:t>
              </a:r>
              <a:r>
                <a:rPr lang="en-US" altLang="ko-KR" sz="4000" b="0">
                  <a:solidFill>
                    <a:srgbClr val="99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: </a:t>
              </a: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Chuyện gì </a:t>
              </a:r>
              <a:r>
                <a:rPr lang="vi-VN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đ</a:t>
              </a: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ã xảy ra ở vùng </a:t>
              </a:r>
              <a:b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</a:b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            biển Bắc Cực?</a:t>
              </a:r>
              <a:endParaRPr lang="en-US" sz="4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80" y="1776"/>
              <a:ext cx="548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ko-KR" sz="4000" b="0" u="sng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Câu 2</a:t>
              </a:r>
              <a:r>
                <a:rPr lang="en-US" altLang="ko-KR" sz="4000" b="0">
                  <a:solidFill>
                    <a:srgbClr val="99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: </a:t>
              </a: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Tàu phá b</a:t>
              </a:r>
              <a:r>
                <a:rPr lang="vi-VN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ă</a:t>
              </a: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ng và mọi ng</a:t>
              </a:r>
              <a:r>
                <a:rPr lang="vi-VN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ư</a:t>
              </a: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ời </a:t>
              </a:r>
              <a:b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</a:b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            </a:t>
              </a:r>
              <a:r>
                <a:rPr lang="vi-VN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đ</a:t>
              </a: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ã làm việc nh</a:t>
              </a:r>
              <a:r>
                <a:rPr lang="vi-VN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ư</a:t>
              </a: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 thế nào?</a:t>
              </a:r>
              <a:endParaRPr lang="en-US" sz="4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96" y="2592"/>
              <a:ext cx="55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ko-KR" sz="4000" b="0" u="sng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Câu 3</a:t>
              </a:r>
              <a:r>
                <a:rPr lang="en-US" altLang="ko-KR" sz="4000" b="0">
                  <a:solidFill>
                    <a:srgbClr val="99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: </a:t>
              </a: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Đàn cá Heo lúc </a:t>
              </a:r>
              <a:r>
                <a:rPr lang="vi-VN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đ</a:t>
              </a: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ó nh</a:t>
              </a:r>
              <a:r>
                <a:rPr lang="vi-VN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ư</a:t>
              </a: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 thế </a:t>
              </a:r>
              <a:b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</a:b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            nào?</a:t>
              </a:r>
              <a:endParaRPr lang="en-US" sz="4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96" y="3456"/>
              <a:ext cx="55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ko-KR" sz="4000" b="0" u="sng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Câu 4</a:t>
              </a:r>
              <a:r>
                <a:rPr lang="en-US" altLang="ko-KR" sz="4000" b="0">
                  <a:solidFill>
                    <a:srgbClr val="99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: </a:t>
              </a: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Điều gì </a:t>
              </a:r>
              <a:r>
                <a:rPr lang="vi-VN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đ</a:t>
              </a: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ã khiến </a:t>
              </a:r>
              <a:r>
                <a:rPr lang="vi-VN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đ</a:t>
              </a: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àn cá Heo </a:t>
              </a:r>
              <a:b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</a:b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            b</a:t>
              </a:r>
              <a:r>
                <a:rPr lang="vi-VN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ơ</a:t>
              </a: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i theo con tàu ra biển?</a:t>
              </a:r>
              <a:endParaRPr lang="en-US" sz="4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</p:grpSp>
      <p:sp>
        <p:nvSpPr>
          <p:cNvPr id="18564" name="Rectangle 132"/>
          <p:cNvSpPr>
            <a:spLocks noChangeArrowheads="1"/>
          </p:cNvSpPr>
          <p:nvPr/>
        </p:nvSpPr>
        <p:spPr bwMode="auto">
          <a:xfrm>
            <a:off x="1905000" y="304800"/>
            <a:ext cx="5410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charset="0"/>
              </a:rPr>
              <a:t>Thảo luận nhóm: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5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BCJ004OXW8BC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52400" y="53340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eaLnBrk="1" hangingPunct="1">
              <a:defRPr/>
            </a:pPr>
            <a:r>
              <a:rPr lang="en-US" altLang="ko-KR" sz="2800" b="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Câu 1</a:t>
            </a:r>
            <a:r>
              <a:rPr lang="en-US" altLang="ko-KR" sz="2800" b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: </a:t>
            </a:r>
            <a:r>
              <a:rPr lang="en-US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Chuyện gì </a:t>
            </a:r>
            <a:r>
              <a:rPr lang="vi-VN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đ</a:t>
            </a:r>
            <a:r>
              <a:rPr lang="en-US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ã xảy ra ở vùng biển Bắc Cực?</a:t>
            </a:r>
            <a:endParaRPr lang="en-US" sz="2800" b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155575" y="776288"/>
            <a:ext cx="871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eaLnBrk="1" hangingPunct="1">
              <a:defRPr/>
            </a:pPr>
            <a:r>
              <a:rPr lang="en-US" altLang="ko-KR" sz="2800" b="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Câu 2</a:t>
            </a:r>
            <a:r>
              <a:rPr lang="en-US" altLang="ko-KR" sz="2800" b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: </a:t>
            </a:r>
            <a:r>
              <a:rPr lang="en-US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Tàu phá b</a:t>
            </a:r>
            <a:r>
              <a:rPr lang="vi-VN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ă</a:t>
            </a:r>
            <a:r>
              <a:rPr lang="en-US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ng và mọi ng</a:t>
            </a:r>
            <a:r>
              <a:rPr lang="vi-VN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ư</a:t>
            </a:r>
            <a:r>
              <a:rPr lang="en-US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ời </a:t>
            </a:r>
            <a:r>
              <a:rPr lang="vi-VN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đ</a:t>
            </a:r>
            <a:r>
              <a:rPr lang="en-US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ã làm việc nh</a:t>
            </a:r>
            <a:r>
              <a:rPr lang="vi-VN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ư</a:t>
            </a:r>
            <a:r>
              <a:rPr lang="en-US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 thế nào?</a:t>
            </a:r>
            <a:endParaRPr lang="en-US" sz="2800" b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53988" y="5334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altLang="ko-KR" sz="2800" b="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Câu 3</a:t>
            </a:r>
            <a:r>
              <a:rPr lang="en-US" altLang="ko-KR" sz="2800" b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: </a:t>
            </a:r>
            <a:r>
              <a:rPr lang="en-US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Đàn cá Heo lúc </a:t>
            </a:r>
            <a:r>
              <a:rPr lang="vi-VN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đ</a:t>
            </a:r>
            <a:r>
              <a:rPr lang="en-US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ó nh</a:t>
            </a:r>
            <a:r>
              <a:rPr lang="vi-VN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ư</a:t>
            </a:r>
            <a:r>
              <a:rPr lang="en-US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 thế nào?</a:t>
            </a:r>
            <a:endParaRPr lang="en-US" sz="2800" b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57163" y="7620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eaLnBrk="1" hangingPunct="1">
              <a:defRPr/>
            </a:pPr>
            <a:r>
              <a:rPr lang="en-US" altLang="ko-KR" sz="2800" b="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Câu 4</a:t>
            </a:r>
            <a:r>
              <a:rPr lang="en-US" altLang="ko-KR" sz="2800" b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: </a:t>
            </a:r>
            <a:r>
              <a:rPr lang="en-US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Điều gì </a:t>
            </a:r>
            <a:r>
              <a:rPr lang="vi-VN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đ</a:t>
            </a:r>
            <a:r>
              <a:rPr lang="en-US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ã khiến </a:t>
            </a:r>
            <a:r>
              <a:rPr lang="vi-VN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đ</a:t>
            </a:r>
            <a:r>
              <a:rPr lang="en-US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àn cá Heo b</a:t>
            </a:r>
            <a:r>
              <a:rPr lang="vi-VN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ơ</a:t>
            </a:r>
            <a:r>
              <a:rPr lang="en-US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i theo con tàu ra biển?</a:t>
            </a:r>
            <a:endParaRPr lang="en-US" sz="2800" b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28600" y="2667000"/>
            <a:ext cx="86106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Trả lời:   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800">
                <a:solidFill>
                  <a:srgbClr val="000099"/>
                </a:solidFill>
                <a:latin typeface="Arial" charset="0"/>
              </a:rPr>
              <a:t>Trời rét đậm, biển bị đóng băng.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800">
                <a:solidFill>
                  <a:srgbClr val="000099"/>
                </a:solidFill>
                <a:latin typeface="Arial" charset="0"/>
              </a:rPr>
              <a:t>Đàn cá heo sống trong khu vực đó có nguy cơ bị chết.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228600" y="2667000"/>
            <a:ext cx="8458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Trả lời:</a:t>
            </a:r>
          </a:p>
          <a:p>
            <a:pPr algn="just">
              <a:spcBef>
                <a:spcPct val="50000"/>
              </a:spcBef>
            </a:pPr>
            <a:r>
              <a:rPr lang="en-US" sz="2800">
                <a:solidFill>
                  <a:srgbClr val="0033CC"/>
                </a:solidFill>
                <a:latin typeface="Arial" charset="0"/>
              </a:rPr>
              <a:t>-</a:t>
            </a:r>
            <a:r>
              <a:rPr lang="en-US" sz="2800">
                <a:solidFill>
                  <a:srgbClr val="000099"/>
                </a:solidFill>
                <a:latin typeface="Arial" charset="0"/>
              </a:rPr>
              <a:t>Tàu phá băng và mọi người đã làm việc tích cực nhưng kết quả không được là bao.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228600" y="2667000"/>
            <a:ext cx="8686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Trả lời:</a:t>
            </a:r>
            <a:r>
              <a:rPr lang="en-US" sz="2800">
                <a:latin typeface="Arial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2800">
                <a:solidFill>
                  <a:srgbClr val="0033CC"/>
                </a:solidFill>
                <a:latin typeface="Arial" charset="0"/>
              </a:rPr>
              <a:t>-</a:t>
            </a:r>
            <a:r>
              <a:rPr lang="en-US" sz="2800">
                <a:solidFill>
                  <a:srgbClr val="000099"/>
                </a:solidFill>
                <a:latin typeface="Arial" charset="0"/>
              </a:rPr>
              <a:t>Đàn cá heo đã bị yếu sức, cứ vài phút lại phải nhô lên khỏi mặt nước để thở, một số con yếu sức đã bị chết.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228600" y="2667000"/>
            <a:ext cx="8610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Trả lời:</a:t>
            </a:r>
          </a:p>
          <a:p>
            <a:pPr algn="just"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Arial" charset="0"/>
              </a:rPr>
              <a:t>-Vì đàn cá Heo nhạy cảm với âm nhạc và thích nghe nhạc cổ điển của nhạc sĩ Trai-cốp-xki.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4" grpId="1"/>
      <p:bldP spid="74755" grpId="0"/>
      <p:bldP spid="74755" grpId="1"/>
      <p:bldP spid="74756" grpId="0"/>
      <p:bldP spid="74756" grpId="1"/>
      <p:bldP spid="74757" grpId="0"/>
      <p:bldP spid="74758" grpId="0"/>
      <p:bldP spid="74758" grpId="1"/>
      <p:bldP spid="74759" grpId="0"/>
      <p:bldP spid="74759" grpId="1"/>
      <p:bldP spid="74760" grpId="0"/>
      <p:bldP spid="74760" grpId="1"/>
      <p:bldP spid="747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16fk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 descr="untitled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00" y="3429000"/>
            <a:ext cx="45466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9" name="Group 16"/>
          <p:cNvGrpSpPr>
            <a:grpSpLocks/>
          </p:cNvGrpSpPr>
          <p:nvPr/>
        </p:nvGrpSpPr>
        <p:grpSpPr bwMode="auto">
          <a:xfrm>
            <a:off x="4572000" y="3429000"/>
            <a:ext cx="4572000" cy="3429000"/>
            <a:chOff x="2880" y="2160"/>
            <a:chExt cx="2880" cy="2160"/>
          </a:xfrm>
        </p:grpSpPr>
        <p:pic>
          <p:nvPicPr>
            <p:cNvPr id="21515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0" y="2160"/>
              <a:ext cx="2880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6" name="Picture 11" descr="dancahe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80" y="2976"/>
              <a:ext cx="2880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10" name="Text Box 12"/>
          <p:cNvSpPr txBox="1">
            <a:spLocks noChangeArrowheads="1"/>
          </p:cNvSpPr>
          <p:nvPr/>
        </p:nvSpPr>
        <p:spPr bwMode="auto">
          <a:xfrm>
            <a:off x="4038600" y="28194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21511" name="Text Box 13"/>
          <p:cNvSpPr txBox="1">
            <a:spLocks noChangeArrowheads="1"/>
          </p:cNvSpPr>
          <p:nvPr/>
        </p:nvSpPr>
        <p:spPr bwMode="auto">
          <a:xfrm>
            <a:off x="3962400" y="6278563"/>
            <a:ext cx="53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21512" name="Text Box 14"/>
          <p:cNvSpPr txBox="1">
            <a:spLocks noChangeArrowheads="1"/>
          </p:cNvSpPr>
          <p:nvPr/>
        </p:nvSpPr>
        <p:spPr bwMode="auto">
          <a:xfrm>
            <a:off x="8610600" y="6278563"/>
            <a:ext cx="53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21513" name="Text Box 15"/>
          <p:cNvSpPr txBox="1">
            <a:spLocks noChangeArrowheads="1"/>
          </p:cNvSpPr>
          <p:nvPr/>
        </p:nvSpPr>
        <p:spPr bwMode="auto">
          <a:xfrm>
            <a:off x="8610600" y="28194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pic>
        <p:nvPicPr>
          <p:cNvPr id="37905" name="vu dieu thien nga.mp3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7"/>
          <a:srcRect/>
          <a:stretch>
            <a:fillRect/>
          </a:stretch>
        </p:blipFill>
        <p:spPr>
          <a:xfrm>
            <a:off x="6858000" y="6553200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23" fill="hold"/>
                                        <p:tgtEl>
                                          <p:spTgt spid="379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0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990600" y="152400"/>
            <a:ext cx="640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rgbClr val="FF0000"/>
                </a:solidFill>
                <a:latin typeface="Arial" charset="0"/>
                <a:ea typeface="굴림" pitchFamily="34" charset="-127"/>
              </a:rPr>
              <a:t>Tìm hiểu thêm về loài cá Heo:</a:t>
            </a: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2531" name="Picture 9" descr="caheo33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AutoShape 10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7772400" y="6248400"/>
            <a:ext cx="1371600" cy="6096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8153400" cy="588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rgbClr val="00FF00"/>
                </a:solidFill>
                <a:latin typeface="Arial" charset="0"/>
                <a:ea typeface="굴림" pitchFamily="34" charset="-127"/>
              </a:rPr>
              <a:t>            </a:t>
            </a:r>
            <a:r>
              <a:rPr lang="en-US" altLang="ko-KR">
                <a:solidFill>
                  <a:srgbClr val="0000FF"/>
                </a:solidFill>
                <a:latin typeface="Arial" charset="0"/>
                <a:ea typeface="굴림" pitchFamily="34" charset="-127"/>
              </a:rPr>
              <a:t>7 N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ỐT</a:t>
            </a:r>
            <a:r>
              <a:rPr lang="en-US" altLang="ko-KR">
                <a:solidFill>
                  <a:srgbClr val="0000FF"/>
                </a:solidFill>
                <a:latin typeface="Arial" charset="0"/>
                <a:ea typeface="굴림" pitchFamily="34" charset="-127"/>
              </a:rPr>
              <a:t> NH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ẠC</a:t>
            </a:r>
            <a:r>
              <a:rPr lang="en-US" altLang="ko-KR">
                <a:solidFill>
                  <a:srgbClr val="0000FF"/>
                </a:solidFill>
                <a:latin typeface="Arial" charset="0"/>
                <a:ea typeface="굴림" pitchFamily="34" charset="-127"/>
              </a:rPr>
              <a:t> C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altLang="ko-KR">
                <a:solidFill>
                  <a:srgbClr val="0000FF"/>
                </a:solidFill>
                <a:latin typeface="Arial" charset="0"/>
                <a:ea typeface="굴림" pitchFamily="34" charset="-127"/>
              </a:rPr>
              <a:t> B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ẢN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838200" y="4267200"/>
            <a:ext cx="914400" cy="588963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" charset="0"/>
              </a:rPr>
              <a:t>ĐÔ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905000" y="3886200"/>
            <a:ext cx="990600" cy="588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rgbClr val="FF00FF"/>
                </a:solidFill>
                <a:latin typeface="Arial" charset="0"/>
                <a:ea typeface="굴림" pitchFamily="34" charset="-127"/>
              </a:rPr>
              <a:t>R</a:t>
            </a:r>
            <a:r>
              <a:rPr lang="en-US">
                <a:solidFill>
                  <a:srgbClr val="FF00FF"/>
                </a:solidFill>
                <a:latin typeface="Arial" charset="0"/>
              </a:rPr>
              <a:t>Ê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048000" y="3505200"/>
            <a:ext cx="914400" cy="588963"/>
          </a:xfrm>
          <a:prstGeom prst="rect">
            <a:avLst/>
          </a:prstGeom>
          <a:solidFill>
            <a:schemeClr val="tx2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rgbClr val="008000"/>
                </a:solidFill>
                <a:latin typeface="Arial" charset="0"/>
                <a:ea typeface="굴림" pitchFamily="34" charset="-127"/>
              </a:rPr>
              <a:t>MI</a:t>
            </a:r>
            <a:endParaRPr lang="en-US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114800" y="3124200"/>
            <a:ext cx="1066800" cy="5889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PHA</a:t>
            </a:r>
            <a:endParaRPr lang="en-US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334000" y="2819400"/>
            <a:ext cx="1219200" cy="588963"/>
          </a:xfrm>
          <a:prstGeom prst="rect">
            <a:avLst/>
          </a:prstGeom>
          <a:solidFill>
            <a:srgbClr val="FFFF66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rgbClr val="CC3300"/>
                </a:solidFill>
                <a:latin typeface="Arial" charset="0"/>
                <a:ea typeface="굴림" pitchFamily="34" charset="-127"/>
              </a:rPr>
              <a:t>SON</a:t>
            </a:r>
            <a:r>
              <a:rPr lang="en-US" altLang="ko-KR">
                <a:latin typeface="Arial" charset="0"/>
                <a:ea typeface="굴림" pitchFamily="34" charset="-127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705600" y="2438400"/>
            <a:ext cx="8382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Arial" charset="0"/>
                <a:ea typeface="굴림" pitchFamily="34" charset="-127"/>
              </a:rPr>
              <a:t>LA</a:t>
            </a:r>
            <a:endParaRPr lang="en-US">
              <a:latin typeface="Arial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7696200" y="2057400"/>
            <a:ext cx="914400" cy="588963"/>
          </a:xfrm>
          <a:prstGeom prst="rect">
            <a:avLst/>
          </a:prstGeom>
          <a:solidFill>
            <a:srgbClr val="FF0066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rgbClr val="00FF00"/>
                </a:solidFill>
                <a:latin typeface="Arial" charset="0"/>
                <a:ea typeface="굴림" pitchFamily="34" charset="-127"/>
              </a:rPr>
              <a:t>SI</a:t>
            </a:r>
            <a:endParaRPr lang="en-US">
              <a:solidFill>
                <a:srgbClr val="00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8" grpId="0" animBg="1"/>
      <p:bldP spid="23559" grpId="0" animBg="1"/>
      <p:bldP spid="23560" grpId="0" animBg="1"/>
      <p:bldP spid="23561" grpId="0" animBg="1"/>
      <p:bldP spid="23562" grpId="0" animBg="1"/>
      <p:bldP spid="23563" grpId="0" animBg="1"/>
      <p:bldP spid="235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1905000"/>
            <a:ext cx="9144000" cy="4953000"/>
            <a:chOff x="0" y="1104"/>
            <a:chExt cx="5760" cy="3216"/>
          </a:xfrm>
        </p:grpSpPr>
        <p:pic>
          <p:nvPicPr>
            <p:cNvPr id="25615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04"/>
              <a:ext cx="5760" cy="3216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5616" name="Line 12"/>
            <p:cNvSpPr>
              <a:spLocks noChangeShapeType="1"/>
            </p:cNvSpPr>
            <p:nvPr/>
          </p:nvSpPr>
          <p:spPr bwMode="auto">
            <a:xfrm>
              <a:off x="2736" y="3879"/>
              <a:ext cx="1152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Line 13"/>
            <p:cNvSpPr>
              <a:spLocks noChangeShapeType="1"/>
            </p:cNvSpPr>
            <p:nvPr/>
          </p:nvSpPr>
          <p:spPr bwMode="auto">
            <a:xfrm>
              <a:off x="2736" y="4100"/>
              <a:ext cx="1104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2400" y="3696"/>
              <a:ext cx="192" cy="2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619" name="Oval 19"/>
            <p:cNvSpPr>
              <a:spLocks noChangeArrowheads="1"/>
            </p:cNvSpPr>
            <p:nvPr/>
          </p:nvSpPr>
          <p:spPr bwMode="auto">
            <a:xfrm>
              <a:off x="2400" y="3993"/>
              <a:ext cx="192" cy="2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620" name="Freeform 20"/>
            <p:cNvSpPr>
              <a:spLocks/>
            </p:cNvSpPr>
            <p:nvPr/>
          </p:nvSpPr>
          <p:spPr bwMode="auto">
            <a:xfrm>
              <a:off x="2249" y="4150"/>
              <a:ext cx="475" cy="5"/>
            </a:xfrm>
            <a:custGeom>
              <a:avLst/>
              <a:gdLst>
                <a:gd name="T0" fmla="*/ 0 w 475"/>
                <a:gd name="T1" fmla="*/ 0 h 5"/>
                <a:gd name="T2" fmla="*/ 475 w 475"/>
                <a:gd name="T3" fmla="*/ 5 h 5"/>
                <a:gd name="T4" fmla="*/ 0 60000 65536"/>
                <a:gd name="T5" fmla="*/ 0 60000 65536"/>
                <a:gd name="T6" fmla="*/ 0 w 475"/>
                <a:gd name="T7" fmla="*/ 0 h 5"/>
                <a:gd name="T8" fmla="*/ 475 w 47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5" h="5">
                  <a:moveTo>
                    <a:pt x="0" y="0"/>
                  </a:moveTo>
                  <a:lnTo>
                    <a:pt x="475" y="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981200" y="663575"/>
            <a:ext cx="4038600" cy="5889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Arial" charset="0"/>
                <a:ea typeface="굴림" pitchFamily="34" charset="-127"/>
              </a:rPr>
              <a:t>         Tr</a:t>
            </a:r>
            <a:r>
              <a:rPr lang="en-US">
                <a:latin typeface="Arial" charset="0"/>
              </a:rPr>
              <a:t>ò</a:t>
            </a:r>
            <a:r>
              <a:rPr lang="en-US" altLang="ko-KR">
                <a:latin typeface="Arial" charset="0"/>
                <a:ea typeface="굴림" pitchFamily="34" charset="-127"/>
              </a:rPr>
              <a:t> ch</a:t>
            </a:r>
            <a:r>
              <a:rPr lang="en-US">
                <a:latin typeface="Arial" charset="0"/>
              </a:rPr>
              <a:t>ơ</a:t>
            </a:r>
            <a:r>
              <a:rPr lang="en-US" altLang="ko-KR">
                <a:latin typeface="Arial" charset="0"/>
                <a:ea typeface="굴림" pitchFamily="34" charset="-127"/>
              </a:rPr>
              <a:t>i:</a:t>
            </a:r>
            <a:endParaRPr lang="en-US">
              <a:latin typeface="Arial" charset="0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371600" y="1290638"/>
            <a:ext cx="5867400" cy="588962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rgbClr val="00FF00"/>
                </a:solidFill>
                <a:latin typeface="Arial" charset="0"/>
                <a:ea typeface="굴림" pitchFamily="34" charset="-127"/>
              </a:rPr>
              <a:t>   KHU</a:t>
            </a:r>
            <a:r>
              <a:rPr lang="en-US">
                <a:solidFill>
                  <a:srgbClr val="00FF00"/>
                </a:solidFill>
                <a:latin typeface="Arial" charset="0"/>
              </a:rPr>
              <a:t>Ô</a:t>
            </a:r>
            <a:r>
              <a:rPr lang="en-US" altLang="ko-KR">
                <a:solidFill>
                  <a:srgbClr val="00FF00"/>
                </a:solidFill>
                <a:latin typeface="Arial" charset="0"/>
                <a:ea typeface="굴림" pitchFamily="34" charset="-127"/>
              </a:rPr>
              <a:t>NG NH</a:t>
            </a:r>
            <a:r>
              <a:rPr lang="en-US">
                <a:solidFill>
                  <a:srgbClr val="00FF00"/>
                </a:solidFill>
                <a:latin typeface="Arial" charset="0"/>
              </a:rPr>
              <a:t>ẠC</a:t>
            </a:r>
            <a:r>
              <a:rPr lang="en-US" altLang="ko-KR">
                <a:solidFill>
                  <a:srgbClr val="00FF00"/>
                </a:solidFill>
                <a:latin typeface="Arial" charset="0"/>
                <a:ea typeface="굴림" pitchFamily="34" charset="-127"/>
              </a:rPr>
              <a:t> B</a:t>
            </a:r>
            <a:r>
              <a:rPr lang="en-US">
                <a:solidFill>
                  <a:srgbClr val="00FF00"/>
                </a:solidFill>
                <a:latin typeface="Arial" charset="0"/>
              </a:rPr>
              <a:t>ÀN</a:t>
            </a:r>
            <a:r>
              <a:rPr lang="en-US" altLang="ko-KR">
                <a:solidFill>
                  <a:srgbClr val="00FF00"/>
                </a:solidFill>
                <a:latin typeface="Arial" charset="0"/>
                <a:ea typeface="굴림" pitchFamily="34" charset="-127"/>
              </a:rPr>
              <a:t> TAY</a:t>
            </a:r>
            <a:endParaRPr lang="en-US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6172200" y="609600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ko-KR" sz="36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Gi</a:t>
            </a:r>
            <a:r>
              <a:rPr lang="en-US" sz="3600">
                <a:solidFill>
                  <a:srgbClr val="FF0066"/>
                </a:solidFill>
                <a:latin typeface="Arial" charset="0"/>
              </a:rPr>
              <a:t>ới</a:t>
            </a:r>
            <a:r>
              <a:rPr lang="en-US" altLang="ko-KR" sz="36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 thi</a:t>
            </a:r>
            <a:r>
              <a:rPr lang="en-US" sz="3600">
                <a:solidFill>
                  <a:srgbClr val="FF0066"/>
                </a:solidFill>
                <a:latin typeface="Arial" charset="0"/>
              </a:rPr>
              <a:t>ệu</a:t>
            </a:r>
            <a:r>
              <a:rPr lang="en-US" altLang="ko-KR" sz="36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 t</a:t>
            </a:r>
            <a:r>
              <a:rPr lang="en-US" sz="3600">
                <a:solidFill>
                  <a:srgbClr val="FF0066"/>
                </a:solidFill>
                <a:latin typeface="Arial" charset="0"/>
              </a:rPr>
              <a:t>ê</a:t>
            </a:r>
            <a:r>
              <a:rPr lang="en-US" altLang="ko-KR" sz="36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n n</a:t>
            </a:r>
            <a:r>
              <a:rPr lang="en-US" sz="3600">
                <a:solidFill>
                  <a:srgbClr val="FF0066"/>
                </a:solidFill>
                <a:latin typeface="Arial" charset="0"/>
              </a:rPr>
              <a:t>ốt</a:t>
            </a:r>
            <a:r>
              <a:rPr lang="en-US" altLang="ko-KR" sz="36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 nh</a:t>
            </a:r>
            <a:r>
              <a:rPr lang="en-US" sz="3600">
                <a:solidFill>
                  <a:srgbClr val="FF0066"/>
                </a:solidFill>
                <a:latin typeface="Arial" charset="0"/>
              </a:rPr>
              <a:t>ạc</a:t>
            </a:r>
            <a:r>
              <a:rPr lang="en-US" altLang="ko-KR" sz="36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 qua tr</a:t>
            </a:r>
            <a:r>
              <a:rPr lang="en-US" sz="3600">
                <a:solidFill>
                  <a:srgbClr val="FF0066"/>
                </a:solidFill>
                <a:latin typeface="Arial" charset="0"/>
              </a:rPr>
              <a:t>ò</a:t>
            </a:r>
            <a:r>
              <a:rPr lang="en-US" altLang="ko-KR" sz="36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 ch</a:t>
            </a:r>
            <a:r>
              <a:rPr lang="en-US" sz="3600">
                <a:solidFill>
                  <a:srgbClr val="FF0066"/>
                </a:solidFill>
                <a:latin typeface="Arial" charset="0"/>
              </a:rPr>
              <a:t>ơ</a:t>
            </a:r>
            <a:r>
              <a:rPr lang="en-US" altLang="ko-KR" sz="36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i</a:t>
            </a:r>
            <a:endParaRPr lang="en-US" sz="360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6434138" y="556895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Mi</a:t>
            </a:r>
            <a:endParaRPr lang="en-US" sz="240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6067425" y="5900738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 R</a:t>
            </a:r>
            <a:r>
              <a:rPr lang="en-US" sz="2800">
                <a:solidFill>
                  <a:srgbClr val="FF0066"/>
                </a:solidFill>
                <a:latin typeface="Arial" charset="0"/>
              </a:rPr>
              <a:t>ê</a:t>
            </a:r>
            <a:r>
              <a:rPr lang="en-US" altLang="ko-KR" sz="2800">
                <a:latin typeface="Arial" charset="0"/>
                <a:ea typeface="굴림" pitchFamily="34" charset="-127"/>
              </a:rPr>
              <a:t> </a:t>
            </a:r>
            <a:endParaRPr lang="en-US" sz="2800">
              <a:latin typeface="Arial" charset="0"/>
            </a:endParaRP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7315200" y="45085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La</a:t>
            </a:r>
            <a:endParaRPr lang="en-US" sz="280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7367588" y="4881563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Son</a:t>
            </a:r>
            <a:endParaRPr lang="en-US" sz="2800">
              <a:solidFill>
                <a:srgbClr val="FF0066"/>
              </a:solidFill>
              <a:latin typeface="Arial" charset="0"/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086475" y="4100513"/>
            <a:ext cx="2190750" cy="2686050"/>
            <a:chOff x="3834" y="2583"/>
            <a:chExt cx="1380" cy="1692"/>
          </a:xfrm>
        </p:grpSpPr>
        <p:sp>
          <p:nvSpPr>
            <p:cNvPr id="25612" name="Text Box 11"/>
            <p:cNvSpPr txBox="1">
              <a:spLocks noChangeArrowheads="1"/>
            </p:cNvSpPr>
            <p:nvPr/>
          </p:nvSpPr>
          <p:spPr bwMode="auto">
            <a:xfrm>
              <a:off x="3834" y="3948"/>
              <a:ext cx="62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FF0066"/>
                  </a:solidFill>
                  <a:latin typeface="Arial" charset="0"/>
                </a:rPr>
                <a:t>Đô</a:t>
              </a:r>
            </a:p>
          </p:txBody>
        </p:sp>
        <p:sp>
          <p:nvSpPr>
            <p:cNvPr id="25613" name="Text Box 14"/>
            <p:cNvSpPr txBox="1">
              <a:spLocks noChangeArrowheads="1"/>
            </p:cNvSpPr>
            <p:nvPr/>
          </p:nvSpPr>
          <p:spPr bwMode="auto">
            <a:xfrm>
              <a:off x="4830" y="2583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800">
                  <a:solidFill>
                    <a:srgbClr val="FF0066"/>
                  </a:solidFill>
                  <a:latin typeface="Arial" charset="0"/>
                  <a:ea typeface="굴림" pitchFamily="34" charset="-127"/>
                </a:rPr>
                <a:t>Si</a:t>
              </a:r>
              <a:endParaRPr lang="en-US" sz="2800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25614" name="Text Box 17"/>
            <p:cNvSpPr txBox="1">
              <a:spLocks noChangeArrowheads="1"/>
            </p:cNvSpPr>
            <p:nvPr/>
          </p:nvSpPr>
          <p:spPr bwMode="auto">
            <a:xfrm>
              <a:off x="4272" y="3315"/>
              <a:ext cx="8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800">
                  <a:solidFill>
                    <a:srgbClr val="FF0066"/>
                  </a:solidFill>
                  <a:latin typeface="Arial" charset="0"/>
                  <a:ea typeface="굴림" pitchFamily="34" charset="-127"/>
                </a:rPr>
                <a:t>Pha</a:t>
              </a:r>
              <a:endParaRPr lang="en-US" sz="2800">
                <a:solidFill>
                  <a:srgbClr val="FF0066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nimBg="1"/>
      <p:bldP spid="86019" grpId="0" animBg="1"/>
      <p:bldP spid="86021" grpId="0" animBg="1"/>
      <p:bldP spid="86025" grpId="0"/>
      <p:bldP spid="86026" grpId="0"/>
      <p:bldP spid="86031" grpId="0"/>
      <p:bldP spid="860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685800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altLang="ko-KR" sz="3200" b="1">
                <a:solidFill>
                  <a:srgbClr val="FF0066"/>
                </a:solidFill>
                <a:effectLst/>
                <a:latin typeface="Arial" charset="0"/>
                <a:ea typeface="굴림" pitchFamily="34" charset="-127"/>
              </a:rPr>
              <a:t>Gi</a:t>
            </a:r>
            <a:r>
              <a:rPr lang="en-US" sz="3200" b="1">
                <a:solidFill>
                  <a:srgbClr val="FF0066"/>
                </a:solidFill>
                <a:effectLst/>
                <a:latin typeface="Arial" charset="0"/>
              </a:rPr>
              <a:t>ới</a:t>
            </a:r>
            <a:r>
              <a:rPr lang="en-US" altLang="ko-KR" sz="3200" b="1">
                <a:solidFill>
                  <a:srgbClr val="FF0066"/>
                </a:solidFill>
                <a:effectLst/>
                <a:latin typeface="Arial" charset="0"/>
                <a:ea typeface="굴림" pitchFamily="34" charset="-127"/>
              </a:rPr>
              <a:t> thi</a:t>
            </a:r>
            <a:r>
              <a:rPr lang="en-US" sz="3200" b="1">
                <a:solidFill>
                  <a:srgbClr val="FF0066"/>
                </a:solidFill>
                <a:effectLst/>
                <a:latin typeface="Arial" charset="0"/>
              </a:rPr>
              <a:t>ệu</a:t>
            </a:r>
            <a:r>
              <a:rPr lang="en-US" altLang="ko-KR" sz="3200" b="1">
                <a:solidFill>
                  <a:srgbClr val="FF0066"/>
                </a:solidFill>
                <a:effectLst/>
                <a:latin typeface="Arial" charset="0"/>
                <a:ea typeface="굴림" pitchFamily="34" charset="-127"/>
              </a:rPr>
              <a:t> t</a:t>
            </a:r>
            <a:r>
              <a:rPr lang="en-US" sz="3200" b="1">
                <a:solidFill>
                  <a:srgbClr val="FF0066"/>
                </a:solidFill>
                <a:effectLst/>
                <a:latin typeface="Arial" charset="0"/>
              </a:rPr>
              <a:t>ê</a:t>
            </a:r>
            <a:r>
              <a:rPr lang="en-US" altLang="ko-KR" sz="3200" b="1">
                <a:solidFill>
                  <a:srgbClr val="FF0066"/>
                </a:solidFill>
                <a:effectLst/>
                <a:latin typeface="Arial" charset="0"/>
                <a:ea typeface="굴림" pitchFamily="34" charset="-127"/>
              </a:rPr>
              <a:t>n n</a:t>
            </a:r>
            <a:r>
              <a:rPr lang="en-US" sz="3200" b="1">
                <a:solidFill>
                  <a:srgbClr val="FF0066"/>
                </a:solidFill>
                <a:effectLst/>
                <a:latin typeface="Arial" charset="0"/>
              </a:rPr>
              <a:t>ốt</a:t>
            </a:r>
            <a:r>
              <a:rPr lang="en-US" altLang="ko-KR" sz="3200" b="1">
                <a:solidFill>
                  <a:srgbClr val="FF0066"/>
                </a:solidFill>
                <a:effectLst/>
                <a:latin typeface="Arial" charset="0"/>
                <a:ea typeface="굴림" pitchFamily="34" charset="-127"/>
              </a:rPr>
              <a:t> nh</a:t>
            </a:r>
            <a:r>
              <a:rPr lang="en-US" sz="3200" b="1">
                <a:solidFill>
                  <a:srgbClr val="FF0066"/>
                </a:solidFill>
                <a:effectLst/>
                <a:latin typeface="Arial" charset="0"/>
              </a:rPr>
              <a:t>ạc</a:t>
            </a:r>
            <a:r>
              <a:rPr lang="en-US" altLang="ko-KR" sz="3200" b="1">
                <a:solidFill>
                  <a:srgbClr val="FF0066"/>
                </a:solidFill>
                <a:effectLst/>
                <a:latin typeface="Arial" charset="0"/>
                <a:ea typeface="굴림" pitchFamily="34" charset="-127"/>
              </a:rPr>
              <a:t> qua tr</a:t>
            </a:r>
            <a:r>
              <a:rPr lang="en-US" sz="3200" b="1">
                <a:solidFill>
                  <a:srgbClr val="FF0066"/>
                </a:solidFill>
                <a:effectLst/>
                <a:latin typeface="Arial" charset="0"/>
              </a:rPr>
              <a:t>ò</a:t>
            </a:r>
            <a:r>
              <a:rPr lang="en-US" altLang="ko-KR" sz="3200" b="1">
                <a:solidFill>
                  <a:srgbClr val="FF0066"/>
                </a:solidFill>
                <a:effectLst/>
                <a:latin typeface="Arial" charset="0"/>
                <a:ea typeface="굴림" pitchFamily="34" charset="-127"/>
              </a:rPr>
              <a:t> ch</a:t>
            </a:r>
            <a:r>
              <a:rPr lang="en-US" sz="3200" b="1">
                <a:solidFill>
                  <a:srgbClr val="FF0066"/>
                </a:solidFill>
                <a:effectLst/>
                <a:latin typeface="Arial" charset="0"/>
              </a:rPr>
              <a:t>ơ</a:t>
            </a:r>
            <a:r>
              <a:rPr lang="en-US" altLang="ko-KR" sz="3200" b="1">
                <a:solidFill>
                  <a:srgbClr val="FF0066"/>
                </a:solidFill>
                <a:effectLst/>
                <a:latin typeface="Arial" charset="0"/>
                <a:ea typeface="굴림" pitchFamily="34" charset="-127"/>
              </a:rPr>
              <a:t>i</a:t>
            </a:r>
            <a:endParaRPr lang="en-US" sz="3200" b="1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43000" y="838200"/>
            <a:ext cx="6248400" cy="5889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Arial" charset="0"/>
                <a:ea typeface="굴림" pitchFamily="34" charset="-127"/>
              </a:rPr>
              <a:t>     Tr</a:t>
            </a:r>
            <a:r>
              <a:rPr lang="en-US">
                <a:latin typeface="Arial" charset="0"/>
              </a:rPr>
              <a:t>ò</a:t>
            </a:r>
            <a:r>
              <a:rPr lang="en-US" altLang="ko-KR">
                <a:latin typeface="Arial" charset="0"/>
                <a:ea typeface="굴림" pitchFamily="34" charset="-127"/>
              </a:rPr>
              <a:t> ch</a:t>
            </a:r>
            <a:r>
              <a:rPr lang="en-US">
                <a:latin typeface="Arial" charset="0"/>
              </a:rPr>
              <a:t>ơ</a:t>
            </a:r>
            <a:r>
              <a:rPr lang="en-US" altLang="ko-KR">
                <a:latin typeface="Arial" charset="0"/>
                <a:ea typeface="굴림" pitchFamily="34" charset="-127"/>
              </a:rPr>
              <a:t>i : 7 ANH EM</a:t>
            </a:r>
            <a:endParaRPr lang="en-US">
              <a:latin typeface="Arial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743200" y="1447800"/>
            <a:ext cx="2667000" cy="588963"/>
          </a:xfrm>
          <a:prstGeom prst="rect">
            <a:avLst/>
          </a:prstGeom>
          <a:solidFill>
            <a:srgbClr val="66FFFF"/>
          </a:solidFill>
          <a:ln w="9525">
            <a:solidFill>
              <a:srgbClr val="99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Arial" charset="0"/>
                <a:ea typeface="굴림" pitchFamily="34" charset="-127"/>
              </a:rPr>
              <a:t>   </a:t>
            </a:r>
            <a:r>
              <a:rPr lang="en-US" altLang="ko-KR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Lu</a:t>
            </a:r>
            <a:r>
              <a:rPr lang="en-US">
                <a:solidFill>
                  <a:srgbClr val="FF0066"/>
                </a:solidFill>
                <a:latin typeface="Arial" charset="0"/>
              </a:rPr>
              <a:t>ật</a:t>
            </a:r>
            <a:r>
              <a:rPr lang="en-US" altLang="ko-KR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 ch</a:t>
            </a:r>
            <a:r>
              <a:rPr lang="en-US">
                <a:solidFill>
                  <a:srgbClr val="FF0066"/>
                </a:solidFill>
                <a:latin typeface="Arial" charset="0"/>
              </a:rPr>
              <a:t>ơ</a:t>
            </a:r>
            <a:r>
              <a:rPr lang="en-US" altLang="ko-KR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i</a:t>
            </a:r>
            <a:endParaRPr lang="en-US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0" y="2133600"/>
            <a:ext cx="9144000" cy="4738688"/>
          </a:xfrm>
          <a:prstGeom prst="rect">
            <a:avLst/>
          </a:prstGeom>
          <a:solidFill>
            <a:schemeClr val="bg1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Arial" charset="0"/>
                <a:ea typeface="굴림" pitchFamily="34" charset="-127"/>
              </a:rPr>
              <a:t>*</a:t>
            </a:r>
            <a:r>
              <a:rPr lang="en-US" altLang="ko-KR">
                <a:solidFill>
                  <a:srgbClr val="CCFF66"/>
                </a:solidFill>
                <a:latin typeface="Arial" charset="0"/>
                <a:ea typeface="굴림" pitchFamily="34" charset="-127"/>
              </a:rPr>
              <a:t>7 b</a:t>
            </a:r>
            <a:r>
              <a:rPr lang="en-US">
                <a:solidFill>
                  <a:srgbClr val="CCFF66"/>
                </a:solidFill>
                <a:latin typeface="Arial" charset="0"/>
              </a:rPr>
              <a:t>ạn</a:t>
            </a:r>
            <a:r>
              <a:rPr lang="en-US" altLang="ko-KR">
                <a:solidFill>
                  <a:srgbClr val="CCFF66"/>
                </a:solidFill>
                <a:latin typeface="Arial" charset="0"/>
                <a:ea typeface="굴림" pitchFamily="34" charset="-127"/>
              </a:rPr>
              <a:t> mang t</a:t>
            </a:r>
            <a:r>
              <a:rPr lang="en-US">
                <a:solidFill>
                  <a:srgbClr val="CCFF66"/>
                </a:solidFill>
                <a:latin typeface="Arial" charset="0"/>
              </a:rPr>
              <a:t>ê</a:t>
            </a:r>
            <a:r>
              <a:rPr lang="en-US" altLang="ko-KR">
                <a:solidFill>
                  <a:srgbClr val="CCFF66"/>
                </a:solidFill>
                <a:latin typeface="Arial" charset="0"/>
                <a:ea typeface="굴림" pitchFamily="34" charset="-127"/>
              </a:rPr>
              <a:t>n 7 n</a:t>
            </a:r>
            <a:r>
              <a:rPr lang="en-US">
                <a:solidFill>
                  <a:srgbClr val="CCFF66"/>
                </a:solidFill>
                <a:latin typeface="Arial" charset="0"/>
              </a:rPr>
              <a:t>ốt</a:t>
            </a:r>
            <a:r>
              <a:rPr lang="en-US" altLang="ko-KR">
                <a:solidFill>
                  <a:srgbClr val="CCFF66"/>
                </a:solidFill>
                <a:latin typeface="Arial" charset="0"/>
                <a:ea typeface="굴림" pitchFamily="34" charset="-127"/>
              </a:rPr>
              <a:t> nh</a:t>
            </a:r>
            <a:r>
              <a:rPr lang="en-US">
                <a:solidFill>
                  <a:srgbClr val="CCFF66"/>
                </a:solidFill>
                <a:latin typeface="Arial" charset="0"/>
              </a:rPr>
              <a:t>ạc</a:t>
            </a:r>
            <a:r>
              <a:rPr lang="en-US" altLang="ko-KR">
                <a:solidFill>
                  <a:srgbClr val="CCFF66"/>
                </a:solidFill>
                <a:latin typeface="Arial" charset="0"/>
                <a:ea typeface="굴림" pitchFamily="34" charset="-127"/>
              </a:rPr>
              <a:t> theo th</a:t>
            </a:r>
            <a:r>
              <a:rPr lang="en-US">
                <a:solidFill>
                  <a:srgbClr val="CCFF66"/>
                </a:solidFill>
                <a:latin typeface="Arial" charset="0"/>
              </a:rPr>
              <a:t>ứ</a:t>
            </a:r>
            <a:r>
              <a:rPr lang="en-US" altLang="ko-KR">
                <a:solidFill>
                  <a:srgbClr val="CCFF66"/>
                </a:solidFill>
                <a:latin typeface="Arial" charset="0"/>
                <a:ea typeface="굴림" pitchFamily="34" charset="-127"/>
              </a:rPr>
              <a:t> t</a:t>
            </a:r>
            <a:r>
              <a:rPr lang="en-US">
                <a:solidFill>
                  <a:srgbClr val="CCFF66"/>
                </a:solidFill>
                <a:latin typeface="Arial" charset="0"/>
              </a:rPr>
              <a:t>ự</a:t>
            </a:r>
            <a:r>
              <a:rPr lang="en-US" altLang="ko-KR">
                <a:solidFill>
                  <a:srgbClr val="CCFF66"/>
                </a:solidFill>
                <a:latin typeface="Arial" charset="0"/>
                <a:ea typeface="굴림" pitchFamily="34" charset="-127"/>
              </a:rPr>
              <a:t> : </a:t>
            </a:r>
          </a:p>
          <a:p>
            <a:pPr>
              <a:spcBef>
                <a:spcPct val="50000"/>
              </a:spcBef>
            </a:pPr>
            <a:r>
              <a:rPr lang="en-US" altLang="ko-KR">
                <a:solidFill>
                  <a:srgbClr val="CCFF66"/>
                </a:solidFill>
                <a:latin typeface="Arial" charset="0"/>
                <a:ea typeface="굴림" pitchFamily="34" charset="-127"/>
              </a:rPr>
              <a:t>         Đ</a:t>
            </a:r>
            <a:r>
              <a:rPr lang="en-US">
                <a:solidFill>
                  <a:srgbClr val="CCFF66"/>
                </a:solidFill>
                <a:latin typeface="Arial" charset="0"/>
              </a:rPr>
              <a:t>ô</a:t>
            </a:r>
            <a:r>
              <a:rPr lang="en-US" altLang="ko-KR">
                <a:solidFill>
                  <a:srgbClr val="CCFF66"/>
                </a:solidFill>
                <a:latin typeface="Arial" charset="0"/>
                <a:ea typeface="굴림" pitchFamily="34" charset="-127"/>
              </a:rPr>
              <a:t> – R</a:t>
            </a:r>
            <a:r>
              <a:rPr lang="en-US">
                <a:solidFill>
                  <a:srgbClr val="CCFF66"/>
                </a:solidFill>
                <a:latin typeface="Arial" charset="0"/>
              </a:rPr>
              <a:t>ê</a:t>
            </a:r>
            <a:r>
              <a:rPr lang="en-US" altLang="ko-KR">
                <a:solidFill>
                  <a:srgbClr val="CCFF66"/>
                </a:solidFill>
                <a:latin typeface="Arial" charset="0"/>
                <a:ea typeface="굴림" pitchFamily="34" charset="-127"/>
              </a:rPr>
              <a:t>- Mi –Pha –Son –La –Si</a:t>
            </a:r>
          </a:p>
          <a:p>
            <a:pPr algn="just">
              <a:spcBef>
                <a:spcPct val="50000"/>
              </a:spcBef>
            </a:pPr>
            <a:r>
              <a:rPr lang="en-US" altLang="ko-KR" sz="2800">
                <a:latin typeface="Arial" charset="0"/>
                <a:ea typeface="굴림" pitchFamily="34" charset="-127"/>
              </a:rPr>
              <a:t>* Gi</a:t>
            </a:r>
            <a:r>
              <a:rPr lang="en-US" sz="2800">
                <a:latin typeface="Arial" charset="0"/>
              </a:rPr>
              <a:t>áo</a:t>
            </a:r>
            <a:r>
              <a:rPr lang="en-US" altLang="ko-KR" sz="2800">
                <a:latin typeface="Arial" charset="0"/>
                <a:ea typeface="굴림" pitchFamily="34" charset="-127"/>
              </a:rPr>
              <a:t> vi</a:t>
            </a:r>
            <a:r>
              <a:rPr lang="en-US" sz="2800">
                <a:latin typeface="Arial" charset="0"/>
              </a:rPr>
              <a:t>ê</a:t>
            </a:r>
            <a:r>
              <a:rPr lang="en-US" altLang="ko-KR" sz="2800">
                <a:latin typeface="Arial" charset="0"/>
                <a:ea typeface="굴림" pitchFamily="34" charset="-127"/>
              </a:rPr>
              <a:t>n g</a:t>
            </a:r>
            <a:r>
              <a:rPr lang="en-US" sz="2800">
                <a:latin typeface="Arial" charset="0"/>
              </a:rPr>
              <a:t>ọi</a:t>
            </a:r>
            <a:r>
              <a:rPr lang="en-US" altLang="ko-KR" sz="2800">
                <a:latin typeface="Arial" charset="0"/>
                <a:ea typeface="굴림" pitchFamily="34" charset="-127"/>
              </a:rPr>
              <a:t> t</a:t>
            </a:r>
            <a:r>
              <a:rPr lang="en-US" sz="2800">
                <a:latin typeface="Arial" charset="0"/>
              </a:rPr>
              <a:t>ê</a:t>
            </a:r>
            <a:r>
              <a:rPr lang="en-US" altLang="ko-KR" sz="2800">
                <a:latin typeface="Arial" charset="0"/>
                <a:ea typeface="굴림" pitchFamily="34" charset="-127"/>
              </a:rPr>
              <a:t>n n</a:t>
            </a:r>
            <a:r>
              <a:rPr lang="en-US" sz="2800">
                <a:latin typeface="Arial" charset="0"/>
              </a:rPr>
              <a:t>ốt</a:t>
            </a:r>
            <a:r>
              <a:rPr lang="en-US" altLang="ko-KR" sz="2800">
                <a:latin typeface="Arial" charset="0"/>
                <a:ea typeface="굴림" pitchFamily="34" charset="-127"/>
              </a:rPr>
              <a:t> n</a:t>
            </a:r>
            <a:r>
              <a:rPr lang="en-US" sz="2800">
                <a:latin typeface="Arial" charset="0"/>
              </a:rPr>
              <a:t>ào</a:t>
            </a:r>
            <a:r>
              <a:rPr lang="en-US" altLang="ko-KR" sz="2800">
                <a:latin typeface="Arial" charset="0"/>
                <a:ea typeface="굴림" pitchFamily="34" charset="-127"/>
              </a:rPr>
              <a:t> th</a:t>
            </a:r>
            <a:r>
              <a:rPr lang="en-US" sz="2800">
                <a:latin typeface="Arial" charset="0"/>
              </a:rPr>
              <a:t>ì</a:t>
            </a:r>
            <a:r>
              <a:rPr lang="en-US" altLang="ko-KR" sz="2800">
                <a:latin typeface="Arial" charset="0"/>
                <a:ea typeface="굴림" pitchFamily="34" charset="-127"/>
              </a:rPr>
              <a:t> em mang t</a:t>
            </a:r>
            <a:r>
              <a:rPr lang="en-US" sz="2800">
                <a:latin typeface="Arial" charset="0"/>
              </a:rPr>
              <a:t>ê</a:t>
            </a:r>
            <a:r>
              <a:rPr lang="en-US" altLang="ko-KR" sz="2800">
                <a:latin typeface="Arial" charset="0"/>
                <a:ea typeface="굴림" pitchFamily="34" charset="-127"/>
              </a:rPr>
              <a:t>n n</a:t>
            </a:r>
            <a:r>
              <a:rPr lang="en-US" sz="2800">
                <a:latin typeface="Arial" charset="0"/>
              </a:rPr>
              <a:t>ốt</a:t>
            </a:r>
            <a:r>
              <a:rPr lang="en-US" altLang="ko-KR" sz="2800">
                <a:latin typeface="Arial" charset="0"/>
                <a:ea typeface="굴림" pitchFamily="34" charset="-127"/>
              </a:rPr>
              <a:t> </a:t>
            </a:r>
            <a:r>
              <a:rPr lang="en-US" sz="2800">
                <a:latin typeface="Arial" charset="0"/>
              </a:rPr>
              <a:t>đó</a:t>
            </a:r>
            <a:r>
              <a:rPr lang="en-US" altLang="ko-KR" sz="2800">
                <a:latin typeface="Arial" charset="0"/>
                <a:ea typeface="굴림" pitchFamily="34" charset="-127"/>
              </a:rPr>
              <a:t> h</a:t>
            </a:r>
            <a:r>
              <a:rPr lang="en-US" sz="2800">
                <a:latin typeface="Arial" charset="0"/>
              </a:rPr>
              <a:t>ô</a:t>
            </a:r>
            <a:r>
              <a:rPr lang="en-US" altLang="ko-KR" sz="2800">
                <a:latin typeface="Arial" charset="0"/>
                <a:ea typeface="굴림" pitchFamily="34" charset="-127"/>
              </a:rPr>
              <a:t> “C</a:t>
            </a:r>
            <a:r>
              <a:rPr lang="en-US" sz="2800">
                <a:latin typeface="Arial" charset="0"/>
              </a:rPr>
              <a:t>ó</a:t>
            </a:r>
            <a:r>
              <a:rPr lang="en-US" altLang="ko-KR" sz="2800">
                <a:latin typeface="Arial" charset="0"/>
                <a:ea typeface="굴림" pitchFamily="34" charset="-127"/>
              </a:rPr>
              <a:t>” v</a:t>
            </a:r>
            <a:r>
              <a:rPr lang="en-US" sz="2800">
                <a:latin typeface="Arial" charset="0"/>
              </a:rPr>
              <a:t>à</a:t>
            </a:r>
            <a:r>
              <a:rPr lang="en-US" altLang="ko-KR" sz="2800">
                <a:latin typeface="Arial" charset="0"/>
                <a:ea typeface="굴림" pitchFamily="34" charset="-127"/>
              </a:rPr>
              <a:t> n</a:t>
            </a:r>
            <a:r>
              <a:rPr lang="en-US" sz="2800">
                <a:latin typeface="Arial" charset="0"/>
              </a:rPr>
              <a:t>ói</a:t>
            </a:r>
            <a:r>
              <a:rPr lang="en-US" altLang="ko-KR" sz="2800">
                <a:latin typeface="Arial" charset="0"/>
                <a:ea typeface="굴림" pitchFamily="34" charset="-127"/>
              </a:rPr>
              <a:t> ti</a:t>
            </a:r>
            <a:r>
              <a:rPr lang="en-US" sz="2800">
                <a:latin typeface="Arial" charset="0"/>
              </a:rPr>
              <a:t>ếp</a:t>
            </a:r>
            <a:r>
              <a:rPr lang="en-US" altLang="ko-KR" sz="2800">
                <a:latin typeface="Arial" charset="0"/>
                <a:ea typeface="굴림" pitchFamily="34" charset="-127"/>
              </a:rPr>
              <a:t> : “T</a:t>
            </a:r>
            <a:r>
              <a:rPr lang="en-US" sz="2800">
                <a:latin typeface="Arial" charset="0"/>
              </a:rPr>
              <a:t>ê</a:t>
            </a:r>
            <a:r>
              <a:rPr lang="en-US" altLang="ko-KR" sz="2800">
                <a:latin typeface="Arial" charset="0"/>
                <a:ea typeface="굴림" pitchFamily="34" charset="-127"/>
              </a:rPr>
              <a:t>n t</a:t>
            </a:r>
            <a:r>
              <a:rPr lang="en-US" sz="2800">
                <a:latin typeface="Arial" charset="0"/>
              </a:rPr>
              <a:t>ô</a:t>
            </a:r>
            <a:r>
              <a:rPr lang="en-US" altLang="ko-KR" sz="2800">
                <a:latin typeface="Arial" charset="0"/>
                <a:ea typeface="굴림" pitchFamily="34" charset="-127"/>
              </a:rPr>
              <a:t>i l</a:t>
            </a:r>
            <a:r>
              <a:rPr lang="en-US" sz="2800">
                <a:latin typeface="Arial" charset="0"/>
              </a:rPr>
              <a:t>à</a:t>
            </a:r>
            <a:r>
              <a:rPr lang="en-US" altLang="ko-KR" sz="2800">
                <a:latin typeface="Arial" charset="0"/>
                <a:ea typeface="굴림" pitchFamily="34" charset="-127"/>
              </a:rPr>
              <a:t>……” (theo n</a:t>
            </a:r>
            <a:r>
              <a:rPr lang="en-US" sz="2800">
                <a:latin typeface="Arial" charset="0"/>
              </a:rPr>
              <a:t>ốt</a:t>
            </a:r>
            <a:r>
              <a:rPr lang="en-US" altLang="ko-KR" sz="2800">
                <a:latin typeface="Arial" charset="0"/>
                <a:ea typeface="굴림" pitchFamily="34" charset="-127"/>
              </a:rPr>
              <a:t> </a:t>
            </a:r>
            <a:r>
              <a:rPr lang="en-US" sz="2800">
                <a:latin typeface="Arial" charset="0"/>
              </a:rPr>
              <a:t>đã</a:t>
            </a:r>
            <a:r>
              <a:rPr lang="en-US" altLang="ko-KR" sz="2800">
                <a:latin typeface="Arial" charset="0"/>
                <a:ea typeface="굴림" pitchFamily="34" charset="-127"/>
              </a:rPr>
              <a:t> </a:t>
            </a:r>
            <a:r>
              <a:rPr lang="en-US" sz="2800">
                <a:latin typeface="Arial" charset="0"/>
              </a:rPr>
              <a:t>được</a:t>
            </a:r>
            <a:r>
              <a:rPr lang="en-US" altLang="ko-KR" sz="2800">
                <a:latin typeface="Arial" charset="0"/>
                <a:ea typeface="굴림" pitchFamily="34" charset="-127"/>
              </a:rPr>
              <a:t> quy </a:t>
            </a:r>
            <a:r>
              <a:rPr lang="en-US" sz="2800">
                <a:latin typeface="Arial" charset="0"/>
              </a:rPr>
              <a:t>định</a:t>
            </a:r>
            <a:r>
              <a:rPr lang="en-US" altLang="ko-KR" sz="2800">
                <a:latin typeface="Arial" charset="0"/>
                <a:ea typeface="굴림" pitchFamily="34" charset="-127"/>
              </a:rPr>
              <a:t>) r</a:t>
            </a:r>
            <a:r>
              <a:rPr lang="en-US" sz="2800">
                <a:latin typeface="Arial" charset="0"/>
              </a:rPr>
              <a:t>ồi</a:t>
            </a:r>
            <a:r>
              <a:rPr lang="en-US" altLang="ko-KR" sz="2800">
                <a:latin typeface="Arial" charset="0"/>
                <a:ea typeface="굴림" pitchFamily="34" charset="-127"/>
              </a:rPr>
              <a:t> gi</a:t>
            </a:r>
            <a:r>
              <a:rPr lang="en-US" sz="2800">
                <a:latin typeface="Arial" charset="0"/>
              </a:rPr>
              <a:t>ơ</a:t>
            </a:r>
            <a:r>
              <a:rPr lang="en-US" altLang="ko-KR" sz="2800">
                <a:latin typeface="Arial" charset="0"/>
                <a:ea typeface="굴림" pitchFamily="34" charset="-127"/>
              </a:rPr>
              <a:t> 1 tay l</a:t>
            </a:r>
            <a:r>
              <a:rPr lang="en-US" sz="2800">
                <a:latin typeface="Arial" charset="0"/>
              </a:rPr>
              <a:t>ê</a:t>
            </a:r>
            <a:r>
              <a:rPr lang="en-US" altLang="ko-KR" sz="2800">
                <a:latin typeface="Arial" charset="0"/>
                <a:ea typeface="굴림" pitchFamily="34" charset="-127"/>
              </a:rPr>
              <a:t>n cao. Ai n</a:t>
            </a:r>
            <a:r>
              <a:rPr lang="en-US" sz="2800">
                <a:latin typeface="Arial" charset="0"/>
              </a:rPr>
              <a:t>ói</a:t>
            </a:r>
            <a:r>
              <a:rPr lang="en-US" altLang="ko-KR" sz="2800">
                <a:latin typeface="Arial" charset="0"/>
                <a:ea typeface="굴림" pitchFamily="34" charset="-127"/>
              </a:rPr>
              <a:t> sai “t</a:t>
            </a:r>
            <a:r>
              <a:rPr lang="en-US" sz="2800">
                <a:latin typeface="Arial" charset="0"/>
              </a:rPr>
              <a:t>ê</a:t>
            </a:r>
            <a:r>
              <a:rPr lang="en-US" altLang="ko-KR" sz="2800">
                <a:latin typeface="Arial" charset="0"/>
                <a:ea typeface="굴림" pitchFamily="34" charset="-127"/>
              </a:rPr>
              <a:t>n m</a:t>
            </a:r>
            <a:r>
              <a:rPr lang="en-US" sz="2800">
                <a:latin typeface="Arial" charset="0"/>
              </a:rPr>
              <a:t>ì</a:t>
            </a:r>
            <a:r>
              <a:rPr lang="en-US" altLang="ko-KR" sz="2800">
                <a:latin typeface="Arial" charset="0"/>
                <a:ea typeface="굴림" pitchFamily="34" charset="-127"/>
              </a:rPr>
              <a:t>nh” l</a:t>
            </a:r>
            <a:r>
              <a:rPr lang="en-US" sz="2800">
                <a:latin typeface="Arial" charset="0"/>
              </a:rPr>
              <a:t>à</a:t>
            </a:r>
            <a:r>
              <a:rPr lang="en-US" altLang="ko-KR" sz="2800">
                <a:latin typeface="Arial" charset="0"/>
                <a:ea typeface="굴림" pitchFamily="34" charset="-127"/>
              </a:rPr>
              <a:t> thua cu</a:t>
            </a:r>
            <a:r>
              <a:rPr lang="en-US" sz="2800">
                <a:latin typeface="Arial" charset="0"/>
              </a:rPr>
              <a:t>ộc</a:t>
            </a:r>
            <a:r>
              <a:rPr lang="en-US" altLang="ko-KR" sz="2800">
                <a:latin typeface="Arial" charset="0"/>
                <a:ea typeface="굴림" pitchFamily="34" charset="-127"/>
              </a:rPr>
              <a:t>,Gv g</a:t>
            </a:r>
            <a:r>
              <a:rPr lang="en-US" sz="2800">
                <a:latin typeface="Arial" charset="0"/>
              </a:rPr>
              <a:t>ọi</a:t>
            </a:r>
            <a:r>
              <a:rPr lang="en-US" altLang="ko-KR" sz="2800">
                <a:latin typeface="Arial" charset="0"/>
                <a:ea typeface="굴림" pitchFamily="34" charset="-127"/>
              </a:rPr>
              <a:t> em kh</a:t>
            </a:r>
            <a:r>
              <a:rPr lang="en-US" sz="2800">
                <a:latin typeface="Arial" charset="0"/>
              </a:rPr>
              <a:t>ác</a:t>
            </a:r>
            <a:r>
              <a:rPr lang="en-US" altLang="ko-KR" sz="2800">
                <a:latin typeface="Arial" charset="0"/>
                <a:ea typeface="굴림" pitchFamily="34" charset="-127"/>
              </a:rPr>
              <a:t> thay th</a:t>
            </a:r>
            <a:r>
              <a:rPr lang="en-US" sz="2800">
                <a:latin typeface="Arial" charset="0"/>
              </a:rPr>
              <a:t>ế</a:t>
            </a:r>
            <a:r>
              <a:rPr lang="en-US" altLang="ko-KR" sz="2800">
                <a:latin typeface="Arial" charset="0"/>
                <a:ea typeface="굴림" pitchFamily="34" charset="-127"/>
              </a:rPr>
              <a:t> v</a:t>
            </a:r>
            <a:r>
              <a:rPr lang="en-US" sz="2800">
                <a:latin typeface="Arial" charset="0"/>
              </a:rPr>
              <a:t>à</a:t>
            </a:r>
            <a:r>
              <a:rPr lang="en-US" altLang="ko-KR" sz="2800">
                <a:latin typeface="Arial" charset="0"/>
                <a:ea typeface="굴림" pitchFamily="34" charset="-127"/>
              </a:rPr>
              <a:t> ti</a:t>
            </a:r>
            <a:r>
              <a:rPr lang="en-US" sz="2800">
                <a:latin typeface="Arial" charset="0"/>
              </a:rPr>
              <a:t>ế</a:t>
            </a:r>
            <a:r>
              <a:rPr lang="en-US" altLang="ko-KR" sz="2800">
                <a:latin typeface="Arial" charset="0"/>
                <a:ea typeface="굴림" pitchFamily="34" charset="-127"/>
              </a:rPr>
              <a:t>p t</a:t>
            </a:r>
            <a:r>
              <a:rPr lang="en-US" sz="2800">
                <a:latin typeface="Arial" charset="0"/>
              </a:rPr>
              <a:t>ục</a:t>
            </a:r>
            <a:r>
              <a:rPr lang="en-US" altLang="ko-KR" sz="2800">
                <a:latin typeface="Arial" charset="0"/>
                <a:ea typeface="굴림" pitchFamily="34" charset="-127"/>
              </a:rPr>
              <a:t> ch</a:t>
            </a:r>
            <a:r>
              <a:rPr lang="en-US" sz="2800">
                <a:latin typeface="Arial" charset="0"/>
              </a:rPr>
              <a:t>ơ</a:t>
            </a:r>
            <a:r>
              <a:rPr lang="en-US" altLang="ko-KR" sz="2800">
                <a:latin typeface="Arial" charset="0"/>
                <a:ea typeface="굴림" pitchFamily="34" charset="-127"/>
              </a:rPr>
              <a:t>i.</a:t>
            </a:r>
          </a:p>
          <a:p>
            <a:pPr algn="just">
              <a:spcBef>
                <a:spcPct val="50000"/>
              </a:spcBef>
            </a:pPr>
            <a:r>
              <a:rPr lang="en-US" altLang="ko-KR" sz="2800">
                <a:latin typeface="Arial" charset="0"/>
                <a:ea typeface="굴림" pitchFamily="34" charset="-127"/>
              </a:rPr>
              <a:t>* Gv “g</a:t>
            </a:r>
            <a:r>
              <a:rPr lang="en-US" sz="2800">
                <a:latin typeface="Arial" charset="0"/>
              </a:rPr>
              <a:t>ọi</a:t>
            </a:r>
            <a:r>
              <a:rPr lang="en-US" altLang="ko-KR" sz="2800">
                <a:latin typeface="Arial" charset="0"/>
                <a:ea typeface="굴림" pitchFamily="34" charset="-127"/>
              </a:rPr>
              <a:t> t</a:t>
            </a:r>
            <a:r>
              <a:rPr lang="en-US" sz="2800">
                <a:latin typeface="Arial" charset="0"/>
              </a:rPr>
              <a:t>ê</a:t>
            </a:r>
            <a:r>
              <a:rPr lang="en-US" altLang="ko-KR" sz="2800">
                <a:latin typeface="Arial" charset="0"/>
                <a:ea typeface="굴림" pitchFamily="34" charset="-127"/>
              </a:rPr>
              <a:t>n” nhanh h</a:t>
            </a:r>
            <a:r>
              <a:rPr lang="en-US" sz="2800">
                <a:latin typeface="Arial" charset="0"/>
              </a:rPr>
              <a:t>ơ</a:t>
            </a:r>
            <a:r>
              <a:rPr lang="en-US" altLang="ko-KR" sz="2800">
                <a:latin typeface="Arial" charset="0"/>
                <a:ea typeface="굴림" pitchFamily="34" charset="-127"/>
              </a:rPr>
              <a:t>n v</a:t>
            </a:r>
            <a:r>
              <a:rPr lang="en-US" sz="2800">
                <a:latin typeface="Arial" charset="0"/>
              </a:rPr>
              <a:t>à</a:t>
            </a:r>
            <a:r>
              <a:rPr lang="en-US" altLang="ko-KR" sz="2800">
                <a:latin typeface="Arial" charset="0"/>
                <a:ea typeface="굴림" pitchFamily="34" charset="-127"/>
              </a:rPr>
              <a:t> c</a:t>
            </a:r>
            <a:r>
              <a:rPr lang="en-US" sz="2800">
                <a:latin typeface="Arial" charset="0"/>
              </a:rPr>
              <a:t>ác</a:t>
            </a:r>
            <a:r>
              <a:rPr lang="en-US" altLang="ko-KR" sz="2800">
                <a:latin typeface="Arial" charset="0"/>
                <a:ea typeface="굴림" pitchFamily="34" charset="-127"/>
              </a:rPr>
              <a:t> em “x</a:t>
            </a:r>
            <a:r>
              <a:rPr lang="en-US" sz="2800">
                <a:latin typeface="Arial" charset="0"/>
              </a:rPr>
              <a:t>ư</a:t>
            </a:r>
            <a:r>
              <a:rPr lang="en-US" altLang="ko-KR" sz="2800">
                <a:latin typeface="Arial" charset="0"/>
                <a:ea typeface="굴림" pitchFamily="34" charset="-127"/>
              </a:rPr>
              <a:t>ng t</a:t>
            </a:r>
            <a:r>
              <a:rPr lang="en-US" sz="2800">
                <a:latin typeface="Arial" charset="0"/>
              </a:rPr>
              <a:t>ê</a:t>
            </a:r>
            <a:r>
              <a:rPr lang="en-US" altLang="ko-KR" sz="2800">
                <a:latin typeface="Arial" charset="0"/>
                <a:ea typeface="굴림" pitchFamily="34" charset="-127"/>
              </a:rPr>
              <a:t>n” c</a:t>
            </a:r>
            <a:r>
              <a:rPr lang="en-US" sz="2800">
                <a:latin typeface="Arial" charset="0"/>
              </a:rPr>
              <a:t>ũng</a:t>
            </a:r>
            <a:r>
              <a:rPr lang="en-US" altLang="ko-KR" sz="2800">
                <a:latin typeface="Arial" charset="0"/>
                <a:ea typeface="굴림" pitchFamily="34" charset="-127"/>
              </a:rPr>
              <a:t> ph</a:t>
            </a:r>
            <a:r>
              <a:rPr lang="en-US" sz="2800">
                <a:latin typeface="Arial" charset="0"/>
              </a:rPr>
              <a:t>ải</a:t>
            </a:r>
            <a:r>
              <a:rPr lang="en-US" altLang="ko-KR" sz="2800">
                <a:latin typeface="Arial" charset="0"/>
                <a:ea typeface="굴림" pitchFamily="34" charset="-127"/>
              </a:rPr>
              <a:t> nhanh ch</a:t>
            </a:r>
            <a:r>
              <a:rPr lang="en-US" sz="2800">
                <a:latin typeface="Arial" charset="0"/>
              </a:rPr>
              <a:t>óng</a:t>
            </a:r>
            <a:r>
              <a:rPr lang="en-US" altLang="ko-KR" sz="2800">
                <a:latin typeface="Arial" charset="0"/>
                <a:ea typeface="굴림" pitchFamily="34" charset="-127"/>
              </a:rPr>
              <a:t> n</a:t>
            </a:r>
            <a:r>
              <a:rPr lang="en-US" sz="2800">
                <a:latin typeface="Arial" charset="0"/>
              </a:rPr>
              <a:t>ói</a:t>
            </a:r>
            <a:r>
              <a:rPr lang="en-US" altLang="ko-KR" sz="2800">
                <a:latin typeface="Arial" charset="0"/>
                <a:ea typeface="굴림" pitchFamily="34" charset="-127"/>
              </a:rPr>
              <a:t> </a:t>
            </a:r>
            <a:r>
              <a:rPr lang="en-US" sz="2800">
                <a:latin typeface="Arial" charset="0"/>
              </a:rPr>
              <a:t>đúng</a:t>
            </a:r>
            <a:r>
              <a:rPr lang="en-US" altLang="ko-KR" sz="2800">
                <a:latin typeface="Arial" charset="0"/>
                <a:ea typeface="굴림" pitchFamily="34" charset="-127"/>
              </a:rPr>
              <a:t> t</a:t>
            </a:r>
            <a:r>
              <a:rPr lang="en-US" sz="2800">
                <a:latin typeface="Arial" charset="0"/>
              </a:rPr>
              <a:t>ê</a:t>
            </a:r>
            <a:r>
              <a:rPr lang="en-US" altLang="ko-KR" sz="2800">
                <a:latin typeface="Arial" charset="0"/>
                <a:ea typeface="굴림" pitchFamily="34" charset="-127"/>
              </a:rPr>
              <a:t>n m</a:t>
            </a:r>
            <a:r>
              <a:rPr lang="en-US" sz="2800">
                <a:latin typeface="Arial" charset="0"/>
              </a:rPr>
              <a:t>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80" grpId="0" animBg="1"/>
      <p:bldP spid="24582" grpId="0" animBg="1"/>
      <p:bldP spid="245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BCJ004OXW8BC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92100"/>
            <a:ext cx="3886200" cy="1003300"/>
          </a:xfrm>
          <a:solidFill>
            <a:srgbClr val="66FFFF"/>
          </a:solidFill>
        </p:spPr>
        <p:txBody>
          <a:bodyPr/>
          <a:lstStyle/>
          <a:p>
            <a:pPr algn="ctr" eaLnBrk="1" hangingPunct="1"/>
            <a:r>
              <a:rPr lang="en-US" altLang="ko-KR" b="1" u="sng">
                <a:solidFill>
                  <a:srgbClr val="FF0066"/>
                </a:solidFill>
                <a:effectLst/>
                <a:latin typeface="Arial" charset="0"/>
                <a:ea typeface="굴림" pitchFamily="34" charset="-127"/>
              </a:rPr>
              <a:t>Củng cố bài</a:t>
            </a:r>
            <a:r>
              <a:rPr lang="en-US" altLang="ko-KR" b="1">
                <a:solidFill>
                  <a:srgbClr val="FF0066"/>
                </a:solidFill>
                <a:effectLst/>
                <a:latin typeface="Arial" charset="0"/>
                <a:ea typeface="굴림" pitchFamily="34" charset="-127"/>
              </a:rPr>
              <a:t>:</a:t>
            </a:r>
            <a:endParaRPr lang="en-US" b="1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85800" y="1812925"/>
            <a:ext cx="8153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</a:rPr>
              <a:t>Câu 1: Điều gì đã khiến đàn cá Heo bơi    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</a:rPr>
              <a:t>             theo con tàu ra biển ?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685800" y="3413125"/>
            <a:ext cx="7924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</a:rPr>
              <a:t>Câu 2: Em hãy nhắc lại tên 7 nốt nhạc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</a:rPr>
              <a:t>            đã học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62" grpId="0"/>
      <p:bldP spid="450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BCJ004OXW8BC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4648200" cy="1003300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altLang="ko-KR" sz="3600" b="1" u="sng">
                <a:solidFill>
                  <a:srgbClr val="FF0066"/>
                </a:solidFill>
                <a:effectLst/>
                <a:latin typeface="Arial" charset="0"/>
                <a:ea typeface="굴림" pitchFamily="34" charset="-127"/>
              </a:rPr>
              <a:t>Hướng dẫn về nhà</a:t>
            </a:r>
            <a:r>
              <a:rPr lang="en-US" altLang="ko-KR" sz="3600" b="1">
                <a:solidFill>
                  <a:srgbClr val="FF0066"/>
                </a:solidFill>
                <a:effectLst/>
                <a:latin typeface="Arial" charset="0"/>
                <a:ea typeface="굴림" pitchFamily="34" charset="-127"/>
              </a:rPr>
              <a:t>:</a:t>
            </a:r>
            <a:endParaRPr lang="en-US" sz="3600" b="1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79248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Tìm hiểu thêm về loài cá heo.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Ghi nhớ vị trí các nốt nhạc trên “</a:t>
            </a:r>
            <a:r>
              <a:rPr lang="en-US" sz="2800">
                <a:solidFill>
                  <a:srgbClr val="993300"/>
                </a:solidFill>
                <a:latin typeface="Arial" charset="0"/>
              </a:rPr>
              <a:t>Khuông nhạc bàn tay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”.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Chuẩn bị bài: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      </a:t>
            </a:r>
            <a:r>
              <a:rPr lang="en-US" sz="2800">
                <a:solidFill>
                  <a:srgbClr val="993300"/>
                </a:solidFill>
                <a:latin typeface="Arial" charset="0"/>
              </a:rPr>
              <a:t>Ôn 3 bài hát: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Lớp chúng ta đoàn kết.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Con chim non.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Ngày mùa vui.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9" descr="BCJ004OXW8BC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6"/>
          <p:cNvPicPr>
            <a:picLocks noChangeAspect="1" noChangeArrowheads="1"/>
          </p:cNvPicPr>
          <p:nvPr/>
        </p:nvPicPr>
        <p:blipFill>
          <a:blip r:embed="rId5"/>
          <a:srcRect l="781" t="22917" r="59375" b="31250"/>
          <a:stretch>
            <a:fillRect/>
          </a:stretch>
        </p:blipFill>
        <p:spPr bwMode="auto">
          <a:xfrm>
            <a:off x="2286000" y="1811338"/>
            <a:ext cx="44196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52775" y="476250"/>
            <a:ext cx="2820988" cy="5518150"/>
            <a:chOff x="1965" y="264"/>
            <a:chExt cx="1777" cy="3476"/>
          </a:xfrm>
        </p:grpSpPr>
        <p:sp>
          <p:nvSpPr>
            <p:cNvPr id="10271" name="Puzzle3"/>
            <p:cNvSpPr>
              <a:spLocks noEditPoints="1" noChangeArrowheads="1"/>
            </p:cNvSpPr>
            <p:nvPr/>
          </p:nvSpPr>
          <p:spPr bwMode="auto">
            <a:xfrm>
              <a:off x="2289" y="264"/>
              <a:ext cx="1113" cy="1511"/>
            </a:xfrm>
            <a:custGeom>
              <a:avLst/>
              <a:gdLst>
                <a:gd name="T0" fmla="*/ 1 w 21600"/>
                <a:gd name="T1" fmla="*/ 5 h 21600"/>
                <a:gd name="T2" fmla="*/ 3 w 21600"/>
                <a:gd name="T3" fmla="*/ 7 h 21600"/>
                <a:gd name="T4" fmla="*/ 2 w 21600"/>
                <a:gd name="T5" fmla="*/ 5 h 21600"/>
                <a:gd name="T6" fmla="*/ 3 w 21600"/>
                <a:gd name="T7" fmla="*/ 2 h 21600"/>
                <a:gd name="T8" fmla="*/ 1 w 21600"/>
                <a:gd name="T9" fmla="*/ 0 h 21600"/>
                <a:gd name="T10" fmla="*/ 0 w 21600"/>
                <a:gd name="T11" fmla="*/ 2 h 21600"/>
                <a:gd name="T12" fmla="*/ 1 w 21600"/>
                <a:gd name="T13" fmla="*/ 5 h 21600"/>
                <a:gd name="T14" fmla="*/ 0 w 21600"/>
                <a:gd name="T15" fmla="*/ 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71 w 21600"/>
                <a:gd name="T25" fmla="*/ 7719 h 21600"/>
                <a:gd name="T26" fmla="*/ 19155 w 21600"/>
                <a:gd name="T27" fmla="*/ 2024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99FF66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Puzzle2"/>
            <p:cNvSpPr>
              <a:spLocks noEditPoints="1" noChangeArrowheads="1"/>
            </p:cNvSpPr>
            <p:nvPr/>
          </p:nvSpPr>
          <p:spPr bwMode="auto">
            <a:xfrm>
              <a:off x="1965" y="1359"/>
              <a:ext cx="1777" cy="1377"/>
            </a:xfrm>
            <a:custGeom>
              <a:avLst/>
              <a:gdLst>
                <a:gd name="T0" fmla="*/ 0 w 21600"/>
                <a:gd name="T1" fmla="*/ 3 h 21600"/>
                <a:gd name="T2" fmla="*/ 2 w 21600"/>
                <a:gd name="T3" fmla="*/ 5 h 21600"/>
                <a:gd name="T4" fmla="*/ 6 w 21600"/>
                <a:gd name="T5" fmla="*/ 4 h 21600"/>
                <a:gd name="T6" fmla="*/ 9 w 21600"/>
                <a:gd name="T7" fmla="*/ 5 h 21600"/>
                <a:gd name="T8" fmla="*/ 12 w 21600"/>
                <a:gd name="T9" fmla="*/ 4 h 21600"/>
                <a:gd name="T10" fmla="*/ 9 w 21600"/>
                <a:gd name="T11" fmla="*/ 1 h 21600"/>
                <a:gd name="T12" fmla="*/ 6 w 21600"/>
                <a:gd name="T13" fmla="*/ 0 h 21600"/>
                <a:gd name="T14" fmla="*/ 2 w 21600"/>
                <a:gd name="T15" fmla="*/ 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85 w 21600"/>
                <a:gd name="T25" fmla="*/ 6745 h 21600"/>
                <a:gd name="T26" fmla="*/ 16179 w 21600"/>
                <a:gd name="T27" fmla="*/ 20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99FF66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Puzzle3"/>
            <p:cNvSpPr>
              <a:spLocks noEditPoints="1" noChangeArrowheads="1"/>
            </p:cNvSpPr>
            <p:nvPr/>
          </p:nvSpPr>
          <p:spPr bwMode="auto">
            <a:xfrm>
              <a:off x="2286" y="2229"/>
              <a:ext cx="1113" cy="1511"/>
            </a:xfrm>
            <a:custGeom>
              <a:avLst/>
              <a:gdLst>
                <a:gd name="T0" fmla="*/ 1 w 21600"/>
                <a:gd name="T1" fmla="*/ 5 h 21600"/>
                <a:gd name="T2" fmla="*/ 3 w 21600"/>
                <a:gd name="T3" fmla="*/ 7 h 21600"/>
                <a:gd name="T4" fmla="*/ 2 w 21600"/>
                <a:gd name="T5" fmla="*/ 5 h 21600"/>
                <a:gd name="T6" fmla="*/ 3 w 21600"/>
                <a:gd name="T7" fmla="*/ 2 h 21600"/>
                <a:gd name="T8" fmla="*/ 1 w 21600"/>
                <a:gd name="T9" fmla="*/ 0 h 21600"/>
                <a:gd name="T10" fmla="*/ 0 w 21600"/>
                <a:gd name="T11" fmla="*/ 2 h 21600"/>
                <a:gd name="T12" fmla="*/ 1 w 21600"/>
                <a:gd name="T13" fmla="*/ 5 h 21600"/>
                <a:gd name="T14" fmla="*/ 0 w 21600"/>
                <a:gd name="T15" fmla="*/ 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71 w 21600"/>
                <a:gd name="T25" fmla="*/ 7719 h 21600"/>
                <a:gd name="T26" fmla="*/ 19155 w 21600"/>
                <a:gd name="T27" fmla="*/ 2024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99FF66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447800" y="1219200"/>
            <a:ext cx="2855913" cy="1665288"/>
            <a:chOff x="576" y="432"/>
            <a:chExt cx="1799" cy="1049"/>
          </a:xfrm>
        </p:grpSpPr>
        <p:sp>
          <p:nvSpPr>
            <p:cNvPr id="10269" name="Puzzle1"/>
            <p:cNvSpPr>
              <a:spLocks noEditPoints="1" noChangeArrowheads="1"/>
            </p:cNvSpPr>
            <p:nvPr/>
          </p:nvSpPr>
          <p:spPr bwMode="auto">
            <a:xfrm>
              <a:off x="576" y="432"/>
              <a:ext cx="1799" cy="1049"/>
            </a:xfrm>
            <a:custGeom>
              <a:avLst/>
              <a:gdLst>
                <a:gd name="T0" fmla="*/ 10 w 21600"/>
                <a:gd name="T1" fmla="*/ 2 h 21600"/>
                <a:gd name="T2" fmla="*/ 10 w 21600"/>
                <a:gd name="T3" fmla="*/ 0 h 21600"/>
                <a:gd name="T4" fmla="*/ 3 w 21600"/>
                <a:gd name="T5" fmla="*/ 0 h 21600"/>
                <a:gd name="T6" fmla="*/ 3 w 21600"/>
                <a:gd name="T7" fmla="*/ 2 h 21600"/>
                <a:gd name="T8" fmla="*/ 6 w 21600"/>
                <a:gd name="T9" fmla="*/ 1 h 21600"/>
                <a:gd name="T10" fmla="*/ 6 w 21600"/>
                <a:gd name="T11" fmla="*/ 1 h 21600"/>
                <a:gd name="T12" fmla="*/ 12 w 21600"/>
                <a:gd name="T13" fmla="*/ 1 h 21600"/>
                <a:gd name="T14" fmla="*/ 0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7 w 21600"/>
                <a:gd name="T25" fmla="*/ 2574 h 21600"/>
                <a:gd name="T26" fmla="*/ 16137 w 21600"/>
                <a:gd name="T27" fmla="*/ 1956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FF00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Text Box 9"/>
            <p:cNvSpPr txBox="1">
              <a:spLocks noChangeArrowheads="1"/>
            </p:cNvSpPr>
            <p:nvPr/>
          </p:nvSpPr>
          <p:spPr bwMode="auto">
            <a:xfrm>
              <a:off x="1344" y="768"/>
              <a:ext cx="288" cy="442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4000">
                  <a:solidFill>
                    <a:srgbClr val="0000FF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447800" y="2195513"/>
            <a:ext cx="2855913" cy="3794125"/>
            <a:chOff x="441" y="1344"/>
            <a:chExt cx="1799" cy="2390"/>
          </a:xfrm>
        </p:grpSpPr>
        <p:sp>
          <p:nvSpPr>
            <p:cNvPr id="10266" name="Puzzle4"/>
            <p:cNvSpPr>
              <a:spLocks noEditPoints="1" noChangeArrowheads="1"/>
            </p:cNvSpPr>
            <p:nvPr/>
          </p:nvSpPr>
          <p:spPr bwMode="auto">
            <a:xfrm>
              <a:off x="816" y="1344"/>
              <a:ext cx="1071" cy="1760"/>
            </a:xfrm>
            <a:custGeom>
              <a:avLst/>
              <a:gdLst>
                <a:gd name="T0" fmla="*/ 1 w 21600"/>
                <a:gd name="T1" fmla="*/ 6 h 21600"/>
                <a:gd name="T2" fmla="*/ 0 w 21600"/>
                <a:gd name="T3" fmla="*/ 9 h 21600"/>
                <a:gd name="T4" fmla="*/ 1 w 21600"/>
                <a:gd name="T5" fmla="*/ 12 h 21600"/>
                <a:gd name="T6" fmla="*/ 3 w 21600"/>
                <a:gd name="T7" fmla="*/ 9 h 21600"/>
                <a:gd name="T8" fmla="*/ 2 w 21600"/>
                <a:gd name="T9" fmla="*/ 6 h 21600"/>
                <a:gd name="T10" fmla="*/ 3 w 21600"/>
                <a:gd name="T11" fmla="*/ 3 h 21600"/>
                <a:gd name="T12" fmla="*/ 1 w 21600"/>
                <a:gd name="T13" fmla="*/ 0 h 21600"/>
                <a:gd name="T14" fmla="*/ 0 w 21600"/>
                <a:gd name="T15" fmla="*/ 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7 w 21600"/>
                <a:gd name="T25" fmla="*/ 5670 h 21600"/>
                <a:gd name="T26" fmla="*/ 20208 w 21600"/>
                <a:gd name="T27" fmla="*/ 1597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Puzzle1"/>
            <p:cNvSpPr>
              <a:spLocks noEditPoints="1" noChangeArrowheads="1"/>
            </p:cNvSpPr>
            <p:nvPr/>
          </p:nvSpPr>
          <p:spPr bwMode="auto">
            <a:xfrm>
              <a:off x="441" y="2685"/>
              <a:ext cx="1799" cy="1049"/>
            </a:xfrm>
            <a:custGeom>
              <a:avLst/>
              <a:gdLst>
                <a:gd name="T0" fmla="*/ 10 w 21600"/>
                <a:gd name="T1" fmla="*/ 2 h 21600"/>
                <a:gd name="T2" fmla="*/ 10 w 21600"/>
                <a:gd name="T3" fmla="*/ 0 h 21600"/>
                <a:gd name="T4" fmla="*/ 3 w 21600"/>
                <a:gd name="T5" fmla="*/ 0 h 21600"/>
                <a:gd name="T6" fmla="*/ 3 w 21600"/>
                <a:gd name="T7" fmla="*/ 2 h 21600"/>
                <a:gd name="T8" fmla="*/ 6 w 21600"/>
                <a:gd name="T9" fmla="*/ 1 h 21600"/>
                <a:gd name="T10" fmla="*/ 6 w 21600"/>
                <a:gd name="T11" fmla="*/ 1 h 21600"/>
                <a:gd name="T12" fmla="*/ 12 w 21600"/>
                <a:gd name="T13" fmla="*/ 1 h 21600"/>
                <a:gd name="T14" fmla="*/ 0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7 w 21600"/>
                <a:gd name="T25" fmla="*/ 2574 h 21600"/>
                <a:gd name="T26" fmla="*/ 16137 w 21600"/>
                <a:gd name="T27" fmla="*/ 1956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33CCCC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Text Box 13"/>
            <p:cNvSpPr txBox="1">
              <a:spLocks noChangeArrowheads="1"/>
            </p:cNvSpPr>
            <p:nvPr/>
          </p:nvSpPr>
          <p:spPr bwMode="auto">
            <a:xfrm>
              <a:off x="1248" y="2544"/>
              <a:ext cx="288" cy="44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4000">
                  <a:solidFill>
                    <a:srgbClr val="0000FF"/>
                  </a:solidFill>
                  <a:latin typeface="Arial" charset="0"/>
                </a:rPr>
                <a:t>4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648200" y="4267200"/>
            <a:ext cx="2855913" cy="1665288"/>
            <a:chOff x="3744" y="3120"/>
            <a:chExt cx="1799" cy="1049"/>
          </a:xfrm>
        </p:grpSpPr>
        <p:sp>
          <p:nvSpPr>
            <p:cNvPr id="10264" name="Puzzle1"/>
            <p:cNvSpPr>
              <a:spLocks noEditPoints="1" noChangeArrowheads="1"/>
            </p:cNvSpPr>
            <p:nvPr/>
          </p:nvSpPr>
          <p:spPr bwMode="auto">
            <a:xfrm>
              <a:off x="3744" y="3120"/>
              <a:ext cx="1799" cy="1049"/>
            </a:xfrm>
            <a:custGeom>
              <a:avLst/>
              <a:gdLst>
                <a:gd name="T0" fmla="*/ 10 w 21600"/>
                <a:gd name="T1" fmla="*/ 2 h 21600"/>
                <a:gd name="T2" fmla="*/ 10 w 21600"/>
                <a:gd name="T3" fmla="*/ 0 h 21600"/>
                <a:gd name="T4" fmla="*/ 3 w 21600"/>
                <a:gd name="T5" fmla="*/ 0 h 21600"/>
                <a:gd name="T6" fmla="*/ 3 w 21600"/>
                <a:gd name="T7" fmla="*/ 2 h 21600"/>
                <a:gd name="T8" fmla="*/ 6 w 21600"/>
                <a:gd name="T9" fmla="*/ 1 h 21600"/>
                <a:gd name="T10" fmla="*/ 6 w 21600"/>
                <a:gd name="T11" fmla="*/ 1 h 21600"/>
                <a:gd name="T12" fmla="*/ 12 w 21600"/>
                <a:gd name="T13" fmla="*/ 1 h 21600"/>
                <a:gd name="T14" fmla="*/ 0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7 w 21600"/>
                <a:gd name="T25" fmla="*/ 2574 h 21600"/>
                <a:gd name="T26" fmla="*/ 16137 w 21600"/>
                <a:gd name="T27" fmla="*/ 1956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Text Box 16"/>
            <p:cNvSpPr txBox="1">
              <a:spLocks noChangeArrowheads="1"/>
            </p:cNvSpPr>
            <p:nvPr/>
          </p:nvSpPr>
          <p:spPr bwMode="auto">
            <a:xfrm>
              <a:off x="4560" y="3456"/>
              <a:ext cx="288" cy="44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4000">
                  <a:solidFill>
                    <a:srgbClr val="0000FF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724400" y="1219200"/>
            <a:ext cx="2855913" cy="3779838"/>
            <a:chOff x="3456" y="720"/>
            <a:chExt cx="1799" cy="2381"/>
          </a:xfrm>
        </p:grpSpPr>
        <p:sp>
          <p:nvSpPr>
            <p:cNvPr id="10261" name="Puzzle4"/>
            <p:cNvSpPr>
              <a:spLocks noEditPoints="1" noChangeArrowheads="1"/>
            </p:cNvSpPr>
            <p:nvPr/>
          </p:nvSpPr>
          <p:spPr bwMode="auto">
            <a:xfrm>
              <a:off x="3831" y="1341"/>
              <a:ext cx="1071" cy="1760"/>
            </a:xfrm>
            <a:custGeom>
              <a:avLst/>
              <a:gdLst>
                <a:gd name="T0" fmla="*/ 1 w 21600"/>
                <a:gd name="T1" fmla="*/ 6 h 21600"/>
                <a:gd name="T2" fmla="*/ 0 w 21600"/>
                <a:gd name="T3" fmla="*/ 9 h 21600"/>
                <a:gd name="T4" fmla="*/ 1 w 21600"/>
                <a:gd name="T5" fmla="*/ 12 h 21600"/>
                <a:gd name="T6" fmla="*/ 3 w 21600"/>
                <a:gd name="T7" fmla="*/ 9 h 21600"/>
                <a:gd name="T8" fmla="*/ 2 w 21600"/>
                <a:gd name="T9" fmla="*/ 6 h 21600"/>
                <a:gd name="T10" fmla="*/ 3 w 21600"/>
                <a:gd name="T11" fmla="*/ 3 h 21600"/>
                <a:gd name="T12" fmla="*/ 1 w 21600"/>
                <a:gd name="T13" fmla="*/ 0 h 21600"/>
                <a:gd name="T14" fmla="*/ 0 w 21600"/>
                <a:gd name="T15" fmla="*/ 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7 w 21600"/>
                <a:gd name="T25" fmla="*/ 5670 h 21600"/>
                <a:gd name="T26" fmla="*/ 20208 w 21600"/>
                <a:gd name="T27" fmla="*/ 1597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Puzzle1"/>
            <p:cNvSpPr>
              <a:spLocks noEditPoints="1" noChangeArrowheads="1"/>
            </p:cNvSpPr>
            <p:nvPr/>
          </p:nvSpPr>
          <p:spPr bwMode="auto">
            <a:xfrm>
              <a:off x="3456" y="720"/>
              <a:ext cx="1799" cy="1049"/>
            </a:xfrm>
            <a:custGeom>
              <a:avLst/>
              <a:gdLst>
                <a:gd name="T0" fmla="*/ 10 w 21600"/>
                <a:gd name="T1" fmla="*/ 2 h 21600"/>
                <a:gd name="T2" fmla="*/ 10 w 21600"/>
                <a:gd name="T3" fmla="*/ 0 h 21600"/>
                <a:gd name="T4" fmla="*/ 3 w 21600"/>
                <a:gd name="T5" fmla="*/ 0 h 21600"/>
                <a:gd name="T6" fmla="*/ 3 w 21600"/>
                <a:gd name="T7" fmla="*/ 2 h 21600"/>
                <a:gd name="T8" fmla="*/ 6 w 21600"/>
                <a:gd name="T9" fmla="*/ 1 h 21600"/>
                <a:gd name="T10" fmla="*/ 6 w 21600"/>
                <a:gd name="T11" fmla="*/ 1 h 21600"/>
                <a:gd name="T12" fmla="*/ 12 w 21600"/>
                <a:gd name="T13" fmla="*/ 1 h 21600"/>
                <a:gd name="T14" fmla="*/ 0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7 w 21600"/>
                <a:gd name="T25" fmla="*/ 2574 h 21600"/>
                <a:gd name="T26" fmla="*/ 16137 w 21600"/>
                <a:gd name="T27" fmla="*/ 1956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FF00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Text Box 20"/>
            <p:cNvSpPr txBox="1">
              <a:spLocks noChangeArrowheads="1"/>
            </p:cNvSpPr>
            <p:nvPr/>
          </p:nvSpPr>
          <p:spPr bwMode="auto">
            <a:xfrm>
              <a:off x="4224" y="1488"/>
              <a:ext cx="288" cy="442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4000">
                  <a:solidFill>
                    <a:srgbClr val="0000FF"/>
                  </a:solidFill>
                  <a:latin typeface="Arial" charset="0"/>
                </a:rPr>
                <a:t>2</a:t>
              </a:r>
            </a:p>
          </p:txBody>
        </p:sp>
      </p:grpSp>
      <p:pic>
        <p:nvPicPr>
          <p:cNvPr id="7189" name="Picture 21" descr="dan ba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2133600"/>
            <a:ext cx="3505200" cy="2743200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1143000" y="3124200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990000"/>
                </a:solidFill>
                <a:latin typeface="Arial" charset="0"/>
              </a:rPr>
              <a:t>Nghe âm thanh đoán tên nhạc cụ?</a:t>
            </a:r>
          </a:p>
        </p:txBody>
      </p:sp>
      <p:sp>
        <p:nvSpPr>
          <p:cNvPr id="7192" name="Oval 24"/>
          <p:cNvSpPr>
            <a:spLocks noChangeArrowheads="1"/>
          </p:cNvSpPr>
          <p:nvPr/>
        </p:nvSpPr>
        <p:spPr bwMode="auto">
          <a:xfrm>
            <a:off x="3429000" y="3048000"/>
            <a:ext cx="2133600" cy="685800"/>
          </a:xfrm>
          <a:prstGeom prst="ellipse">
            <a:avLst/>
          </a:prstGeom>
          <a:solidFill>
            <a:srgbClr val="B3FFB3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rgbClr val="EE0000"/>
                </a:solidFill>
                <a:latin typeface="Arial" charset="0"/>
              </a:rPr>
              <a:t>ĐÀN KÌM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1524000" y="3124200"/>
            <a:ext cx="601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</a:rPr>
              <a:t>Tên gọi khác của đàn nguyệt?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1600200" y="3124200"/>
            <a:ext cx="594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990000"/>
                </a:solidFill>
                <a:latin typeface="Arial" charset="0"/>
              </a:rPr>
              <a:t>Đàn bầu gồm bao nhiêu dây?</a:t>
            </a:r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auto">
          <a:xfrm>
            <a:off x="3886200" y="3124200"/>
            <a:ext cx="1295400" cy="609600"/>
          </a:xfrm>
          <a:prstGeom prst="ellipse">
            <a:avLst/>
          </a:prstGeom>
          <a:solidFill>
            <a:srgbClr val="99FF99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rgbClr val="EE0000"/>
                </a:solidFill>
                <a:latin typeface="Arial" charset="0"/>
              </a:rPr>
              <a:t>1 dây</a:t>
            </a:r>
          </a:p>
        </p:txBody>
      </p:sp>
      <p:sp>
        <p:nvSpPr>
          <p:cNvPr id="10256" name="Text Box 33"/>
          <p:cNvSpPr txBox="1">
            <a:spLocks noChangeArrowheads="1"/>
          </p:cNvSpPr>
          <p:nvPr/>
        </p:nvSpPr>
        <p:spPr bwMode="auto">
          <a:xfrm>
            <a:off x="4862513" y="457200"/>
            <a:ext cx="3810000" cy="523875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TRÒ CHƠI ÂM NHẠC</a:t>
            </a:r>
          </a:p>
        </p:txBody>
      </p:sp>
      <p:sp>
        <p:nvSpPr>
          <p:cNvPr id="10257" name="Text Box 40"/>
          <p:cNvSpPr txBox="1">
            <a:spLocks noChangeArrowheads="1"/>
          </p:cNvSpPr>
          <p:nvPr/>
        </p:nvSpPr>
        <p:spPr bwMode="auto">
          <a:xfrm>
            <a:off x="457200" y="0"/>
            <a:ext cx="365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rgbClr val="0000FF"/>
                </a:solidFill>
                <a:latin typeface="Arial" charset="0"/>
              </a:rPr>
              <a:t>Kiểm tra bài cũ:</a:t>
            </a:r>
          </a:p>
        </p:txBody>
      </p:sp>
      <p:pic>
        <p:nvPicPr>
          <p:cNvPr id="7215" name="dan_bau.mp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810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6" name="dan_nguyet.mp3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3820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8005" fill="hold"/>
                                        <p:tgtEl>
                                          <p:spTgt spid="72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15"/>
                  </p:tgtEl>
                </p:cond>
              </p:nextCondLst>
            </p:seq>
            <p:audio>
              <p:cMediaNode>
                <p:cTn id="1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15"/>
                </p:tgtEl>
              </p:cMediaNode>
            </p:audi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7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22922" fill="hold"/>
                                        <p:tgtEl>
                                          <p:spTgt spid="72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16"/>
                  </p:tgtEl>
                </p:cond>
              </p:nextCondLst>
            </p:seq>
            <p:audio>
              <p:cMediaNode>
                <p:cTn id="1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16"/>
                </p:tgtEl>
              </p:cMediaNode>
            </p:audio>
          </p:childTnLst>
        </p:cTn>
      </p:par>
    </p:tnLst>
    <p:bldLst>
      <p:bldP spid="7192" grpId="0" animBg="1"/>
      <p:bldP spid="7194" grpId="0"/>
      <p:bldP spid="7194" grpId="1"/>
      <p:bldP spid="7195" grpId="0" animBg="1"/>
      <p:bldP spid="719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4163" y="-361950"/>
            <a:ext cx="9712326" cy="758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133600" y="304800"/>
            <a:ext cx="457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" charset="0"/>
              </a:rPr>
              <a:t>Â</a:t>
            </a:r>
            <a:r>
              <a:rPr lang="en-US" altLang="ko-KR">
                <a:solidFill>
                  <a:srgbClr val="FFFF00"/>
                </a:solidFill>
                <a:latin typeface="Arial" charset="0"/>
                <a:ea typeface="굴림" pitchFamily="34" charset="-127"/>
              </a:rPr>
              <a:t>M NH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ẠC</a:t>
            </a:r>
            <a:r>
              <a:rPr lang="en-US" altLang="ko-KR">
                <a:solidFill>
                  <a:srgbClr val="FFFF00"/>
                </a:solidFill>
                <a:latin typeface="Arial" charset="0"/>
                <a:ea typeface="굴림" pitchFamily="34" charset="-127"/>
              </a:rPr>
              <a:t> : TI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Ế</a:t>
            </a:r>
            <a:r>
              <a:rPr lang="en-US" altLang="ko-KR">
                <a:solidFill>
                  <a:srgbClr val="FFFF00"/>
                </a:solidFill>
                <a:latin typeface="Arial" charset="0"/>
                <a:ea typeface="굴림" pitchFamily="34" charset="-127"/>
              </a:rPr>
              <a:t>T 16</a:t>
            </a:r>
            <a:endParaRPr lang="en-US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" y="990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Arial" charset="0"/>
                <a:ea typeface="굴림" pitchFamily="34" charset="-127"/>
              </a:rPr>
              <a:t>K</a:t>
            </a:r>
            <a:r>
              <a:rPr lang="en-US">
                <a:latin typeface="Arial" charset="0"/>
              </a:rPr>
              <a:t>ể</a:t>
            </a:r>
            <a:r>
              <a:rPr lang="en-US" altLang="ko-KR">
                <a:latin typeface="Arial" charset="0"/>
                <a:ea typeface="굴림" pitchFamily="34" charset="-127"/>
              </a:rPr>
              <a:t> chuy</a:t>
            </a:r>
            <a:r>
              <a:rPr lang="en-US">
                <a:latin typeface="Arial" charset="0"/>
              </a:rPr>
              <a:t>ệ</a:t>
            </a:r>
            <a:r>
              <a:rPr lang="en-US" altLang="ko-KR">
                <a:latin typeface="Arial" charset="0"/>
                <a:ea typeface="굴림" pitchFamily="34" charset="-127"/>
              </a:rPr>
              <a:t>n </a:t>
            </a:r>
            <a:r>
              <a:rPr lang="en-US">
                <a:latin typeface="Arial" charset="0"/>
              </a:rPr>
              <a:t>â</a:t>
            </a:r>
            <a:r>
              <a:rPr lang="en-US" altLang="ko-KR">
                <a:latin typeface="Arial" charset="0"/>
                <a:ea typeface="굴림" pitchFamily="34" charset="-127"/>
              </a:rPr>
              <a:t>m nh</a:t>
            </a:r>
            <a:r>
              <a:rPr lang="en-US">
                <a:latin typeface="Arial" charset="0"/>
              </a:rPr>
              <a:t>ạc</a:t>
            </a:r>
            <a:r>
              <a:rPr lang="en-US" altLang="ko-KR" b="0">
                <a:latin typeface="Arial" charset="0"/>
                <a:ea typeface="굴림" pitchFamily="34" charset="-127"/>
              </a:rPr>
              <a:t>: </a:t>
            </a:r>
            <a:r>
              <a:rPr lang="en-US" altLang="ko-KR">
                <a:solidFill>
                  <a:srgbClr val="FFFF00"/>
                </a:solidFill>
                <a:latin typeface="Arial" charset="0"/>
                <a:ea typeface="굴림" pitchFamily="34" charset="-127"/>
              </a:rPr>
              <a:t>C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Á</a:t>
            </a:r>
            <a:r>
              <a:rPr lang="en-US" altLang="ko-KR">
                <a:solidFill>
                  <a:srgbClr val="FFFF00"/>
                </a:solidFill>
                <a:latin typeface="Arial" charset="0"/>
                <a:ea typeface="굴림" pitchFamily="34" charset="-127"/>
              </a:rPr>
              <a:t> HEO V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ỚI</a:t>
            </a:r>
            <a:r>
              <a:rPr lang="en-US" altLang="ko-KR">
                <a:solidFill>
                  <a:srgbClr val="FFFF00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Â</a:t>
            </a:r>
            <a:r>
              <a:rPr lang="en-US" altLang="ko-KR">
                <a:solidFill>
                  <a:srgbClr val="FFFF00"/>
                </a:solidFill>
                <a:latin typeface="Arial" charset="0"/>
                <a:ea typeface="굴림" pitchFamily="34" charset="-127"/>
              </a:rPr>
              <a:t>M NH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ẠC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57163" y="16002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Arial" charset="0"/>
                <a:ea typeface="굴림" pitchFamily="34" charset="-127"/>
              </a:rPr>
              <a:t>Gi</a:t>
            </a:r>
            <a:r>
              <a:rPr lang="en-US">
                <a:latin typeface="Arial" charset="0"/>
              </a:rPr>
              <a:t>ới</a:t>
            </a:r>
            <a:r>
              <a:rPr lang="en-US" altLang="ko-KR">
                <a:latin typeface="Arial" charset="0"/>
                <a:ea typeface="굴림" pitchFamily="34" charset="-127"/>
              </a:rPr>
              <a:t> thi</a:t>
            </a:r>
            <a:r>
              <a:rPr lang="en-US">
                <a:latin typeface="Arial" charset="0"/>
              </a:rPr>
              <a:t>ệu</a:t>
            </a:r>
            <a:r>
              <a:rPr lang="en-US" altLang="ko-KR">
                <a:latin typeface="Arial" charset="0"/>
                <a:ea typeface="굴림" pitchFamily="34" charset="-127"/>
              </a:rPr>
              <a:t> t</a:t>
            </a:r>
            <a:r>
              <a:rPr lang="en-US">
                <a:latin typeface="Arial" charset="0"/>
              </a:rPr>
              <a:t>ê</a:t>
            </a:r>
            <a:r>
              <a:rPr lang="en-US" altLang="ko-KR">
                <a:latin typeface="Arial" charset="0"/>
                <a:ea typeface="굴림" pitchFamily="34" charset="-127"/>
              </a:rPr>
              <a:t>n n</a:t>
            </a:r>
            <a:r>
              <a:rPr lang="en-US">
                <a:latin typeface="Arial" charset="0"/>
              </a:rPr>
              <a:t>ốt</a:t>
            </a:r>
            <a:r>
              <a:rPr lang="en-US" altLang="ko-KR">
                <a:latin typeface="Arial" charset="0"/>
                <a:ea typeface="굴림" pitchFamily="34" charset="-127"/>
              </a:rPr>
              <a:t> nh</a:t>
            </a:r>
            <a:r>
              <a:rPr lang="en-US">
                <a:latin typeface="Arial" charset="0"/>
              </a:rPr>
              <a:t>ạc</a:t>
            </a:r>
            <a:r>
              <a:rPr lang="en-US" altLang="ko-KR">
                <a:latin typeface="Arial" charset="0"/>
                <a:ea typeface="굴림" pitchFamily="34" charset="-127"/>
              </a:rPr>
              <a:t> qua tr</a:t>
            </a:r>
            <a:r>
              <a:rPr lang="en-US">
                <a:latin typeface="Arial" charset="0"/>
              </a:rPr>
              <a:t>ò</a:t>
            </a:r>
            <a:r>
              <a:rPr lang="en-US" altLang="ko-KR">
                <a:latin typeface="Arial" charset="0"/>
                <a:ea typeface="굴림" pitchFamily="34" charset="-127"/>
              </a:rPr>
              <a:t> ch</a:t>
            </a:r>
            <a:r>
              <a:rPr lang="en-US">
                <a:latin typeface="Arial" charset="0"/>
              </a:rPr>
              <a:t>ơ</a:t>
            </a:r>
            <a:r>
              <a:rPr lang="en-US" altLang="ko-KR">
                <a:latin typeface="Arial" charset="0"/>
                <a:ea typeface="굴림" pitchFamily="34" charset="-127"/>
              </a:rPr>
              <a:t>i</a:t>
            </a:r>
            <a:endParaRPr lang="en-US">
              <a:latin typeface="Arial" charset="0"/>
            </a:endParaRPr>
          </a:p>
        </p:txBody>
      </p:sp>
      <p:pic>
        <p:nvPicPr>
          <p:cNvPr id="12293" name="Picture 8" descr="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2743200"/>
            <a:ext cx="6400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b="1">
                <a:solidFill>
                  <a:srgbClr val="FF66FF"/>
                </a:solidFill>
                <a:ea typeface="굴림" pitchFamily="34" charset="-127"/>
              </a:rPr>
              <a:t>       Theo Sp</a:t>
            </a:r>
            <a:r>
              <a:rPr lang="en-US" sz="2800" b="1">
                <a:solidFill>
                  <a:srgbClr val="FF66FF"/>
                </a:solidFill>
              </a:rPr>
              <a:t>ú</a:t>
            </a:r>
            <a:r>
              <a:rPr lang="en-US" altLang="ko-KR" sz="2800" b="1">
                <a:solidFill>
                  <a:srgbClr val="FF66FF"/>
                </a:solidFill>
                <a:ea typeface="굴림" pitchFamily="34" charset="-127"/>
              </a:rPr>
              <a:t>t-nh</a:t>
            </a:r>
            <a:r>
              <a:rPr lang="en-US" sz="2800" b="1">
                <a:solidFill>
                  <a:srgbClr val="FF66FF"/>
                </a:solidFill>
              </a:rPr>
              <a:t>ích</a:t>
            </a:r>
            <a:r>
              <a:rPr lang="en-US" altLang="ko-KR" sz="2800" b="1">
                <a:solidFill>
                  <a:srgbClr val="FF66FF"/>
                </a:solidFill>
                <a:ea typeface="굴림" pitchFamily="34" charset="-127"/>
              </a:rPr>
              <a:t>  Li</a:t>
            </a:r>
            <a:r>
              <a:rPr lang="en-US" sz="2800" b="1">
                <a:solidFill>
                  <a:srgbClr val="FF66FF"/>
                </a:solidFill>
              </a:rPr>
              <a:t>ê</a:t>
            </a:r>
            <a:r>
              <a:rPr lang="en-US" altLang="ko-KR" sz="2800" b="1">
                <a:solidFill>
                  <a:srgbClr val="FF66FF"/>
                </a:solidFill>
                <a:ea typeface="굴림" pitchFamily="34" charset="-127"/>
              </a:rPr>
              <a:t>n x</a:t>
            </a:r>
            <a:r>
              <a:rPr lang="en-US" sz="2800" b="1">
                <a:solidFill>
                  <a:srgbClr val="FF66FF"/>
                </a:solidFill>
              </a:rPr>
              <a:t>ô  </a:t>
            </a:r>
            <a:r>
              <a:rPr lang="en-US" altLang="ko-KR" sz="2800" b="1">
                <a:solidFill>
                  <a:srgbClr val="FF66FF"/>
                </a:solidFill>
                <a:ea typeface="굴림" pitchFamily="34" charset="-127"/>
              </a:rPr>
              <a:t>(c</a:t>
            </a:r>
            <a:r>
              <a:rPr lang="en-US" sz="2800" b="1">
                <a:solidFill>
                  <a:srgbClr val="FF66FF"/>
                </a:solidFill>
              </a:rPr>
              <a:t>ũ</a:t>
            </a:r>
            <a:r>
              <a:rPr lang="en-US" altLang="ko-KR" sz="2800" b="1">
                <a:solidFill>
                  <a:srgbClr val="FF66FF"/>
                </a:solidFill>
                <a:ea typeface="굴림" pitchFamily="34" charset="-127"/>
              </a:rPr>
              <a:t>)</a:t>
            </a:r>
            <a:endParaRPr lang="en-US" sz="2800" b="1">
              <a:solidFill>
                <a:srgbClr val="FF66FF"/>
              </a:solidFill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76200" y="17526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4000">
                <a:latin typeface="Arial" charset="0"/>
                <a:ea typeface="굴림" pitchFamily="34" charset="-127"/>
              </a:rPr>
              <a:t>K</a:t>
            </a:r>
            <a:r>
              <a:rPr lang="en-US" sz="4000">
                <a:latin typeface="Arial" charset="0"/>
              </a:rPr>
              <a:t>ể</a:t>
            </a:r>
            <a:r>
              <a:rPr lang="en-US" altLang="ko-KR" sz="4000">
                <a:latin typeface="Arial" charset="0"/>
                <a:ea typeface="굴림" pitchFamily="34" charset="-127"/>
              </a:rPr>
              <a:t> chuy</a:t>
            </a:r>
            <a:r>
              <a:rPr lang="en-US" sz="4000">
                <a:latin typeface="Arial" charset="0"/>
              </a:rPr>
              <a:t>ệ</a:t>
            </a:r>
            <a:r>
              <a:rPr lang="en-US" altLang="ko-KR" sz="4000">
                <a:latin typeface="Arial" charset="0"/>
                <a:ea typeface="굴림" pitchFamily="34" charset="-127"/>
              </a:rPr>
              <a:t>n:</a:t>
            </a:r>
            <a:r>
              <a:rPr lang="en-US" altLang="ko-KR" sz="4000" b="0">
                <a:latin typeface="Arial" charset="0"/>
                <a:ea typeface="굴림" pitchFamily="34" charset="-127"/>
              </a:rPr>
              <a:t> </a:t>
            </a:r>
            <a:r>
              <a:rPr lang="en-US" altLang="ko-KR" sz="4000">
                <a:solidFill>
                  <a:srgbClr val="FFFF00"/>
                </a:solidFill>
                <a:latin typeface="Arial" charset="0"/>
                <a:ea typeface="굴림" pitchFamily="34" charset="-127"/>
              </a:rPr>
              <a:t>C</a:t>
            </a:r>
            <a:r>
              <a:rPr lang="en-US" sz="4000">
                <a:solidFill>
                  <a:srgbClr val="FFFF00"/>
                </a:solidFill>
                <a:latin typeface="Arial" charset="0"/>
              </a:rPr>
              <a:t>Á</a:t>
            </a:r>
            <a:r>
              <a:rPr lang="en-US" altLang="ko-KR" sz="4000">
                <a:solidFill>
                  <a:srgbClr val="FFFF00"/>
                </a:solidFill>
                <a:latin typeface="Arial" charset="0"/>
                <a:ea typeface="굴림" pitchFamily="34" charset="-127"/>
              </a:rPr>
              <a:t> HEO V</a:t>
            </a:r>
            <a:r>
              <a:rPr lang="en-US" sz="4000">
                <a:solidFill>
                  <a:srgbClr val="FFFF00"/>
                </a:solidFill>
                <a:latin typeface="Arial" charset="0"/>
              </a:rPr>
              <a:t>ỚI</a:t>
            </a:r>
            <a:r>
              <a:rPr lang="en-US" altLang="ko-KR" sz="4000">
                <a:solidFill>
                  <a:srgbClr val="FFFF00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4000">
                <a:solidFill>
                  <a:srgbClr val="FFFF00"/>
                </a:solidFill>
                <a:latin typeface="Arial" charset="0"/>
              </a:rPr>
              <a:t>Â</a:t>
            </a:r>
            <a:r>
              <a:rPr lang="en-US" altLang="ko-KR" sz="4000">
                <a:solidFill>
                  <a:srgbClr val="FFFF00"/>
                </a:solidFill>
                <a:latin typeface="Arial" charset="0"/>
                <a:ea typeface="굴림" pitchFamily="34" charset="-127"/>
              </a:rPr>
              <a:t>M NH</a:t>
            </a:r>
            <a:r>
              <a:rPr lang="en-US" sz="4000">
                <a:solidFill>
                  <a:srgbClr val="FFFF00"/>
                </a:solidFill>
                <a:latin typeface="Arial" charset="0"/>
              </a:rPr>
              <a:t>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16fk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untitl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7412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3" name="Picture 6" descr="dancahe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584"/>
              <a:ext cx="5760" cy="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32" name="3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85" fill="hold"/>
                                        <p:tgtEl>
                                          <p:spTgt spid="307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atellite Dish">
  <a:themeElements>
    <a:clrScheme name="Satellite Dish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Satellite Dish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atellite Dish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tellite Dish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1100</TotalTime>
  <Words>624</Words>
  <Application>Microsoft Office PowerPoint</Application>
  <PresentationFormat>On-screen Show (4:3)</PresentationFormat>
  <Paragraphs>80</Paragraphs>
  <Slides>18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굴림</vt:lpstr>
      <vt:lpstr>Arial</vt:lpstr>
      <vt:lpstr>Arial Black</vt:lpstr>
      <vt:lpstr>Tahoma</vt:lpstr>
      <vt:lpstr>Times New Roman</vt:lpstr>
      <vt:lpstr>Verdana</vt:lpstr>
      <vt:lpstr>Wingdings</vt:lpstr>
      <vt:lpstr>Ocean</vt:lpstr>
      <vt:lpstr>Eclipse</vt:lpstr>
      <vt:lpstr>Glass Layers</vt:lpstr>
      <vt:lpstr>Satellite Dish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Giới thiệu tên nốt nhạc qua trò chơi</vt:lpstr>
      <vt:lpstr>Củng cố bài:</vt:lpstr>
      <vt:lpstr>Hướng dẫn về nhà: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ĐÃ VỀ DỰ GIỜ HỌC ÂM NHẠC </dc:title>
  <dc:creator>Windows xp sp2 Full</dc:creator>
  <cp:lastModifiedBy>TIEN LOC</cp:lastModifiedBy>
  <cp:revision>58</cp:revision>
  <dcterms:created xsi:type="dcterms:W3CDTF">2008-12-03T14:36:44Z</dcterms:created>
  <dcterms:modified xsi:type="dcterms:W3CDTF">2022-01-19T05:32:00Z</dcterms:modified>
</cp:coreProperties>
</file>