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89" r:id="rId5"/>
    <p:sldId id="260" r:id="rId6"/>
    <p:sldId id="259" r:id="rId7"/>
    <p:sldId id="290" r:id="rId8"/>
    <p:sldId id="274" r:id="rId9"/>
    <p:sldId id="275" r:id="rId10"/>
  </p:sldIdLst>
  <p:sldSz cx="12192000" cy="6858000"/>
  <p:notesSz cx="6858000" cy="9144000"/>
  <p:defaultText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1278"/>
  </p:normalViewPr>
  <p:slideViewPr>
    <p:cSldViewPr snapToGrid="0" snapToObjects="1">
      <p:cViewPr varScale="1">
        <p:scale>
          <a:sx n="90" d="100"/>
          <a:sy n="90" d="100"/>
        </p:scale>
        <p:origin x="3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851907-0CEB-7240-BF26-CE48343C1726}" type="datetimeFigureOut">
              <a:rPr lang="en-VN" smtClean="0"/>
              <a:t>01/19/2022</a:t>
            </a:fld>
            <a:endParaRPr lang="en-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BB49E7-0828-E340-8E2A-563D7CCA54C3}" type="slidenum">
              <a:rPr lang="en-VN" smtClean="0"/>
              <a:t>‹#›</a:t>
            </a:fld>
            <a:endParaRPr lang="en-VN"/>
          </a:p>
        </p:txBody>
      </p:sp>
    </p:spTree>
    <p:extLst>
      <p:ext uri="{BB962C8B-B14F-4D97-AF65-F5344CB8AC3E}">
        <p14:creationId xmlns:p14="http://schemas.microsoft.com/office/powerpoint/2010/main" val="2800769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N" dirty="0"/>
          </a:p>
        </p:txBody>
      </p:sp>
      <p:sp>
        <p:nvSpPr>
          <p:cNvPr id="4" name="Slide Number Placeholder 3"/>
          <p:cNvSpPr>
            <a:spLocks noGrp="1"/>
          </p:cNvSpPr>
          <p:nvPr>
            <p:ph type="sldNum" sz="quarter" idx="5"/>
          </p:nvPr>
        </p:nvSpPr>
        <p:spPr/>
        <p:txBody>
          <a:bodyPr/>
          <a:lstStyle/>
          <a:p>
            <a:fld id="{07BB49E7-0828-E340-8E2A-563D7CCA54C3}" type="slidenum">
              <a:rPr lang="en-VN" smtClean="0"/>
              <a:t>1</a:t>
            </a:fld>
            <a:endParaRPr lang="en-VN"/>
          </a:p>
        </p:txBody>
      </p:sp>
    </p:spTree>
    <p:extLst>
      <p:ext uri="{BB962C8B-B14F-4D97-AF65-F5344CB8AC3E}">
        <p14:creationId xmlns:p14="http://schemas.microsoft.com/office/powerpoint/2010/main" val="3794496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N" dirty="0"/>
          </a:p>
        </p:txBody>
      </p:sp>
      <p:sp>
        <p:nvSpPr>
          <p:cNvPr id="4" name="Slide Number Placeholder 3"/>
          <p:cNvSpPr>
            <a:spLocks noGrp="1"/>
          </p:cNvSpPr>
          <p:nvPr>
            <p:ph type="sldNum" sz="quarter" idx="5"/>
          </p:nvPr>
        </p:nvSpPr>
        <p:spPr/>
        <p:txBody>
          <a:bodyPr/>
          <a:lstStyle/>
          <a:p>
            <a:fld id="{07BB49E7-0828-E340-8E2A-563D7CCA54C3}" type="slidenum">
              <a:rPr lang="en-VN" smtClean="0"/>
              <a:t>6</a:t>
            </a:fld>
            <a:endParaRPr lang="en-VN"/>
          </a:p>
        </p:txBody>
      </p:sp>
    </p:spTree>
    <p:extLst>
      <p:ext uri="{BB962C8B-B14F-4D97-AF65-F5344CB8AC3E}">
        <p14:creationId xmlns:p14="http://schemas.microsoft.com/office/powerpoint/2010/main" val="3117280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N" dirty="0"/>
          </a:p>
        </p:txBody>
      </p:sp>
      <p:sp>
        <p:nvSpPr>
          <p:cNvPr id="4" name="Slide Number Placeholder 3"/>
          <p:cNvSpPr>
            <a:spLocks noGrp="1"/>
          </p:cNvSpPr>
          <p:nvPr>
            <p:ph type="sldNum" sz="quarter" idx="5"/>
          </p:nvPr>
        </p:nvSpPr>
        <p:spPr/>
        <p:txBody>
          <a:bodyPr/>
          <a:lstStyle/>
          <a:p>
            <a:fld id="{07BB49E7-0828-E340-8E2A-563D7CCA54C3}" type="slidenum">
              <a:rPr lang="en-VN" smtClean="0"/>
              <a:t>7</a:t>
            </a:fld>
            <a:endParaRPr lang="en-VN"/>
          </a:p>
        </p:txBody>
      </p:sp>
    </p:spTree>
    <p:extLst>
      <p:ext uri="{BB962C8B-B14F-4D97-AF65-F5344CB8AC3E}">
        <p14:creationId xmlns:p14="http://schemas.microsoft.com/office/powerpoint/2010/main" val="3419821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4498A-78F4-2541-92CD-E625BA43F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VN"/>
          </a:p>
        </p:txBody>
      </p:sp>
      <p:sp>
        <p:nvSpPr>
          <p:cNvPr id="3" name="Subtitle 2">
            <a:extLst>
              <a:ext uri="{FF2B5EF4-FFF2-40B4-BE49-F238E27FC236}">
                <a16:creationId xmlns:a16="http://schemas.microsoft.com/office/drawing/2014/main" id="{0252CCC8-FE7D-404F-B6CA-D1B1B3B171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VN"/>
          </a:p>
        </p:txBody>
      </p:sp>
      <p:sp>
        <p:nvSpPr>
          <p:cNvPr id="4" name="Date Placeholder 3">
            <a:extLst>
              <a:ext uri="{FF2B5EF4-FFF2-40B4-BE49-F238E27FC236}">
                <a16:creationId xmlns:a16="http://schemas.microsoft.com/office/drawing/2014/main" id="{A029AE09-4409-5A4D-8BD1-9E33576BB7FF}"/>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5" name="Footer Placeholder 4">
            <a:extLst>
              <a:ext uri="{FF2B5EF4-FFF2-40B4-BE49-F238E27FC236}">
                <a16:creationId xmlns:a16="http://schemas.microsoft.com/office/drawing/2014/main" id="{12027150-3DAF-6848-A64B-D7919C66E3DD}"/>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CC2890A7-E603-3F41-9935-91EBDD1976EC}"/>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089959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B254F-8BA2-F24A-AAC0-159E496657CF}"/>
              </a:ext>
            </a:extLst>
          </p:cNvPr>
          <p:cNvSpPr>
            <a:spLocks noGrp="1"/>
          </p:cNvSpPr>
          <p:nvPr>
            <p:ph type="title"/>
          </p:nvPr>
        </p:nvSpPr>
        <p:spPr/>
        <p:txBody>
          <a:bodyPr/>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CF7A09E1-C51C-4B48-B99A-A6469A4EA1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E700E3D8-EE02-C043-A9D5-115DB2E7EB43}"/>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5" name="Footer Placeholder 4">
            <a:extLst>
              <a:ext uri="{FF2B5EF4-FFF2-40B4-BE49-F238E27FC236}">
                <a16:creationId xmlns:a16="http://schemas.microsoft.com/office/drawing/2014/main" id="{77323544-9853-084A-97C1-262827EF5092}"/>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70C38CDA-50C3-6640-A68C-65B0E7D5E4A3}"/>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81616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BBB2F3-009B-7241-9674-E245ED05C93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D7AEBBA1-7EDA-AF43-8162-2F3CE89351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ED7A9213-1AE3-9042-A787-5A58204770BA}"/>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5" name="Footer Placeholder 4">
            <a:extLst>
              <a:ext uri="{FF2B5EF4-FFF2-40B4-BE49-F238E27FC236}">
                <a16:creationId xmlns:a16="http://schemas.microsoft.com/office/drawing/2014/main" id="{C3761546-2712-FF46-B5EB-F11EA56B2734}"/>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73E7441C-753A-B04A-B840-DDF71365768E}"/>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2818898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A9A82-F581-8E48-B820-1DE9D795F1DD}"/>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5B1E198A-59B0-8245-884D-624D83AEB6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30E98DFB-86E4-C043-A471-46EA1F4D7CEC}"/>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5" name="Footer Placeholder 4">
            <a:extLst>
              <a:ext uri="{FF2B5EF4-FFF2-40B4-BE49-F238E27FC236}">
                <a16:creationId xmlns:a16="http://schemas.microsoft.com/office/drawing/2014/main" id="{BE2D0563-6F2A-C749-BBB5-93DCAF6B9A90}"/>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B368800E-5633-D246-93AA-87CE56C03EE0}"/>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259848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D9FF2-1198-9D4D-B490-D1FE9975BA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VN"/>
          </a:p>
        </p:txBody>
      </p:sp>
      <p:sp>
        <p:nvSpPr>
          <p:cNvPr id="3" name="Text Placeholder 2">
            <a:extLst>
              <a:ext uri="{FF2B5EF4-FFF2-40B4-BE49-F238E27FC236}">
                <a16:creationId xmlns:a16="http://schemas.microsoft.com/office/drawing/2014/main" id="{5D8C847B-EEF9-3945-A3F1-F58D662BAF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D429B0-5F9E-0644-BC37-24EBB0EE992A}"/>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5" name="Footer Placeholder 4">
            <a:extLst>
              <a:ext uri="{FF2B5EF4-FFF2-40B4-BE49-F238E27FC236}">
                <a16:creationId xmlns:a16="http://schemas.microsoft.com/office/drawing/2014/main" id="{750D255F-49B2-C84E-8E0A-BEF69491309A}"/>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C8394EEB-9A76-024E-89D3-3A4DD8167EC5}"/>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1224095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5375-B571-F04D-B1EE-FE76424E0B22}"/>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DF701299-2C5E-544C-AD13-2CD613D8B5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Content Placeholder 3">
            <a:extLst>
              <a:ext uri="{FF2B5EF4-FFF2-40B4-BE49-F238E27FC236}">
                <a16:creationId xmlns:a16="http://schemas.microsoft.com/office/drawing/2014/main" id="{FB0A1C30-C751-3049-A33F-2A6DDDD219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Date Placeholder 4">
            <a:extLst>
              <a:ext uri="{FF2B5EF4-FFF2-40B4-BE49-F238E27FC236}">
                <a16:creationId xmlns:a16="http://schemas.microsoft.com/office/drawing/2014/main" id="{A33B017A-0C82-AB41-9C26-2A81F574DC5F}"/>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6" name="Footer Placeholder 5">
            <a:extLst>
              <a:ext uri="{FF2B5EF4-FFF2-40B4-BE49-F238E27FC236}">
                <a16:creationId xmlns:a16="http://schemas.microsoft.com/office/drawing/2014/main" id="{EFEC5217-5BD9-6345-ACA2-BAC9FDD3B9B2}"/>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88173CBF-EB9E-054A-9B11-76C3EC9DFDE0}"/>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407166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E3B07-162A-FB4D-BFF2-7E6D7E1F0C9E}"/>
              </a:ext>
            </a:extLst>
          </p:cNvPr>
          <p:cNvSpPr>
            <a:spLocks noGrp="1"/>
          </p:cNvSpPr>
          <p:nvPr>
            <p:ph type="title"/>
          </p:nvPr>
        </p:nvSpPr>
        <p:spPr>
          <a:xfrm>
            <a:off x="839788" y="365125"/>
            <a:ext cx="10515600" cy="1325563"/>
          </a:xfrm>
        </p:spPr>
        <p:txBody>
          <a:bodyPr/>
          <a:lstStyle/>
          <a:p>
            <a:r>
              <a:rPr lang="en-US"/>
              <a:t>Click to edit Master title style</a:t>
            </a:r>
            <a:endParaRPr lang="en-VN"/>
          </a:p>
        </p:txBody>
      </p:sp>
      <p:sp>
        <p:nvSpPr>
          <p:cNvPr id="3" name="Text Placeholder 2">
            <a:extLst>
              <a:ext uri="{FF2B5EF4-FFF2-40B4-BE49-F238E27FC236}">
                <a16:creationId xmlns:a16="http://schemas.microsoft.com/office/drawing/2014/main" id="{F59F018E-7E09-A44F-A892-3B9B64A659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ACF5F9-768C-A24C-B5F0-146D9CAC5E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Text Placeholder 4">
            <a:extLst>
              <a:ext uri="{FF2B5EF4-FFF2-40B4-BE49-F238E27FC236}">
                <a16:creationId xmlns:a16="http://schemas.microsoft.com/office/drawing/2014/main" id="{6AE786EB-0ADE-7C46-82E0-AF09AAD7A2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4A6CC1-00FA-FB40-98CD-A2BD3C91A1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7" name="Date Placeholder 6">
            <a:extLst>
              <a:ext uri="{FF2B5EF4-FFF2-40B4-BE49-F238E27FC236}">
                <a16:creationId xmlns:a16="http://schemas.microsoft.com/office/drawing/2014/main" id="{7EFBCB19-E2D9-C94D-B9BE-A7754AFB134C}"/>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8" name="Footer Placeholder 7">
            <a:extLst>
              <a:ext uri="{FF2B5EF4-FFF2-40B4-BE49-F238E27FC236}">
                <a16:creationId xmlns:a16="http://schemas.microsoft.com/office/drawing/2014/main" id="{1C9879C7-9D3F-3745-8EAA-B8B8FC678098}"/>
              </a:ext>
            </a:extLst>
          </p:cNvPr>
          <p:cNvSpPr>
            <a:spLocks noGrp="1"/>
          </p:cNvSpPr>
          <p:nvPr>
            <p:ph type="ftr" sz="quarter" idx="11"/>
          </p:nvPr>
        </p:nvSpPr>
        <p:spPr/>
        <p:txBody>
          <a:bodyPr/>
          <a:lstStyle/>
          <a:p>
            <a:endParaRPr lang="en-VN"/>
          </a:p>
        </p:txBody>
      </p:sp>
      <p:sp>
        <p:nvSpPr>
          <p:cNvPr id="9" name="Slide Number Placeholder 8">
            <a:extLst>
              <a:ext uri="{FF2B5EF4-FFF2-40B4-BE49-F238E27FC236}">
                <a16:creationId xmlns:a16="http://schemas.microsoft.com/office/drawing/2014/main" id="{F004D5F0-D56D-0F4E-854F-AB6D4436D097}"/>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32800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E7267-7E51-BB4A-8B24-1E1EEED06EB6}"/>
              </a:ext>
            </a:extLst>
          </p:cNvPr>
          <p:cNvSpPr>
            <a:spLocks noGrp="1"/>
          </p:cNvSpPr>
          <p:nvPr>
            <p:ph type="title"/>
          </p:nvPr>
        </p:nvSpPr>
        <p:spPr/>
        <p:txBody>
          <a:bodyPr/>
          <a:lstStyle/>
          <a:p>
            <a:r>
              <a:rPr lang="en-US"/>
              <a:t>Click to edit Master title style</a:t>
            </a:r>
            <a:endParaRPr lang="en-VN"/>
          </a:p>
        </p:txBody>
      </p:sp>
      <p:sp>
        <p:nvSpPr>
          <p:cNvPr id="3" name="Date Placeholder 2">
            <a:extLst>
              <a:ext uri="{FF2B5EF4-FFF2-40B4-BE49-F238E27FC236}">
                <a16:creationId xmlns:a16="http://schemas.microsoft.com/office/drawing/2014/main" id="{1D0637C8-771C-1E4F-BA49-E6CCED9D40A6}"/>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4" name="Footer Placeholder 3">
            <a:extLst>
              <a:ext uri="{FF2B5EF4-FFF2-40B4-BE49-F238E27FC236}">
                <a16:creationId xmlns:a16="http://schemas.microsoft.com/office/drawing/2014/main" id="{E8D93BDB-AC5E-4447-8800-1C2AF94C9E14}"/>
              </a:ext>
            </a:extLst>
          </p:cNvPr>
          <p:cNvSpPr>
            <a:spLocks noGrp="1"/>
          </p:cNvSpPr>
          <p:nvPr>
            <p:ph type="ftr" sz="quarter" idx="11"/>
          </p:nvPr>
        </p:nvSpPr>
        <p:spPr/>
        <p:txBody>
          <a:bodyPr/>
          <a:lstStyle/>
          <a:p>
            <a:endParaRPr lang="en-VN"/>
          </a:p>
        </p:txBody>
      </p:sp>
      <p:sp>
        <p:nvSpPr>
          <p:cNvPr id="5" name="Slide Number Placeholder 4">
            <a:extLst>
              <a:ext uri="{FF2B5EF4-FFF2-40B4-BE49-F238E27FC236}">
                <a16:creationId xmlns:a16="http://schemas.microsoft.com/office/drawing/2014/main" id="{7230545E-B456-234B-9E83-42A5EA6B1C74}"/>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926337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95F093-7AAC-DA4B-B42F-C5B201FB838E}"/>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3" name="Footer Placeholder 2">
            <a:extLst>
              <a:ext uri="{FF2B5EF4-FFF2-40B4-BE49-F238E27FC236}">
                <a16:creationId xmlns:a16="http://schemas.microsoft.com/office/drawing/2014/main" id="{565379AC-E3CB-CE4A-A55D-6DF5DE6F170C}"/>
              </a:ext>
            </a:extLst>
          </p:cNvPr>
          <p:cNvSpPr>
            <a:spLocks noGrp="1"/>
          </p:cNvSpPr>
          <p:nvPr>
            <p:ph type="ftr" sz="quarter" idx="11"/>
          </p:nvPr>
        </p:nvSpPr>
        <p:spPr/>
        <p:txBody>
          <a:bodyPr/>
          <a:lstStyle/>
          <a:p>
            <a:endParaRPr lang="en-VN"/>
          </a:p>
        </p:txBody>
      </p:sp>
      <p:sp>
        <p:nvSpPr>
          <p:cNvPr id="4" name="Slide Number Placeholder 3">
            <a:extLst>
              <a:ext uri="{FF2B5EF4-FFF2-40B4-BE49-F238E27FC236}">
                <a16:creationId xmlns:a16="http://schemas.microsoft.com/office/drawing/2014/main" id="{556B4806-C755-7F42-960A-A8AF26103788}"/>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36154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9A27F-708C-4248-8727-B0B711D5E0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Content Placeholder 2">
            <a:extLst>
              <a:ext uri="{FF2B5EF4-FFF2-40B4-BE49-F238E27FC236}">
                <a16:creationId xmlns:a16="http://schemas.microsoft.com/office/drawing/2014/main" id="{FA8A4579-E3ED-3345-AE15-09C684A2F2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Text Placeholder 3">
            <a:extLst>
              <a:ext uri="{FF2B5EF4-FFF2-40B4-BE49-F238E27FC236}">
                <a16:creationId xmlns:a16="http://schemas.microsoft.com/office/drawing/2014/main" id="{B2CD7A04-616D-654A-8068-72BC41F7AC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48318A-4224-C141-9847-AEAD6146CF3A}"/>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6" name="Footer Placeholder 5">
            <a:extLst>
              <a:ext uri="{FF2B5EF4-FFF2-40B4-BE49-F238E27FC236}">
                <a16:creationId xmlns:a16="http://schemas.microsoft.com/office/drawing/2014/main" id="{5F56AC18-167D-8A43-81B3-30246902083C}"/>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FC41D00E-2AE5-DB4A-A4CE-FBAE149EE622}"/>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76002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F08C6-4A3E-5345-B5F7-FDD5ECF8AC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Picture Placeholder 2">
            <a:extLst>
              <a:ext uri="{FF2B5EF4-FFF2-40B4-BE49-F238E27FC236}">
                <a16:creationId xmlns:a16="http://schemas.microsoft.com/office/drawing/2014/main" id="{7D654CE8-826F-204E-BB26-13A849356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VN"/>
          </a:p>
        </p:txBody>
      </p:sp>
      <p:sp>
        <p:nvSpPr>
          <p:cNvPr id="4" name="Text Placeholder 3">
            <a:extLst>
              <a:ext uri="{FF2B5EF4-FFF2-40B4-BE49-F238E27FC236}">
                <a16:creationId xmlns:a16="http://schemas.microsoft.com/office/drawing/2014/main" id="{97F335CE-4DDC-364C-8DA2-BED6FFDC32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336E0D-FA52-8644-A07C-D4B811EB5699}"/>
              </a:ext>
            </a:extLst>
          </p:cNvPr>
          <p:cNvSpPr>
            <a:spLocks noGrp="1"/>
          </p:cNvSpPr>
          <p:nvPr>
            <p:ph type="dt" sz="half" idx="10"/>
          </p:nvPr>
        </p:nvSpPr>
        <p:spPr/>
        <p:txBody>
          <a:bodyPr/>
          <a:lstStyle/>
          <a:p>
            <a:fld id="{EA2F2F04-7369-A34C-8ADD-9F97D2AD1496}" type="datetimeFigureOut">
              <a:rPr lang="en-VN" smtClean="0"/>
              <a:t>01/19/2022</a:t>
            </a:fld>
            <a:endParaRPr lang="en-VN"/>
          </a:p>
        </p:txBody>
      </p:sp>
      <p:sp>
        <p:nvSpPr>
          <p:cNvPr id="6" name="Footer Placeholder 5">
            <a:extLst>
              <a:ext uri="{FF2B5EF4-FFF2-40B4-BE49-F238E27FC236}">
                <a16:creationId xmlns:a16="http://schemas.microsoft.com/office/drawing/2014/main" id="{1FA99615-79F7-494D-BF6B-D1F6E2FB190E}"/>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7F9EEE00-E44D-934D-A674-7A4873D90B70}"/>
              </a:ext>
            </a:extLst>
          </p:cNvPr>
          <p:cNvSpPr>
            <a:spLocks noGrp="1"/>
          </p:cNvSpPr>
          <p:nvPr>
            <p:ph type="sldNum" sz="quarter" idx="12"/>
          </p:nvPr>
        </p:nvSpPr>
        <p:spPr/>
        <p:txBody>
          <a:bodyPr/>
          <a:lstStyle/>
          <a:p>
            <a:fld id="{4F759C24-FB2D-2F4B-A629-E804959689C4}" type="slidenum">
              <a:rPr lang="en-VN" smtClean="0"/>
              <a:t>‹#›</a:t>
            </a:fld>
            <a:endParaRPr lang="en-VN"/>
          </a:p>
        </p:txBody>
      </p:sp>
    </p:spTree>
    <p:extLst>
      <p:ext uri="{BB962C8B-B14F-4D97-AF65-F5344CB8AC3E}">
        <p14:creationId xmlns:p14="http://schemas.microsoft.com/office/powerpoint/2010/main" val="3883758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15DED3-2EE9-8044-B7BB-AF3375227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N"/>
          </a:p>
        </p:txBody>
      </p:sp>
      <p:sp>
        <p:nvSpPr>
          <p:cNvPr id="3" name="Text Placeholder 2">
            <a:extLst>
              <a:ext uri="{FF2B5EF4-FFF2-40B4-BE49-F238E27FC236}">
                <a16:creationId xmlns:a16="http://schemas.microsoft.com/office/drawing/2014/main" id="{16559061-5BEF-7A4F-803E-5534E81E3B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27A5B567-397D-D04F-B489-719971766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2F2F04-7369-A34C-8ADD-9F97D2AD1496}" type="datetimeFigureOut">
              <a:rPr lang="en-VN" smtClean="0"/>
              <a:t>01/19/2022</a:t>
            </a:fld>
            <a:endParaRPr lang="en-VN"/>
          </a:p>
        </p:txBody>
      </p:sp>
      <p:sp>
        <p:nvSpPr>
          <p:cNvPr id="5" name="Footer Placeholder 4">
            <a:extLst>
              <a:ext uri="{FF2B5EF4-FFF2-40B4-BE49-F238E27FC236}">
                <a16:creationId xmlns:a16="http://schemas.microsoft.com/office/drawing/2014/main" id="{5E5E9F9D-0044-E546-9D50-17C4A8EE8E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VN"/>
          </a:p>
        </p:txBody>
      </p:sp>
      <p:sp>
        <p:nvSpPr>
          <p:cNvPr id="6" name="Slide Number Placeholder 5">
            <a:extLst>
              <a:ext uri="{FF2B5EF4-FFF2-40B4-BE49-F238E27FC236}">
                <a16:creationId xmlns:a16="http://schemas.microsoft.com/office/drawing/2014/main" id="{328B7615-468E-374F-BBD9-0D42BCF14B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759C24-FB2D-2F4B-A629-E804959689C4}" type="slidenum">
              <a:rPr lang="en-VN" smtClean="0"/>
              <a:t>‹#›</a:t>
            </a:fld>
            <a:endParaRPr lang="en-VN"/>
          </a:p>
        </p:txBody>
      </p:sp>
    </p:spTree>
    <p:extLst>
      <p:ext uri="{BB962C8B-B14F-4D97-AF65-F5344CB8AC3E}">
        <p14:creationId xmlns:p14="http://schemas.microsoft.com/office/powerpoint/2010/main" val="1501281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52A22-087F-3948-9EEE-5856895A089C}"/>
              </a:ext>
            </a:extLst>
          </p:cNvPr>
          <p:cNvSpPr>
            <a:spLocks noGrp="1"/>
          </p:cNvSpPr>
          <p:nvPr>
            <p:ph type="ctrTitle"/>
          </p:nvPr>
        </p:nvSpPr>
        <p:spPr/>
        <p:txBody>
          <a:bodyPr/>
          <a:lstStyle/>
          <a:p>
            <a:endParaRPr lang="en-VN"/>
          </a:p>
        </p:txBody>
      </p:sp>
      <p:sp>
        <p:nvSpPr>
          <p:cNvPr id="3" name="Subtitle 2">
            <a:extLst>
              <a:ext uri="{FF2B5EF4-FFF2-40B4-BE49-F238E27FC236}">
                <a16:creationId xmlns:a16="http://schemas.microsoft.com/office/drawing/2014/main" id="{C86A601B-DF58-6D4C-A4E2-0E36A36924B7}"/>
              </a:ext>
            </a:extLst>
          </p:cNvPr>
          <p:cNvSpPr>
            <a:spLocks noGrp="1"/>
          </p:cNvSpPr>
          <p:nvPr>
            <p:ph type="subTitle" idx="1"/>
          </p:nvPr>
        </p:nvSpPr>
        <p:spPr/>
        <p:txBody>
          <a:bodyPr/>
          <a:lstStyle/>
          <a:p>
            <a:endParaRPr lang="en-VN"/>
          </a:p>
        </p:txBody>
      </p:sp>
      <p:pic>
        <p:nvPicPr>
          <p:cNvPr id="5" name="Picture 4">
            <a:extLst>
              <a:ext uri="{FF2B5EF4-FFF2-40B4-BE49-F238E27FC236}">
                <a16:creationId xmlns:a16="http://schemas.microsoft.com/office/drawing/2014/main" id="{6AE45D32-9314-854F-B85D-770C9CA1E7D8}"/>
              </a:ext>
            </a:extLst>
          </p:cNvPr>
          <p:cNvPicPr>
            <a:picLocks noChangeAspect="1"/>
          </p:cNvPicPr>
          <p:nvPr/>
        </p:nvPicPr>
        <p:blipFill>
          <a:blip r:embed="rId3"/>
          <a:stretch>
            <a:fillRect/>
          </a:stretch>
        </p:blipFill>
        <p:spPr>
          <a:xfrm>
            <a:off x="0" y="0"/>
            <a:ext cx="12192000" cy="5349765"/>
          </a:xfrm>
          <a:prstGeom prst="rect">
            <a:avLst/>
          </a:prstGeom>
        </p:spPr>
      </p:pic>
      <p:sp>
        <p:nvSpPr>
          <p:cNvPr id="6" name="TextBox 5">
            <a:extLst>
              <a:ext uri="{FF2B5EF4-FFF2-40B4-BE49-F238E27FC236}">
                <a16:creationId xmlns:a16="http://schemas.microsoft.com/office/drawing/2014/main" id="{0F8C4F35-0279-2144-B784-AA7D3422CB97}"/>
              </a:ext>
            </a:extLst>
          </p:cNvPr>
          <p:cNvSpPr txBox="1"/>
          <p:nvPr/>
        </p:nvSpPr>
        <p:spPr>
          <a:xfrm>
            <a:off x="3649133" y="2179821"/>
            <a:ext cx="4223115" cy="2246769"/>
          </a:xfrm>
          <a:prstGeom prst="rect">
            <a:avLst/>
          </a:prstGeom>
          <a:noFill/>
        </p:spPr>
        <p:txBody>
          <a:bodyPr wrap="square" rtlCol="0">
            <a:spAutoFit/>
          </a:bodyPr>
          <a:lstStyle/>
          <a:p>
            <a:pPr algn="ctr"/>
            <a:r>
              <a:rPr lang="en-VN" sz="3600" i="1" dirty="0">
                <a:solidFill>
                  <a:schemeClr val="accent1">
                    <a:lumMod val="60000"/>
                    <a:lumOff val="40000"/>
                  </a:schemeClr>
                </a:solidFill>
                <a:latin typeface="American Typewriter" panose="02090604020004020304" pitchFamily="18" charset="77"/>
              </a:rPr>
              <a:t>Âm nhạc 3</a:t>
            </a:r>
          </a:p>
          <a:p>
            <a:pPr algn="ctr"/>
            <a:endParaRPr lang="en-VN" sz="2000" i="1" dirty="0">
              <a:latin typeface="American Typewriter" panose="02090604020004020304" pitchFamily="18" charset="77"/>
            </a:endParaRPr>
          </a:p>
          <a:p>
            <a:pPr algn="ctr"/>
            <a:r>
              <a:rPr lang="en-VN" sz="2000" i="1" dirty="0">
                <a:latin typeface="American Typewriter" panose="02090604020004020304" pitchFamily="18" charset="77"/>
              </a:rPr>
              <a:t>Tiết 4: </a:t>
            </a:r>
            <a:r>
              <a:rPr lang="en-VN" sz="2800" i="1" dirty="0">
                <a:solidFill>
                  <a:schemeClr val="accent6"/>
                </a:solidFill>
                <a:latin typeface="American Typewriter" panose="02090604020004020304" pitchFamily="18" charset="77"/>
              </a:rPr>
              <a:t>Bài ca đi học </a:t>
            </a:r>
            <a:r>
              <a:rPr lang="en-VN" sz="2000" i="1" dirty="0">
                <a:solidFill>
                  <a:schemeClr val="accent6"/>
                </a:solidFill>
                <a:latin typeface="American Typewriter" panose="02090604020004020304" pitchFamily="18" charset="77"/>
              </a:rPr>
              <a:t>(Lời 2)</a:t>
            </a:r>
          </a:p>
          <a:p>
            <a:endParaRPr lang="en-VN" i="1" dirty="0">
              <a:latin typeface="ACADEMY ENGRAVED LET PLAIN:1.0" panose="02000000000000000000" pitchFamily="2" charset="0"/>
            </a:endParaRPr>
          </a:p>
          <a:p>
            <a:endParaRPr lang="en-VN" i="1" dirty="0">
              <a:latin typeface="ACADEMY ENGRAVED LET PLAIN:1.0" panose="02000000000000000000" pitchFamily="2" charset="0"/>
            </a:endParaRPr>
          </a:p>
        </p:txBody>
      </p:sp>
      <p:sp>
        <p:nvSpPr>
          <p:cNvPr id="8" name="TextBox 7">
            <a:extLst>
              <a:ext uri="{FF2B5EF4-FFF2-40B4-BE49-F238E27FC236}">
                <a16:creationId xmlns:a16="http://schemas.microsoft.com/office/drawing/2014/main" id="{CC895280-2F9A-DB48-80A7-6B6E95FFFFCF}"/>
              </a:ext>
            </a:extLst>
          </p:cNvPr>
          <p:cNvSpPr txBox="1"/>
          <p:nvPr/>
        </p:nvSpPr>
        <p:spPr>
          <a:xfrm>
            <a:off x="4587765" y="1508235"/>
            <a:ext cx="3284483" cy="369332"/>
          </a:xfrm>
          <a:prstGeom prst="rect">
            <a:avLst/>
          </a:prstGeom>
          <a:noFill/>
        </p:spPr>
        <p:txBody>
          <a:bodyPr wrap="square" rtlCol="0">
            <a:spAutoFit/>
          </a:bodyPr>
          <a:lstStyle/>
          <a:p>
            <a:pPr algn="ctr"/>
            <a:r>
              <a:rPr lang="en-VN" dirty="0">
                <a:solidFill>
                  <a:schemeClr val="accent1">
                    <a:lumMod val="50000"/>
                  </a:schemeClr>
                </a:solidFill>
              </a:rPr>
              <a:t>Trường Tiểu học Vũ Xuân Thiều</a:t>
            </a:r>
          </a:p>
        </p:txBody>
      </p:sp>
      <p:sp>
        <p:nvSpPr>
          <p:cNvPr id="4" name="TextBox 3">
            <a:extLst>
              <a:ext uri="{FF2B5EF4-FFF2-40B4-BE49-F238E27FC236}">
                <a16:creationId xmlns:a16="http://schemas.microsoft.com/office/drawing/2014/main" id="{1BD825C0-D1B0-944C-A649-0F679DF0E335}"/>
              </a:ext>
            </a:extLst>
          </p:cNvPr>
          <p:cNvSpPr txBox="1"/>
          <p:nvPr/>
        </p:nvSpPr>
        <p:spPr>
          <a:xfrm>
            <a:off x="4438836" y="4359512"/>
            <a:ext cx="3258104" cy="369332"/>
          </a:xfrm>
          <a:prstGeom prst="rect">
            <a:avLst/>
          </a:prstGeom>
          <a:noFill/>
        </p:spPr>
        <p:txBody>
          <a:bodyPr wrap="square" rtlCol="0">
            <a:spAutoFit/>
          </a:bodyPr>
          <a:lstStyle/>
          <a:p>
            <a:r>
              <a:rPr lang="vi-VN" i="1" dirty="0">
                <a:latin typeface="+mj-lt"/>
              </a:rPr>
              <a:t>Giáo Viên</a:t>
            </a:r>
            <a:r>
              <a:rPr lang="en-VN" i="1" dirty="0">
                <a:latin typeface="+mj-lt"/>
              </a:rPr>
              <a:t>: </a:t>
            </a:r>
            <a:r>
              <a:rPr lang="vi-VN" i="1" dirty="0">
                <a:latin typeface="+mj-lt"/>
              </a:rPr>
              <a:t>Nguyễn</a:t>
            </a:r>
            <a:r>
              <a:rPr lang="en-US" i="1" dirty="0">
                <a:latin typeface="+mj-lt"/>
              </a:rPr>
              <a:t> </a:t>
            </a:r>
            <a:r>
              <a:rPr lang="en-US" i="1" dirty="0">
                <a:latin typeface="Times New Roman" panose="02020603050405020304" pitchFamily="18" charset="0"/>
                <a:cs typeface="Times New Roman" panose="02020603050405020304" pitchFamily="18" charset="0"/>
              </a:rPr>
              <a:t>Thu</a:t>
            </a:r>
            <a:r>
              <a:rPr lang="en-US" i="1" dirty="0">
                <a:latin typeface="+mj-lt"/>
              </a:rPr>
              <a:t> </a:t>
            </a:r>
            <a:r>
              <a:rPr lang="vi-VN" i="1" dirty="0">
                <a:latin typeface="+mj-lt"/>
              </a:rPr>
              <a:t>Giang</a:t>
            </a:r>
          </a:p>
        </p:txBody>
      </p:sp>
    </p:spTree>
    <p:extLst>
      <p:ext uri="{BB962C8B-B14F-4D97-AF65-F5344CB8AC3E}">
        <p14:creationId xmlns:p14="http://schemas.microsoft.com/office/powerpoint/2010/main" val="1357090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09E10-6734-8C4D-AB19-49F14792793B}"/>
              </a:ext>
            </a:extLst>
          </p:cNvPr>
          <p:cNvSpPr>
            <a:spLocks noGrp="1"/>
          </p:cNvSpPr>
          <p:nvPr>
            <p:ph type="title"/>
          </p:nvPr>
        </p:nvSpPr>
        <p:spPr/>
        <p:txBody>
          <a:bodyPr/>
          <a:lstStyle/>
          <a:p>
            <a:endParaRPr lang="en-VN" dirty="0"/>
          </a:p>
        </p:txBody>
      </p:sp>
      <p:pic>
        <p:nvPicPr>
          <p:cNvPr id="7" name="Content Placeholder 6">
            <a:extLst>
              <a:ext uri="{FF2B5EF4-FFF2-40B4-BE49-F238E27FC236}">
                <a16:creationId xmlns:a16="http://schemas.microsoft.com/office/drawing/2014/main" id="{83A50961-26C2-F442-92ED-A227F3FE433B}"/>
              </a:ext>
            </a:extLst>
          </p:cNvPr>
          <p:cNvPicPr>
            <a:picLocks noGrp="1" noChangeAspect="1"/>
          </p:cNvPicPr>
          <p:nvPr>
            <p:ph idx="1"/>
          </p:nvPr>
        </p:nvPicPr>
        <p:blipFill>
          <a:blip r:embed="rId2"/>
          <a:stretch>
            <a:fillRect/>
          </a:stretch>
        </p:blipFill>
        <p:spPr bwMode="auto">
          <a:xfrm>
            <a:off x="0" y="-189186"/>
            <a:ext cx="12192000" cy="704718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8011FA3-59D8-4941-BED3-FF9010C58308}"/>
              </a:ext>
            </a:extLst>
          </p:cNvPr>
          <p:cNvPicPr>
            <a:picLocks noChangeAspect="1"/>
          </p:cNvPicPr>
          <p:nvPr/>
        </p:nvPicPr>
        <p:blipFill>
          <a:blip r:embed="rId3"/>
          <a:stretch>
            <a:fillRect/>
          </a:stretch>
        </p:blipFill>
        <p:spPr>
          <a:xfrm>
            <a:off x="7982087" y="2149733"/>
            <a:ext cx="2222500" cy="2558534"/>
          </a:xfrm>
          <a:prstGeom prst="rect">
            <a:avLst/>
          </a:prstGeom>
        </p:spPr>
      </p:pic>
      <p:sp>
        <p:nvSpPr>
          <p:cNvPr id="10" name="TextBox 9">
            <a:extLst>
              <a:ext uri="{FF2B5EF4-FFF2-40B4-BE49-F238E27FC236}">
                <a16:creationId xmlns:a16="http://schemas.microsoft.com/office/drawing/2014/main" id="{F822A890-7606-9E4F-AA38-B618C37B4BD1}"/>
              </a:ext>
            </a:extLst>
          </p:cNvPr>
          <p:cNvSpPr txBox="1"/>
          <p:nvPr/>
        </p:nvSpPr>
        <p:spPr>
          <a:xfrm>
            <a:off x="3358055" y="373528"/>
            <a:ext cx="5475889" cy="646331"/>
          </a:xfrm>
          <a:prstGeom prst="rect">
            <a:avLst/>
          </a:prstGeom>
          <a:noFill/>
        </p:spPr>
        <p:txBody>
          <a:bodyPr wrap="square" rtlCol="0">
            <a:spAutoFit/>
          </a:bodyPr>
          <a:lstStyle/>
          <a:p>
            <a:pPr algn="ctr"/>
            <a:r>
              <a:rPr lang="en-VN" sz="3600" dirty="0">
                <a:solidFill>
                  <a:schemeClr val="bg1"/>
                </a:solidFill>
              </a:rPr>
              <a:t>Nhạc sĩ Phan Trần Bảng</a:t>
            </a:r>
          </a:p>
        </p:txBody>
      </p:sp>
      <p:sp>
        <p:nvSpPr>
          <p:cNvPr id="12" name="Round Diagonal Corner Rectangle 11">
            <a:extLst>
              <a:ext uri="{FF2B5EF4-FFF2-40B4-BE49-F238E27FC236}">
                <a16:creationId xmlns:a16="http://schemas.microsoft.com/office/drawing/2014/main" id="{4DB4A25E-D6B4-574C-9869-7D96FC7548AF}"/>
              </a:ext>
            </a:extLst>
          </p:cNvPr>
          <p:cNvSpPr/>
          <p:nvPr/>
        </p:nvSpPr>
        <p:spPr>
          <a:xfrm>
            <a:off x="1334815" y="1370492"/>
            <a:ext cx="3867806" cy="492336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dirty="0">
                <a:solidFill>
                  <a:schemeClr val="accent4">
                    <a:lumMod val="40000"/>
                    <a:lumOff val="60000"/>
                  </a:schemeClr>
                </a:solidFill>
              </a:rPr>
              <a:t>_Ông sinh ngày 1 tháng 9 năm 1933 ở Đức Phong, Đức Thọ, Hà Tĩnh. Trú quán tại quận Đống Đa, Hà Nội, nguyên là chuyên viên nghiên cứu sư phạm âm nhạc thuộc Viện Khoa học Giáo dục. Đã nghỉ hưu.</a:t>
            </a:r>
          </a:p>
          <a:p>
            <a:endParaRPr lang="vi-VN" dirty="0">
              <a:solidFill>
                <a:schemeClr val="accent6">
                  <a:lumMod val="20000"/>
                  <a:lumOff val="80000"/>
                </a:schemeClr>
              </a:solidFill>
            </a:endParaRPr>
          </a:p>
          <a:p>
            <a:r>
              <a:rPr lang="vi-VN" dirty="0">
                <a:solidFill>
                  <a:schemeClr val="accent6">
                    <a:lumMod val="20000"/>
                    <a:lumOff val="80000"/>
                  </a:schemeClr>
                </a:solidFill>
              </a:rPr>
              <a:t>_ Phan Trần Bảng viết nhiều cho thiếu nhi. Nhiều bài hát thiếu nhi của ông được phổ biến rộng rãi như: “Trường em xinh”, “Làng em đẹp”,… Đặc biệt là bài hát “Bài ca đi học” chúng ta được học hôm nay.</a:t>
            </a:r>
          </a:p>
          <a:p>
            <a:endParaRPr lang="en-VN" dirty="0">
              <a:solidFill>
                <a:schemeClr val="accent6">
                  <a:lumMod val="20000"/>
                  <a:lumOff val="80000"/>
                </a:schemeClr>
              </a:solidFill>
            </a:endParaRPr>
          </a:p>
        </p:txBody>
      </p:sp>
    </p:spTree>
    <p:extLst>
      <p:ext uri="{BB962C8B-B14F-4D97-AF65-F5344CB8AC3E}">
        <p14:creationId xmlns:p14="http://schemas.microsoft.com/office/powerpoint/2010/main" val="3867455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326C0-ABD8-284A-85D0-A0A1F4653761}"/>
              </a:ext>
            </a:extLst>
          </p:cNvPr>
          <p:cNvSpPr>
            <a:spLocks noGrp="1"/>
          </p:cNvSpPr>
          <p:nvPr>
            <p:ph type="title"/>
          </p:nvPr>
        </p:nvSpPr>
        <p:spPr>
          <a:xfrm>
            <a:off x="838200" y="808038"/>
            <a:ext cx="10515600" cy="1325563"/>
          </a:xfrm>
        </p:spPr>
        <p:txBody>
          <a:bodyPr>
            <a:normAutofit fontScale="90000"/>
          </a:bodyPr>
          <a:lstStyle/>
          <a:p>
            <a:pPr algn="ctr"/>
            <a:r>
              <a:rPr lang="en-VN" dirty="0"/>
              <a:t>Các con cùng đọc lời ca</a:t>
            </a:r>
            <a:br>
              <a:rPr lang="en-VN" dirty="0"/>
            </a:br>
            <a:br>
              <a:rPr lang="en-VN" dirty="0"/>
            </a:br>
            <a:r>
              <a:rPr lang="en-VN" i="1" dirty="0">
                <a:solidFill>
                  <a:srgbClr val="FF0000"/>
                </a:solidFill>
                <a:latin typeface="Arial Hebrew" pitchFamily="2" charset="-79"/>
                <a:cs typeface="Arial Hebrew" pitchFamily="2" charset="-79"/>
              </a:rPr>
              <a:t>Bài ca đi học </a:t>
            </a:r>
            <a:br>
              <a:rPr lang="en-VN" dirty="0"/>
            </a:br>
            <a:r>
              <a:rPr lang="en-VN" dirty="0">
                <a:solidFill>
                  <a:schemeClr val="accent2">
                    <a:lumMod val="75000"/>
                  </a:schemeClr>
                </a:solidFill>
              </a:rPr>
              <a:t>(Lời 2)</a:t>
            </a:r>
          </a:p>
        </p:txBody>
      </p:sp>
      <p:sp>
        <p:nvSpPr>
          <p:cNvPr id="8" name="Content Placeholder 7">
            <a:extLst>
              <a:ext uri="{FF2B5EF4-FFF2-40B4-BE49-F238E27FC236}">
                <a16:creationId xmlns:a16="http://schemas.microsoft.com/office/drawing/2014/main" id="{6D5831D9-A7E9-574A-B1C6-1C8720448D79}"/>
              </a:ext>
            </a:extLst>
          </p:cNvPr>
          <p:cNvSpPr>
            <a:spLocks noGrp="1"/>
          </p:cNvSpPr>
          <p:nvPr>
            <p:ph idx="1"/>
          </p:nvPr>
        </p:nvSpPr>
        <p:spPr/>
        <p:txBody>
          <a:bodyPr/>
          <a:lstStyle/>
          <a:p>
            <a:endParaRPr lang="en-VN" dirty="0"/>
          </a:p>
        </p:txBody>
      </p:sp>
      <p:sp>
        <p:nvSpPr>
          <p:cNvPr id="10" name="Rectangle 9">
            <a:extLst>
              <a:ext uri="{FF2B5EF4-FFF2-40B4-BE49-F238E27FC236}">
                <a16:creationId xmlns:a16="http://schemas.microsoft.com/office/drawing/2014/main" id="{6F473CFF-5B4A-D04B-987F-864CAEBB3914}"/>
              </a:ext>
            </a:extLst>
          </p:cNvPr>
          <p:cNvSpPr/>
          <p:nvPr/>
        </p:nvSpPr>
        <p:spPr>
          <a:xfrm>
            <a:off x="2843213" y="2871788"/>
            <a:ext cx="7358062" cy="2200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dirty="0"/>
              <a:t>Trường </a:t>
            </a:r>
            <a:r>
              <a:rPr lang="en-VN" sz="2400" u="sng" dirty="0"/>
              <a:t>em</a:t>
            </a:r>
            <a:r>
              <a:rPr lang="en-VN" sz="2400" dirty="0"/>
              <a:t> xa </a:t>
            </a:r>
            <a:r>
              <a:rPr lang="en-VN" sz="2400" u="sng" dirty="0"/>
              <a:t>xa</a:t>
            </a:r>
            <a:r>
              <a:rPr lang="en-VN" sz="2400" dirty="0"/>
              <a:t> khuất sau hàng </a:t>
            </a:r>
            <a:r>
              <a:rPr lang="en-VN" sz="2400" u="sng" dirty="0"/>
              <a:t>cây</a:t>
            </a:r>
            <a:r>
              <a:rPr lang="en-VN" sz="2400" dirty="0"/>
              <a:t> cao </a:t>
            </a:r>
            <a:r>
              <a:rPr lang="en-VN" sz="2400" u="sng" dirty="0"/>
              <a:t>cao</a:t>
            </a:r>
            <a:r>
              <a:rPr lang="en-VN" sz="2400" dirty="0"/>
              <a:t>.</a:t>
            </a:r>
          </a:p>
          <a:p>
            <a:pPr algn="ctr"/>
            <a:r>
              <a:rPr lang="en-VN" sz="2400" dirty="0"/>
              <a:t>Ngày </a:t>
            </a:r>
            <a:r>
              <a:rPr lang="en-VN" sz="2400" u="sng" dirty="0"/>
              <a:t>tháng</a:t>
            </a:r>
            <a:r>
              <a:rPr lang="en-VN" sz="2400" dirty="0"/>
              <a:t> tới </a:t>
            </a:r>
            <a:r>
              <a:rPr lang="en-VN" sz="2400" u="sng" dirty="0"/>
              <a:t>đã</a:t>
            </a:r>
            <a:r>
              <a:rPr lang="en-VN" sz="2400" dirty="0"/>
              <a:t> thắm bao tình </a:t>
            </a:r>
            <a:r>
              <a:rPr lang="en-VN" sz="2400" u="sng" dirty="0"/>
              <a:t>em</a:t>
            </a:r>
            <a:r>
              <a:rPr lang="en-VN" sz="2400" dirty="0"/>
              <a:t> thương </a:t>
            </a:r>
            <a:r>
              <a:rPr lang="en-VN" sz="2400" u="sng" dirty="0"/>
              <a:t>yêu</a:t>
            </a:r>
            <a:r>
              <a:rPr lang="en-VN" sz="2400" dirty="0"/>
              <a:t>.</a:t>
            </a:r>
          </a:p>
          <a:p>
            <a:pPr algn="ctr"/>
            <a:r>
              <a:rPr lang="en-VN" sz="2400" dirty="0"/>
              <a:t>Đùa </a:t>
            </a:r>
            <a:r>
              <a:rPr lang="en-VN" sz="2400" u="sng" dirty="0"/>
              <a:t>nô</a:t>
            </a:r>
            <a:r>
              <a:rPr lang="en-VN" sz="2400" dirty="0"/>
              <a:t> tung </a:t>
            </a:r>
            <a:r>
              <a:rPr lang="en-VN" sz="2400" u="sng" dirty="0"/>
              <a:t>tăng</a:t>
            </a:r>
            <a:r>
              <a:rPr lang="en-VN" sz="2400" dirty="0"/>
              <a:t> nắm tay cùng </a:t>
            </a:r>
            <a:r>
              <a:rPr lang="en-VN" sz="2400" u="sng" dirty="0"/>
              <a:t>vui</a:t>
            </a:r>
            <a:r>
              <a:rPr lang="en-VN" sz="2400" dirty="0"/>
              <a:t> ca </a:t>
            </a:r>
            <a:r>
              <a:rPr lang="en-VN" sz="2400" u="sng" dirty="0"/>
              <a:t>vang</a:t>
            </a:r>
          </a:p>
          <a:p>
            <a:pPr algn="ctr"/>
            <a:r>
              <a:rPr lang="en-VN" sz="2400" dirty="0"/>
              <a:t>Nhịp </a:t>
            </a:r>
            <a:r>
              <a:rPr lang="en-VN" sz="2400" u="sng" dirty="0"/>
              <a:t>bước</a:t>
            </a:r>
            <a:r>
              <a:rPr lang="en-VN" sz="2400" dirty="0"/>
              <a:t> bước </a:t>
            </a:r>
            <a:r>
              <a:rPr lang="en-VN" sz="2400" u="sng" dirty="0"/>
              <a:t>nhanh</a:t>
            </a:r>
            <a:r>
              <a:rPr lang="en-VN" sz="2400" dirty="0"/>
              <a:t> cô giáo đón </a:t>
            </a:r>
            <a:r>
              <a:rPr lang="en-VN" sz="2400" u="sng" dirty="0"/>
              <a:t>em</a:t>
            </a:r>
            <a:r>
              <a:rPr lang="en-VN" sz="2400" dirty="0"/>
              <a:t> tới </a:t>
            </a:r>
            <a:r>
              <a:rPr lang="en-VN" sz="2400" u="sng" dirty="0"/>
              <a:t>trường</a:t>
            </a:r>
            <a:r>
              <a:rPr lang="en-VN" sz="2400" dirty="0"/>
              <a:t>.</a:t>
            </a:r>
          </a:p>
          <a:p>
            <a:pPr algn="ctr"/>
            <a:endParaRPr lang="en-VN" sz="2400" dirty="0"/>
          </a:p>
        </p:txBody>
      </p:sp>
    </p:spTree>
    <p:extLst>
      <p:ext uri="{BB962C8B-B14F-4D97-AF65-F5344CB8AC3E}">
        <p14:creationId xmlns:p14="http://schemas.microsoft.com/office/powerpoint/2010/main" val="265131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6D6AE-D2FC-3F49-9BC1-0310644246AB}"/>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318BA3AB-2F71-B749-ABB5-259B52E3BBA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27300" y="2572544"/>
            <a:ext cx="7137400" cy="2857500"/>
          </a:xfrm>
        </p:spPr>
      </p:pic>
      <p:sp>
        <p:nvSpPr>
          <p:cNvPr id="4" name="Round Single Corner Rectangle 3">
            <a:extLst>
              <a:ext uri="{FF2B5EF4-FFF2-40B4-BE49-F238E27FC236}">
                <a16:creationId xmlns:a16="http://schemas.microsoft.com/office/drawing/2014/main" id="{A4933375-4BA6-0946-B8A8-4D4A98CE74AC}"/>
              </a:ext>
            </a:extLst>
          </p:cNvPr>
          <p:cNvSpPr/>
          <p:nvPr/>
        </p:nvSpPr>
        <p:spPr>
          <a:xfrm>
            <a:off x="838200" y="388883"/>
            <a:ext cx="10515600" cy="1324303"/>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t>Các</a:t>
            </a:r>
            <a:r>
              <a:rPr lang="en-US" sz="3600" dirty="0"/>
              <a:t> con </a:t>
            </a:r>
            <a:r>
              <a:rPr lang="en-US" sz="3600" dirty="0" err="1"/>
              <a:t>hát</a:t>
            </a:r>
            <a:r>
              <a:rPr lang="en-US" sz="3600" dirty="0"/>
              <a:t> </a:t>
            </a:r>
            <a:r>
              <a:rPr lang="en-US" sz="3600" dirty="0" err="1"/>
              <a:t>luyện</a:t>
            </a:r>
            <a:r>
              <a:rPr lang="en-US" sz="3600" dirty="0"/>
              <a:t> </a:t>
            </a:r>
            <a:r>
              <a:rPr lang="en-US" sz="3600" dirty="0" err="1"/>
              <a:t>thanh</a:t>
            </a:r>
            <a:r>
              <a:rPr lang="en-US" sz="3600" dirty="0"/>
              <a:t> </a:t>
            </a:r>
            <a:r>
              <a:rPr lang="en-US" sz="3600" dirty="0" err="1"/>
              <a:t>trên</a:t>
            </a:r>
            <a:r>
              <a:rPr lang="en-US" sz="3600" dirty="0"/>
              <a:t> gam </a:t>
            </a:r>
            <a:r>
              <a:rPr lang="en-US" sz="3600" dirty="0" err="1"/>
              <a:t>Đô</a:t>
            </a:r>
            <a:r>
              <a:rPr lang="en-US" sz="3600" dirty="0"/>
              <a:t> </a:t>
            </a:r>
            <a:r>
              <a:rPr lang="en-US" sz="3600" dirty="0" err="1"/>
              <a:t>trưởng</a:t>
            </a:r>
            <a:endParaRPr lang="en-US" sz="3600" dirty="0"/>
          </a:p>
        </p:txBody>
      </p:sp>
    </p:spTree>
    <p:extLst>
      <p:ext uri="{BB962C8B-B14F-4D97-AF65-F5344CB8AC3E}">
        <p14:creationId xmlns:p14="http://schemas.microsoft.com/office/powerpoint/2010/main" val="26192920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C4F90-B220-9B43-87F3-8D67A96B0635}"/>
              </a:ext>
            </a:extLst>
          </p:cNvPr>
          <p:cNvSpPr>
            <a:spLocks noGrp="1"/>
          </p:cNvSpPr>
          <p:nvPr>
            <p:ph type="title"/>
          </p:nvPr>
        </p:nvSpPr>
        <p:spPr/>
        <p:txBody>
          <a:bodyPr/>
          <a:lstStyle/>
          <a:p>
            <a:pPr algn="ctr"/>
            <a:endParaRPr lang="en-VN" dirty="0"/>
          </a:p>
        </p:txBody>
      </p:sp>
      <p:sp>
        <p:nvSpPr>
          <p:cNvPr id="4" name="Round Single Corner Rectangle 3">
            <a:extLst>
              <a:ext uri="{FF2B5EF4-FFF2-40B4-BE49-F238E27FC236}">
                <a16:creationId xmlns:a16="http://schemas.microsoft.com/office/drawing/2014/main" id="{5746723F-AFD7-F84C-87D1-3C4CEAE84E53}"/>
              </a:ext>
            </a:extLst>
          </p:cNvPr>
          <p:cNvSpPr/>
          <p:nvPr/>
        </p:nvSpPr>
        <p:spPr>
          <a:xfrm>
            <a:off x="2949388" y="365125"/>
            <a:ext cx="6293224" cy="1376979"/>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3600" dirty="0"/>
              <a:t>Các con nghe mẫu vài lần</a:t>
            </a:r>
          </a:p>
        </p:txBody>
      </p:sp>
      <p:sp>
        <p:nvSpPr>
          <p:cNvPr id="6" name="Content Placeholder 5">
            <a:extLst>
              <a:ext uri="{FF2B5EF4-FFF2-40B4-BE49-F238E27FC236}">
                <a16:creationId xmlns:a16="http://schemas.microsoft.com/office/drawing/2014/main" id="{039539B1-6E47-4CE2-8020-B370BCC71924}"/>
              </a:ext>
            </a:extLst>
          </p:cNvPr>
          <p:cNvSpPr>
            <a:spLocks noGrp="1"/>
          </p:cNvSpPr>
          <p:nvPr>
            <p:ph idx="1"/>
          </p:nvPr>
        </p:nvSpPr>
        <p:spPr/>
        <p:txBody>
          <a:bodyPr/>
          <a:lstStyle/>
          <a:p>
            <a:r>
              <a:rPr lang="en-US" dirty="0"/>
              <a:t>Video </a:t>
            </a:r>
            <a:r>
              <a:rPr lang="en-US" dirty="0" err="1"/>
              <a:t>hát</a:t>
            </a:r>
            <a:r>
              <a:rPr lang="en-US" dirty="0"/>
              <a:t> </a:t>
            </a:r>
            <a:r>
              <a:rPr lang="en-US" dirty="0" err="1"/>
              <a:t>mẫu</a:t>
            </a:r>
            <a:endParaRPr lang="en-US" dirty="0"/>
          </a:p>
        </p:txBody>
      </p:sp>
    </p:spTree>
    <p:extLst>
      <p:ext uri="{BB962C8B-B14F-4D97-AF65-F5344CB8AC3E}">
        <p14:creationId xmlns:p14="http://schemas.microsoft.com/office/powerpoint/2010/main" val="1795667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73EEC-03D4-184B-9A9F-7FC97A941DED}"/>
              </a:ext>
            </a:extLst>
          </p:cNvPr>
          <p:cNvSpPr>
            <a:spLocks noGrp="1"/>
          </p:cNvSpPr>
          <p:nvPr>
            <p:ph type="title"/>
          </p:nvPr>
        </p:nvSpPr>
        <p:spPr/>
        <p:txBody>
          <a:bodyPr/>
          <a:lstStyle/>
          <a:p>
            <a:endParaRPr lang="en-VN" dirty="0"/>
          </a:p>
        </p:txBody>
      </p:sp>
      <p:sp>
        <p:nvSpPr>
          <p:cNvPr id="6" name="Round Same Side Corner Rectangle 5">
            <a:extLst>
              <a:ext uri="{FF2B5EF4-FFF2-40B4-BE49-F238E27FC236}">
                <a16:creationId xmlns:a16="http://schemas.microsoft.com/office/drawing/2014/main" id="{203705FA-0BD9-754B-A4C5-AE7985396043}"/>
              </a:ext>
            </a:extLst>
          </p:cNvPr>
          <p:cNvSpPr/>
          <p:nvPr/>
        </p:nvSpPr>
        <p:spPr>
          <a:xfrm>
            <a:off x="2942897" y="365125"/>
            <a:ext cx="6842234" cy="1325563"/>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dirty="0"/>
              <a:t>Các con tập hát từng cầu vỗ tay vào những chỗ gạch chân</a:t>
            </a:r>
          </a:p>
        </p:txBody>
      </p:sp>
      <p:sp>
        <p:nvSpPr>
          <p:cNvPr id="8" name="Content Placeholder 7">
            <a:extLst>
              <a:ext uri="{FF2B5EF4-FFF2-40B4-BE49-F238E27FC236}">
                <a16:creationId xmlns:a16="http://schemas.microsoft.com/office/drawing/2014/main" id="{0389B3AB-9408-064E-982B-2D0C78F7A628}"/>
              </a:ext>
            </a:extLst>
          </p:cNvPr>
          <p:cNvSpPr>
            <a:spLocks noGrp="1"/>
          </p:cNvSpPr>
          <p:nvPr>
            <p:ph idx="1"/>
          </p:nvPr>
        </p:nvSpPr>
        <p:spPr>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dirty="0"/>
              <a:t>Trường </a:t>
            </a:r>
            <a:r>
              <a:rPr lang="en-VN" sz="2400" u="sng" dirty="0"/>
              <a:t>em</a:t>
            </a:r>
            <a:r>
              <a:rPr lang="en-VN" sz="2400" dirty="0"/>
              <a:t> xa </a:t>
            </a:r>
            <a:r>
              <a:rPr lang="en-VN" sz="2400" u="sng" dirty="0"/>
              <a:t>xa</a:t>
            </a:r>
            <a:r>
              <a:rPr lang="en-VN" sz="2400" dirty="0"/>
              <a:t> khuất sau hàng </a:t>
            </a:r>
            <a:r>
              <a:rPr lang="en-VN" sz="2400" u="sng" dirty="0"/>
              <a:t>cây</a:t>
            </a:r>
            <a:r>
              <a:rPr lang="en-VN" sz="2400" dirty="0"/>
              <a:t> cao </a:t>
            </a:r>
            <a:r>
              <a:rPr lang="en-VN" sz="2400" u="sng" dirty="0"/>
              <a:t>cao</a:t>
            </a:r>
            <a:r>
              <a:rPr lang="en-VN" sz="2400" dirty="0"/>
              <a:t>.</a:t>
            </a:r>
          </a:p>
          <a:p>
            <a:pPr algn="ctr"/>
            <a:r>
              <a:rPr lang="en-VN" sz="2400" dirty="0"/>
              <a:t>Ngày </a:t>
            </a:r>
            <a:r>
              <a:rPr lang="en-VN" sz="2400" u="sng" dirty="0"/>
              <a:t>tháng</a:t>
            </a:r>
            <a:r>
              <a:rPr lang="en-VN" sz="2400" dirty="0"/>
              <a:t> tới </a:t>
            </a:r>
            <a:r>
              <a:rPr lang="en-VN" sz="2400" u="sng" dirty="0"/>
              <a:t>đã</a:t>
            </a:r>
            <a:r>
              <a:rPr lang="en-VN" sz="2400" dirty="0"/>
              <a:t> thắm bao tình </a:t>
            </a:r>
            <a:r>
              <a:rPr lang="en-VN" sz="2400" u="sng" dirty="0"/>
              <a:t>em</a:t>
            </a:r>
            <a:r>
              <a:rPr lang="en-VN" sz="2400" dirty="0"/>
              <a:t> thương </a:t>
            </a:r>
            <a:r>
              <a:rPr lang="en-VN" sz="2400" u="sng" dirty="0"/>
              <a:t>yêu</a:t>
            </a:r>
            <a:r>
              <a:rPr lang="en-VN" sz="2400" dirty="0"/>
              <a:t>.</a:t>
            </a:r>
          </a:p>
          <a:p>
            <a:pPr algn="ctr"/>
            <a:r>
              <a:rPr lang="en-VN" sz="2400" dirty="0"/>
              <a:t>Đùa </a:t>
            </a:r>
            <a:r>
              <a:rPr lang="en-VN" sz="2400" u="sng" dirty="0"/>
              <a:t>nô</a:t>
            </a:r>
            <a:r>
              <a:rPr lang="en-VN" sz="2400" dirty="0"/>
              <a:t> tung </a:t>
            </a:r>
            <a:r>
              <a:rPr lang="en-VN" sz="2400" u="sng" dirty="0"/>
              <a:t>tăng</a:t>
            </a:r>
            <a:r>
              <a:rPr lang="en-VN" sz="2400" dirty="0"/>
              <a:t> nắm tay cùng </a:t>
            </a:r>
            <a:r>
              <a:rPr lang="en-VN" sz="2400" u="sng" dirty="0"/>
              <a:t>vui</a:t>
            </a:r>
            <a:r>
              <a:rPr lang="en-VN" sz="2400" dirty="0"/>
              <a:t> ca </a:t>
            </a:r>
            <a:r>
              <a:rPr lang="en-VN" sz="2400" u="sng" dirty="0"/>
              <a:t>vang</a:t>
            </a:r>
          </a:p>
          <a:p>
            <a:pPr algn="ctr"/>
            <a:r>
              <a:rPr lang="en-VN" sz="2400" dirty="0"/>
              <a:t>Nhịp </a:t>
            </a:r>
            <a:r>
              <a:rPr lang="en-VN" sz="2400" u="sng" dirty="0"/>
              <a:t>bước</a:t>
            </a:r>
            <a:r>
              <a:rPr lang="en-VN" sz="2400" dirty="0"/>
              <a:t> bước </a:t>
            </a:r>
            <a:r>
              <a:rPr lang="en-VN" sz="2400" u="sng" dirty="0"/>
              <a:t>nhanh</a:t>
            </a:r>
            <a:r>
              <a:rPr lang="en-VN" sz="2400" dirty="0"/>
              <a:t> cô giáo đón </a:t>
            </a:r>
            <a:r>
              <a:rPr lang="en-VN" sz="2400" u="sng" dirty="0"/>
              <a:t>em</a:t>
            </a:r>
            <a:r>
              <a:rPr lang="en-VN" sz="2400" dirty="0"/>
              <a:t> tới </a:t>
            </a:r>
            <a:r>
              <a:rPr lang="en-VN" sz="2400" u="sng" dirty="0"/>
              <a:t>trường</a:t>
            </a:r>
            <a:r>
              <a:rPr lang="en-VN" sz="2400" dirty="0"/>
              <a:t>.</a:t>
            </a:r>
          </a:p>
          <a:p>
            <a:pPr algn="ctr"/>
            <a:endParaRPr lang="en-VN" sz="2400" dirty="0"/>
          </a:p>
        </p:txBody>
      </p:sp>
    </p:spTree>
    <p:extLst>
      <p:ext uri="{BB962C8B-B14F-4D97-AF65-F5344CB8AC3E}">
        <p14:creationId xmlns:p14="http://schemas.microsoft.com/office/powerpoint/2010/main" val="110923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C7681-6379-374D-8FE5-758260F5FD0D}"/>
              </a:ext>
            </a:extLst>
          </p:cNvPr>
          <p:cNvSpPr>
            <a:spLocks noGrp="1"/>
          </p:cNvSpPr>
          <p:nvPr>
            <p:ph type="title"/>
          </p:nvPr>
        </p:nvSpPr>
        <p:spPr/>
        <p:txBody>
          <a:bodyPr>
            <a:normAutofit fontScale="90000"/>
          </a:bodyPr>
          <a:lstStyle/>
          <a:p>
            <a:r>
              <a:rPr lang="en-VN" dirty="0"/>
              <a:t>Các con sẽ tập hát trên nhạc beat cả lời 1, lời 2 và quay video cùng phần nhạc này kết hợp vỗ tay</a:t>
            </a:r>
          </a:p>
        </p:txBody>
      </p:sp>
      <p:sp>
        <p:nvSpPr>
          <p:cNvPr id="5" name="Content Placeholder 4">
            <a:extLst>
              <a:ext uri="{FF2B5EF4-FFF2-40B4-BE49-F238E27FC236}">
                <a16:creationId xmlns:a16="http://schemas.microsoft.com/office/drawing/2014/main" id="{7371ABE8-767F-4A56-A0CB-403CC61700B3}"/>
              </a:ext>
            </a:extLst>
          </p:cNvPr>
          <p:cNvSpPr>
            <a:spLocks noGrp="1"/>
          </p:cNvSpPr>
          <p:nvPr>
            <p:ph idx="1"/>
          </p:nvPr>
        </p:nvSpPr>
        <p:spPr/>
        <p:txBody>
          <a:bodyPr/>
          <a:lstStyle/>
          <a:p>
            <a:r>
              <a:rPr lang="en-US" dirty="0"/>
              <a:t>Video </a:t>
            </a:r>
            <a:r>
              <a:rPr lang="en-US" dirty="0" err="1"/>
              <a:t>nhạc</a:t>
            </a:r>
            <a:r>
              <a:rPr lang="en-US"/>
              <a:t> Beat</a:t>
            </a:r>
          </a:p>
          <a:p>
            <a:endParaRPr lang="en-US"/>
          </a:p>
        </p:txBody>
      </p:sp>
    </p:spTree>
    <p:extLst>
      <p:ext uri="{BB962C8B-B14F-4D97-AF65-F5344CB8AC3E}">
        <p14:creationId xmlns:p14="http://schemas.microsoft.com/office/powerpoint/2010/main" val="3272523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8F560-05A1-F541-B0C8-85047D727FF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78B13CCB-ACFD-BD47-82DA-F0EA6800C6C7}"/>
              </a:ext>
            </a:extLst>
          </p:cNvPr>
          <p:cNvPicPr>
            <a:picLocks noGrp="1" noChangeAspect="1"/>
          </p:cNvPicPr>
          <p:nvPr>
            <p:ph idx="1"/>
          </p:nvPr>
        </p:nvPicPr>
        <p:blipFill>
          <a:blip r:embed="rId2"/>
          <a:stretch>
            <a:fillRect/>
          </a:stretch>
        </p:blipFill>
        <p:spPr>
          <a:xfrm>
            <a:off x="0" y="-65380"/>
            <a:ext cx="12192000" cy="6923380"/>
          </a:xfrm>
        </p:spPr>
      </p:pic>
      <p:sp>
        <p:nvSpPr>
          <p:cNvPr id="6" name="Round Diagonal Corner Rectangle 5">
            <a:extLst>
              <a:ext uri="{FF2B5EF4-FFF2-40B4-BE49-F238E27FC236}">
                <a16:creationId xmlns:a16="http://schemas.microsoft.com/office/drawing/2014/main" id="{20F46768-D602-6646-AAFC-2D0A5EAD836E}"/>
              </a:ext>
            </a:extLst>
          </p:cNvPr>
          <p:cNvSpPr/>
          <p:nvPr/>
        </p:nvSpPr>
        <p:spPr>
          <a:xfrm>
            <a:off x="4186989" y="1690688"/>
            <a:ext cx="3818021" cy="73167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Bài</a:t>
            </a:r>
            <a:r>
              <a:rPr lang="en-US" dirty="0"/>
              <a:t> </a:t>
            </a:r>
            <a:r>
              <a:rPr lang="en-US" dirty="0" err="1"/>
              <a:t>tâp</a:t>
            </a:r>
            <a:r>
              <a:rPr lang="en-US" dirty="0"/>
              <a:t> </a:t>
            </a:r>
            <a:r>
              <a:rPr lang="en-US" dirty="0" err="1"/>
              <a:t>về</a:t>
            </a:r>
            <a:r>
              <a:rPr lang="en-US" dirty="0"/>
              <a:t> </a:t>
            </a:r>
            <a:r>
              <a:rPr lang="en-US" dirty="0" err="1"/>
              <a:t>nhà</a:t>
            </a:r>
            <a:endParaRPr lang="en-US" dirty="0"/>
          </a:p>
        </p:txBody>
      </p:sp>
      <p:sp>
        <p:nvSpPr>
          <p:cNvPr id="7" name="TextBox 6">
            <a:extLst>
              <a:ext uri="{FF2B5EF4-FFF2-40B4-BE49-F238E27FC236}">
                <a16:creationId xmlns:a16="http://schemas.microsoft.com/office/drawing/2014/main" id="{47733201-8AED-2545-9395-75A8A33F62AF}"/>
              </a:ext>
            </a:extLst>
          </p:cNvPr>
          <p:cNvSpPr txBox="1"/>
          <p:nvPr/>
        </p:nvSpPr>
        <p:spPr>
          <a:xfrm>
            <a:off x="3015914" y="2681317"/>
            <a:ext cx="6256421" cy="1200329"/>
          </a:xfrm>
          <a:prstGeom prst="rect">
            <a:avLst/>
          </a:prstGeom>
          <a:noFill/>
        </p:spPr>
        <p:txBody>
          <a:bodyPr wrap="square" rtlCol="0">
            <a:spAutoFit/>
          </a:bodyPr>
          <a:lstStyle/>
          <a:p>
            <a:r>
              <a:rPr lang="en-US" i="1" dirty="0">
                <a:solidFill>
                  <a:srgbClr val="C900B7"/>
                </a:solidFill>
              </a:rPr>
              <a:t>*</a:t>
            </a:r>
            <a:r>
              <a:rPr lang="en-US" i="1" dirty="0" err="1">
                <a:solidFill>
                  <a:srgbClr val="C900B7"/>
                </a:solidFill>
              </a:rPr>
              <a:t>Vẫn</a:t>
            </a:r>
            <a:r>
              <a:rPr lang="en-US" i="1" dirty="0">
                <a:solidFill>
                  <a:srgbClr val="C900B7"/>
                </a:solidFill>
              </a:rPr>
              <a:t> </a:t>
            </a:r>
            <a:r>
              <a:rPr lang="en-US" i="1" dirty="0" err="1">
                <a:solidFill>
                  <a:srgbClr val="C900B7"/>
                </a:solidFill>
              </a:rPr>
              <a:t>tiếp</a:t>
            </a:r>
            <a:r>
              <a:rPr lang="en-US" i="1" dirty="0">
                <a:solidFill>
                  <a:srgbClr val="C900B7"/>
                </a:solidFill>
              </a:rPr>
              <a:t> </a:t>
            </a:r>
            <a:r>
              <a:rPr lang="en-US" i="1" dirty="0" err="1">
                <a:solidFill>
                  <a:srgbClr val="C900B7"/>
                </a:solidFill>
              </a:rPr>
              <a:t>tục</a:t>
            </a:r>
            <a:r>
              <a:rPr lang="en-US" i="1" dirty="0">
                <a:solidFill>
                  <a:srgbClr val="C900B7"/>
                </a:solidFill>
              </a:rPr>
              <a:t> </a:t>
            </a:r>
            <a:r>
              <a:rPr lang="en-US" i="1" dirty="0" err="1">
                <a:solidFill>
                  <a:srgbClr val="C900B7"/>
                </a:solidFill>
              </a:rPr>
              <a:t>ôn</a:t>
            </a:r>
            <a:r>
              <a:rPr lang="en-US" i="1" dirty="0">
                <a:solidFill>
                  <a:srgbClr val="C900B7"/>
                </a:solidFill>
              </a:rPr>
              <a:t> </a:t>
            </a:r>
            <a:r>
              <a:rPr lang="en-US" i="1" dirty="0" err="1">
                <a:solidFill>
                  <a:srgbClr val="C900B7"/>
                </a:solidFill>
              </a:rPr>
              <a:t>bài</a:t>
            </a:r>
            <a:r>
              <a:rPr lang="en-US" i="1" dirty="0">
                <a:solidFill>
                  <a:srgbClr val="C900B7"/>
                </a:solidFill>
              </a:rPr>
              <a:t> </a:t>
            </a:r>
            <a:r>
              <a:rPr lang="en-US" i="1" dirty="0" err="1">
                <a:solidFill>
                  <a:srgbClr val="C900B7"/>
                </a:solidFill>
              </a:rPr>
              <a:t>hát</a:t>
            </a:r>
            <a:r>
              <a:rPr lang="en-US" i="1" dirty="0">
                <a:solidFill>
                  <a:srgbClr val="C900B7"/>
                </a:solidFill>
              </a:rPr>
              <a:t> ”</a:t>
            </a:r>
            <a:r>
              <a:rPr lang="en-US" i="1" dirty="0" err="1">
                <a:solidFill>
                  <a:srgbClr val="C900B7"/>
                </a:solidFill>
              </a:rPr>
              <a:t>Quốc</a:t>
            </a:r>
            <a:r>
              <a:rPr lang="en-US" i="1" dirty="0">
                <a:solidFill>
                  <a:srgbClr val="C900B7"/>
                </a:solidFill>
              </a:rPr>
              <a:t> ca” </a:t>
            </a:r>
            <a:r>
              <a:rPr lang="en-US" i="1" dirty="0" err="1">
                <a:solidFill>
                  <a:srgbClr val="C900B7"/>
                </a:solidFill>
              </a:rPr>
              <a:t>lời</a:t>
            </a:r>
            <a:r>
              <a:rPr lang="en-US" i="1" dirty="0">
                <a:solidFill>
                  <a:srgbClr val="C900B7"/>
                </a:solidFill>
              </a:rPr>
              <a:t> 1 &amp; 2.</a:t>
            </a:r>
          </a:p>
          <a:p>
            <a:r>
              <a:rPr lang="en-US" i="1" dirty="0">
                <a:solidFill>
                  <a:srgbClr val="C900B7"/>
                </a:solidFill>
              </a:rPr>
              <a:t>*</a:t>
            </a:r>
            <a:r>
              <a:rPr lang="en-US" i="1" dirty="0" err="1">
                <a:solidFill>
                  <a:srgbClr val="C900B7"/>
                </a:solidFill>
              </a:rPr>
              <a:t>Các</a:t>
            </a:r>
            <a:r>
              <a:rPr lang="en-US" i="1" dirty="0">
                <a:solidFill>
                  <a:srgbClr val="C900B7"/>
                </a:solidFill>
              </a:rPr>
              <a:t> con </a:t>
            </a:r>
            <a:r>
              <a:rPr lang="en-US" i="1" dirty="0" err="1">
                <a:solidFill>
                  <a:srgbClr val="C900B7"/>
                </a:solidFill>
              </a:rPr>
              <a:t>học</a:t>
            </a:r>
            <a:r>
              <a:rPr lang="en-US" i="1" dirty="0">
                <a:solidFill>
                  <a:srgbClr val="C900B7"/>
                </a:solidFill>
              </a:rPr>
              <a:t> </a:t>
            </a:r>
            <a:r>
              <a:rPr lang="en-US" i="1" dirty="0" err="1">
                <a:solidFill>
                  <a:srgbClr val="C900B7"/>
                </a:solidFill>
              </a:rPr>
              <a:t>thuộc</a:t>
            </a:r>
            <a:r>
              <a:rPr lang="en-US" i="1" dirty="0">
                <a:solidFill>
                  <a:srgbClr val="C900B7"/>
                </a:solidFill>
              </a:rPr>
              <a:t> </a:t>
            </a:r>
            <a:r>
              <a:rPr lang="en-US" i="1" dirty="0" err="1">
                <a:solidFill>
                  <a:srgbClr val="C900B7"/>
                </a:solidFill>
              </a:rPr>
              <a:t>bài</a:t>
            </a:r>
            <a:r>
              <a:rPr lang="en-US" i="1" dirty="0">
                <a:solidFill>
                  <a:srgbClr val="C900B7"/>
                </a:solidFill>
              </a:rPr>
              <a:t> </a:t>
            </a:r>
            <a:r>
              <a:rPr lang="en-US" i="1" dirty="0" err="1">
                <a:solidFill>
                  <a:srgbClr val="C900B7"/>
                </a:solidFill>
              </a:rPr>
              <a:t>hát</a:t>
            </a:r>
            <a:r>
              <a:rPr lang="en-US" i="1" dirty="0">
                <a:solidFill>
                  <a:srgbClr val="C900B7"/>
                </a:solidFill>
              </a:rPr>
              <a:t> “</a:t>
            </a:r>
            <a:r>
              <a:rPr lang="en-US" i="1" dirty="0" err="1">
                <a:solidFill>
                  <a:srgbClr val="C900B7"/>
                </a:solidFill>
              </a:rPr>
              <a:t>Bài</a:t>
            </a:r>
            <a:r>
              <a:rPr lang="en-US" i="1" dirty="0">
                <a:solidFill>
                  <a:srgbClr val="C900B7"/>
                </a:solidFill>
              </a:rPr>
              <a:t> ca </a:t>
            </a:r>
            <a:r>
              <a:rPr lang="en-US" i="1" dirty="0" err="1">
                <a:solidFill>
                  <a:srgbClr val="C900B7"/>
                </a:solidFill>
              </a:rPr>
              <a:t>đi</a:t>
            </a:r>
            <a:r>
              <a:rPr lang="en-US" i="1" dirty="0">
                <a:solidFill>
                  <a:srgbClr val="C900B7"/>
                </a:solidFill>
              </a:rPr>
              <a:t> </a:t>
            </a:r>
            <a:r>
              <a:rPr lang="en-US" i="1" dirty="0" err="1">
                <a:solidFill>
                  <a:srgbClr val="C900B7"/>
                </a:solidFill>
              </a:rPr>
              <a:t>học</a:t>
            </a:r>
            <a:r>
              <a:rPr lang="en-US" i="1" dirty="0">
                <a:solidFill>
                  <a:srgbClr val="C900B7"/>
                </a:solidFill>
              </a:rPr>
              <a:t>” </a:t>
            </a:r>
            <a:r>
              <a:rPr lang="en-US" i="1" dirty="0" err="1">
                <a:solidFill>
                  <a:srgbClr val="C900B7"/>
                </a:solidFill>
              </a:rPr>
              <a:t>kết</a:t>
            </a:r>
            <a:r>
              <a:rPr lang="en-US" i="1" dirty="0">
                <a:solidFill>
                  <a:srgbClr val="C900B7"/>
                </a:solidFill>
              </a:rPr>
              <a:t> </a:t>
            </a:r>
            <a:r>
              <a:rPr lang="en-US" i="1" dirty="0" err="1">
                <a:solidFill>
                  <a:srgbClr val="C900B7"/>
                </a:solidFill>
              </a:rPr>
              <a:t>hợp</a:t>
            </a:r>
            <a:r>
              <a:rPr lang="en-US" i="1" dirty="0">
                <a:solidFill>
                  <a:srgbClr val="C900B7"/>
                </a:solidFill>
              </a:rPr>
              <a:t> </a:t>
            </a:r>
            <a:r>
              <a:rPr lang="en-US" i="1" dirty="0" err="1">
                <a:solidFill>
                  <a:srgbClr val="C900B7"/>
                </a:solidFill>
              </a:rPr>
              <a:t>cùng</a:t>
            </a:r>
            <a:r>
              <a:rPr lang="en-US" i="1" dirty="0">
                <a:solidFill>
                  <a:srgbClr val="C900B7"/>
                </a:solidFill>
              </a:rPr>
              <a:t> </a:t>
            </a:r>
            <a:r>
              <a:rPr lang="en-US" i="1" dirty="0" err="1">
                <a:solidFill>
                  <a:srgbClr val="C900B7"/>
                </a:solidFill>
              </a:rPr>
              <a:t>động</a:t>
            </a:r>
            <a:r>
              <a:rPr lang="en-US" i="1" dirty="0">
                <a:solidFill>
                  <a:srgbClr val="C900B7"/>
                </a:solidFill>
              </a:rPr>
              <a:t> </a:t>
            </a:r>
            <a:r>
              <a:rPr lang="en-US" i="1" dirty="0" err="1">
                <a:solidFill>
                  <a:srgbClr val="C900B7"/>
                </a:solidFill>
              </a:rPr>
              <a:t>tác</a:t>
            </a:r>
            <a:r>
              <a:rPr lang="en-US" i="1" dirty="0">
                <a:solidFill>
                  <a:srgbClr val="C900B7"/>
                </a:solidFill>
              </a:rPr>
              <a:t> </a:t>
            </a:r>
            <a:r>
              <a:rPr lang="en-US" i="1" dirty="0" err="1">
                <a:solidFill>
                  <a:srgbClr val="C900B7"/>
                </a:solidFill>
              </a:rPr>
              <a:t>vỗ</a:t>
            </a:r>
            <a:r>
              <a:rPr lang="en-US" i="1" dirty="0">
                <a:solidFill>
                  <a:srgbClr val="C900B7"/>
                </a:solidFill>
              </a:rPr>
              <a:t> </a:t>
            </a:r>
            <a:r>
              <a:rPr lang="en-US" i="1" dirty="0" err="1">
                <a:solidFill>
                  <a:srgbClr val="C900B7"/>
                </a:solidFill>
              </a:rPr>
              <a:t>tay</a:t>
            </a:r>
            <a:r>
              <a:rPr lang="en-US" i="1" dirty="0">
                <a:solidFill>
                  <a:srgbClr val="C900B7"/>
                </a:solidFill>
              </a:rPr>
              <a:t> </a:t>
            </a:r>
            <a:r>
              <a:rPr lang="en-US" i="1" dirty="0" err="1">
                <a:solidFill>
                  <a:srgbClr val="C900B7"/>
                </a:solidFill>
              </a:rPr>
              <a:t>theo</a:t>
            </a:r>
            <a:r>
              <a:rPr lang="en-US" i="1" dirty="0">
                <a:solidFill>
                  <a:srgbClr val="C900B7"/>
                </a:solidFill>
              </a:rPr>
              <a:t> </a:t>
            </a:r>
            <a:r>
              <a:rPr lang="en-US" i="1" dirty="0" err="1">
                <a:solidFill>
                  <a:srgbClr val="C900B7"/>
                </a:solidFill>
              </a:rPr>
              <a:t>nhịp</a:t>
            </a:r>
            <a:r>
              <a:rPr lang="en-US" i="1" dirty="0">
                <a:solidFill>
                  <a:srgbClr val="C900B7"/>
                </a:solidFill>
              </a:rPr>
              <a:t>. (</a:t>
            </a:r>
            <a:r>
              <a:rPr lang="en-US" i="1" dirty="0" err="1">
                <a:solidFill>
                  <a:srgbClr val="C900B7"/>
                </a:solidFill>
              </a:rPr>
              <a:t>Vỗ</a:t>
            </a:r>
            <a:r>
              <a:rPr lang="en-US" i="1" dirty="0">
                <a:solidFill>
                  <a:srgbClr val="C900B7"/>
                </a:solidFill>
              </a:rPr>
              <a:t> </a:t>
            </a:r>
            <a:r>
              <a:rPr lang="en-US" i="1" dirty="0" err="1">
                <a:solidFill>
                  <a:srgbClr val="C900B7"/>
                </a:solidFill>
              </a:rPr>
              <a:t>tay</a:t>
            </a:r>
            <a:r>
              <a:rPr lang="en-US" i="1" dirty="0">
                <a:solidFill>
                  <a:srgbClr val="C900B7"/>
                </a:solidFill>
              </a:rPr>
              <a:t> </a:t>
            </a:r>
            <a:r>
              <a:rPr lang="en-US" i="1" dirty="0" err="1">
                <a:solidFill>
                  <a:srgbClr val="C900B7"/>
                </a:solidFill>
              </a:rPr>
              <a:t>vào</a:t>
            </a:r>
            <a:r>
              <a:rPr lang="en-US" i="1" dirty="0">
                <a:solidFill>
                  <a:srgbClr val="C900B7"/>
                </a:solidFill>
              </a:rPr>
              <a:t> </a:t>
            </a:r>
            <a:r>
              <a:rPr lang="en-US" i="1" dirty="0" err="1">
                <a:solidFill>
                  <a:srgbClr val="C900B7"/>
                </a:solidFill>
              </a:rPr>
              <a:t>những</a:t>
            </a:r>
            <a:r>
              <a:rPr lang="en-US" i="1" dirty="0">
                <a:solidFill>
                  <a:srgbClr val="C900B7"/>
                </a:solidFill>
              </a:rPr>
              <a:t> </a:t>
            </a:r>
            <a:r>
              <a:rPr lang="en-US" i="1" dirty="0" err="1">
                <a:solidFill>
                  <a:srgbClr val="C900B7"/>
                </a:solidFill>
              </a:rPr>
              <a:t>chỗ</a:t>
            </a:r>
            <a:r>
              <a:rPr lang="en-US" i="1" dirty="0">
                <a:solidFill>
                  <a:srgbClr val="C900B7"/>
                </a:solidFill>
              </a:rPr>
              <a:t> </a:t>
            </a:r>
            <a:r>
              <a:rPr lang="en-US" i="1" dirty="0" err="1">
                <a:solidFill>
                  <a:srgbClr val="C900B7"/>
                </a:solidFill>
              </a:rPr>
              <a:t>gạch</a:t>
            </a:r>
            <a:r>
              <a:rPr lang="en-US" i="1" dirty="0">
                <a:solidFill>
                  <a:srgbClr val="C900B7"/>
                </a:solidFill>
              </a:rPr>
              <a:t> </a:t>
            </a:r>
            <a:r>
              <a:rPr lang="en-US" i="1" dirty="0" err="1">
                <a:solidFill>
                  <a:srgbClr val="C900B7"/>
                </a:solidFill>
              </a:rPr>
              <a:t>chân</a:t>
            </a:r>
            <a:r>
              <a:rPr lang="en-US" i="1" dirty="0">
                <a:solidFill>
                  <a:srgbClr val="C900B7"/>
                </a:solidFill>
              </a:rPr>
              <a:t> </a:t>
            </a:r>
            <a:r>
              <a:rPr lang="en-US" i="1" dirty="0" err="1">
                <a:solidFill>
                  <a:srgbClr val="C900B7"/>
                </a:solidFill>
              </a:rPr>
              <a:t>trong</a:t>
            </a:r>
            <a:r>
              <a:rPr lang="en-US" i="1" dirty="0">
                <a:solidFill>
                  <a:srgbClr val="C900B7"/>
                </a:solidFill>
              </a:rPr>
              <a:t> </a:t>
            </a:r>
            <a:r>
              <a:rPr lang="en-US" i="1" dirty="0" err="1">
                <a:solidFill>
                  <a:srgbClr val="C900B7"/>
                </a:solidFill>
              </a:rPr>
              <a:t>lời</a:t>
            </a:r>
            <a:r>
              <a:rPr lang="en-US" i="1" dirty="0">
                <a:solidFill>
                  <a:srgbClr val="C900B7"/>
                </a:solidFill>
              </a:rPr>
              <a:t> </a:t>
            </a:r>
            <a:r>
              <a:rPr lang="en-US" i="1" dirty="0" err="1">
                <a:solidFill>
                  <a:srgbClr val="C900B7"/>
                </a:solidFill>
              </a:rPr>
              <a:t>bài</a:t>
            </a:r>
            <a:r>
              <a:rPr lang="en-US" i="1" dirty="0">
                <a:solidFill>
                  <a:srgbClr val="C900B7"/>
                </a:solidFill>
              </a:rPr>
              <a:t> </a:t>
            </a:r>
            <a:r>
              <a:rPr lang="en-US" i="1" dirty="0" err="1">
                <a:solidFill>
                  <a:srgbClr val="C900B7"/>
                </a:solidFill>
              </a:rPr>
              <a:t>hát</a:t>
            </a:r>
            <a:r>
              <a:rPr lang="en-US" i="1" dirty="0">
                <a:solidFill>
                  <a:srgbClr val="C900B7"/>
                </a:solidFill>
              </a:rPr>
              <a:t>)</a:t>
            </a:r>
          </a:p>
        </p:txBody>
      </p:sp>
      <p:sp>
        <p:nvSpPr>
          <p:cNvPr id="8" name="Round Diagonal Corner Rectangle 7">
            <a:extLst>
              <a:ext uri="{FF2B5EF4-FFF2-40B4-BE49-F238E27FC236}">
                <a16:creationId xmlns:a16="http://schemas.microsoft.com/office/drawing/2014/main" id="{60EB992A-810E-BB47-8F05-0C2A83843800}"/>
              </a:ext>
            </a:extLst>
          </p:cNvPr>
          <p:cNvSpPr/>
          <p:nvPr/>
        </p:nvSpPr>
        <p:spPr>
          <a:xfrm>
            <a:off x="3609473" y="4822651"/>
            <a:ext cx="5069305" cy="545432"/>
          </a:xfrm>
          <a:prstGeom prst="round2DiagRect">
            <a:avLst/>
          </a:prstGeom>
          <a:solidFill>
            <a:schemeClr val="accent4">
              <a:lumMod val="60000"/>
              <a:lumOff val="4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accent2">
                    <a:lumMod val="75000"/>
                  </a:schemeClr>
                </a:solidFill>
              </a:rPr>
              <a:t>Chúc</a:t>
            </a:r>
            <a:r>
              <a:rPr lang="en-US" dirty="0">
                <a:solidFill>
                  <a:schemeClr val="accent2">
                    <a:lumMod val="75000"/>
                  </a:schemeClr>
                </a:solidFill>
              </a:rPr>
              <a:t> </a:t>
            </a:r>
            <a:r>
              <a:rPr lang="en-US" dirty="0" err="1">
                <a:solidFill>
                  <a:schemeClr val="accent2">
                    <a:lumMod val="75000"/>
                  </a:schemeClr>
                </a:solidFill>
              </a:rPr>
              <a:t>các</a:t>
            </a:r>
            <a:r>
              <a:rPr lang="en-US" dirty="0">
                <a:solidFill>
                  <a:schemeClr val="accent2">
                    <a:lumMod val="75000"/>
                  </a:schemeClr>
                </a:solidFill>
              </a:rPr>
              <a:t> con </a:t>
            </a:r>
            <a:r>
              <a:rPr lang="en-US" dirty="0" err="1">
                <a:solidFill>
                  <a:schemeClr val="accent2">
                    <a:lumMod val="75000"/>
                  </a:schemeClr>
                </a:solidFill>
              </a:rPr>
              <a:t>học</a:t>
            </a:r>
            <a:r>
              <a:rPr lang="en-US" dirty="0">
                <a:solidFill>
                  <a:schemeClr val="accent2">
                    <a:lumMod val="75000"/>
                  </a:schemeClr>
                </a:solidFill>
              </a:rPr>
              <a:t> </a:t>
            </a:r>
            <a:r>
              <a:rPr lang="en-US" dirty="0" err="1">
                <a:solidFill>
                  <a:schemeClr val="accent2">
                    <a:lumMod val="75000"/>
                  </a:schemeClr>
                </a:solidFill>
              </a:rPr>
              <a:t>tập</a:t>
            </a:r>
            <a:r>
              <a:rPr lang="en-US" dirty="0">
                <a:solidFill>
                  <a:schemeClr val="accent2">
                    <a:lumMod val="75000"/>
                  </a:schemeClr>
                </a:solidFill>
              </a:rPr>
              <a:t> </a:t>
            </a:r>
            <a:r>
              <a:rPr lang="en-US" dirty="0" err="1">
                <a:solidFill>
                  <a:schemeClr val="accent2">
                    <a:lumMod val="75000"/>
                  </a:schemeClr>
                </a:solidFill>
              </a:rPr>
              <a:t>vui</a:t>
            </a:r>
            <a:r>
              <a:rPr lang="en-US" dirty="0">
                <a:solidFill>
                  <a:schemeClr val="accent2">
                    <a:lumMod val="75000"/>
                  </a:schemeClr>
                </a:solidFill>
              </a:rPr>
              <a:t> </a:t>
            </a:r>
            <a:r>
              <a:rPr lang="en-US" dirty="0" err="1">
                <a:solidFill>
                  <a:schemeClr val="accent2">
                    <a:lumMod val="75000"/>
                  </a:schemeClr>
                </a:solidFill>
              </a:rPr>
              <a:t>vẻ</a:t>
            </a:r>
            <a:r>
              <a:rPr lang="en-US" dirty="0">
                <a:solidFill>
                  <a:schemeClr val="accent2">
                    <a:lumMod val="75000"/>
                  </a:schemeClr>
                </a:solidFill>
              </a:rPr>
              <a:t> </a:t>
            </a:r>
            <a:r>
              <a:rPr lang="en-US" dirty="0" err="1">
                <a:solidFill>
                  <a:schemeClr val="accent2">
                    <a:lumMod val="75000"/>
                  </a:schemeClr>
                </a:solidFill>
              </a:rPr>
              <a:t>và</a:t>
            </a:r>
            <a:r>
              <a:rPr lang="en-US" dirty="0">
                <a:solidFill>
                  <a:schemeClr val="accent2">
                    <a:lumMod val="75000"/>
                  </a:schemeClr>
                </a:solidFill>
              </a:rPr>
              <a:t> </a:t>
            </a:r>
            <a:r>
              <a:rPr lang="en-US" dirty="0" err="1">
                <a:solidFill>
                  <a:schemeClr val="accent2">
                    <a:lumMod val="75000"/>
                  </a:schemeClr>
                </a:solidFill>
              </a:rPr>
              <a:t>hiệu</a:t>
            </a:r>
            <a:r>
              <a:rPr lang="en-US" dirty="0">
                <a:solidFill>
                  <a:schemeClr val="accent2">
                    <a:lumMod val="75000"/>
                  </a:schemeClr>
                </a:solidFill>
              </a:rPr>
              <a:t> </a:t>
            </a:r>
            <a:r>
              <a:rPr lang="en-US" dirty="0" err="1">
                <a:solidFill>
                  <a:schemeClr val="accent2">
                    <a:lumMod val="75000"/>
                  </a:schemeClr>
                </a:solidFill>
              </a:rPr>
              <a:t>quả</a:t>
            </a:r>
            <a:r>
              <a:rPr lang="en-US" dirty="0">
                <a:solidFill>
                  <a:schemeClr val="accent2">
                    <a:lumMod val="75000"/>
                  </a:schemeClr>
                </a:solidFill>
              </a:rPr>
              <a:t> !</a:t>
            </a:r>
          </a:p>
        </p:txBody>
      </p:sp>
    </p:spTree>
    <p:extLst>
      <p:ext uri="{BB962C8B-B14F-4D97-AF65-F5344CB8AC3E}">
        <p14:creationId xmlns:p14="http://schemas.microsoft.com/office/powerpoint/2010/main" val="1902604707"/>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126DD-5C74-8044-825C-FEFF9B45986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5C4AA6FF-947F-CE4B-81D1-CE3FC2625E9E}"/>
              </a:ext>
            </a:extLst>
          </p:cNvPr>
          <p:cNvPicPr>
            <a:picLocks noGrp="1" noChangeAspect="1"/>
          </p:cNvPicPr>
          <p:nvPr>
            <p:ph idx="1"/>
          </p:nvPr>
        </p:nvPicPr>
        <p:blipFill rotWithShape="1">
          <a:blip r:embed="rId2"/>
          <a:srcRect l="-132" t="1404" r="132" b="6198"/>
          <a:stretch/>
        </p:blipFill>
        <p:spPr>
          <a:xfrm>
            <a:off x="0" y="1"/>
            <a:ext cx="12192000" cy="6857999"/>
          </a:xfrm>
        </p:spPr>
      </p:pic>
    </p:spTree>
    <p:extLst>
      <p:ext uri="{BB962C8B-B14F-4D97-AF65-F5344CB8AC3E}">
        <p14:creationId xmlns:p14="http://schemas.microsoft.com/office/powerpoint/2010/main" val="41028055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365</Words>
  <Application>Microsoft Office PowerPoint</Application>
  <PresentationFormat>Widescreen</PresentationFormat>
  <Paragraphs>31</Paragraphs>
  <Slides>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ACADEMY ENGRAVED LET PLAIN:1.0</vt:lpstr>
      <vt:lpstr>American Typewriter</vt:lpstr>
      <vt:lpstr>Arial</vt:lpstr>
      <vt:lpstr>Arial Hebrew</vt:lpstr>
      <vt:lpstr>Calibri</vt:lpstr>
      <vt:lpstr>Calibri Light</vt:lpstr>
      <vt:lpstr>Times New Roman</vt:lpstr>
      <vt:lpstr>Office Theme</vt:lpstr>
      <vt:lpstr>PowerPoint Presentation</vt:lpstr>
      <vt:lpstr>PowerPoint Presentation</vt:lpstr>
      <vt:lpstr>Các con cùng đọc lời ca  Bài ca đi học  (Lời 2)</vt:lpstr>
      <vt:lpstr>PowerPoint Presentation</vt:lpstr>
      <vt:lpstr>PowerPoint Presentation</vt:lpstr>
      <vt:lpstr>PowerPoint Presentation</vt:lpstr>
      <vt:lpstr>Các con sẽ tập hát trên nhạc beat cả lời 1, lời 2 và quay video cùng phần nhạc này kết hợp vỗ tay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TIEN LOC</cp:lastModifiedBy>
  <cp:revision>8</cp:revision>
  <dcterms:created xsi:type="dcterms:W3CDTF">2021-09-15T07:24:32Z</dcterms:created>
  <dcterms:modified xsi:type="dcterms:W3CDTF">2022-01-19T05:15:43Z</dcterms:modified>
</cp:coreProperties>
</file>