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88" r:id="rId2"/>
    <p:sldId id="292" r:id="rId3"/>
    <p:sldId id="293" r:id="rId4"/>
    <p:sldId id="294" r:id="rId5"/>
    <p:sldId id="289" r:id="rId6"/>
    <p:sldId id="296" r:id="rId7"/>
    <p:sldId id="29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56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EB145E-1EC0-7143-9B13-BA01D7D3F549}" type="datetimeFigureOut">
              <a:rPr lang="en-US" smtClean="0"/>
              <a:t>12/22/2021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543977-F20E-C741-A145-88A3FE188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84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72E60-6149-4093-AAD8-FA8133BBDF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CDB3EE-522A-4E97-A80D-DF7CDC9080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26CE4A-B18A-44AB-AD19-54A64C8BC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D84F3-0F14-4574-B0E4-48831DE824CF}" type="datetimeFigureOut">
              <a:rPr lang="en-US" smtClean="0"/>
              <a:t>12/22/2021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AF67F2-97C8-4E6A-8565-7108D8A2D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A5CFC4-01E3-4238-A896-BE42ACB9D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2428F-F863-4490-82DB-603B4DB2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1302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4716A-6031-4085-B957-BD822C966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4BA09E-29BB-4F1F-8056-5DA3E0F67C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F4FDCA-A05F-494E-A7DD-71E5B07CE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D84F3-0F14-4574-B0E4-48831DE824CF}" type="datetimeFigureOut">
              <a:rPr lang="en-US" smtClean="0"/>
              <a:t>12/22/2021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367FE0-C2DF-40AB-923A-890313285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CE7278-4053-4775-82AA-124F7F178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2428F-F863-4490-82DB-603B4DB2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0562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AE555D-1499-4B8F-BF4A-196267485A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4A8434-C16F-4A40-9655-D7171F74C2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3226F2-F5B0-4D5E-B869-9F0E33E01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D84F3-0F14-4574-B0E4-48831DE824CF}" type="datetimeFigureOut">
              <a:rPr lang="en-US" smtClean="0"/>
              <a:t>12/22/2021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E2A8C8-ED9B-499D-951C-1292E43A7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3DD5D3-1427-4EB4-95A8-FE1D72D28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2428F-F863-4490-82DB-603B4DB2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2275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13A16-1795-4F1A-82A0-0E41B9A98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0BF8F8-044C-42DF-92DF-2DC1E0DA2C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894127-B39E-4174-8AE4-976283A3D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D84F3-0F14-4574-B0E4-48831DE824CF}" type="datetimeFigureOut">
              <a:rPr lang="en-US" smtClean="0"/>
              <a:t>12/22/2021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4BE5FB-A25E-498C-810E-81CEEC54B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0FEB4C-092A-4864-BB6E-A2E6E1A58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2428F-F863-4490-82DB-603B4DB2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22671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FB348-134F-46C2-ABD2-F2E0C56C5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229C43-1389-4FBB-8F8A-57511C4D97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1D562-AF82-428F-B00B-422CADC86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D84F3-0F14-4574-B0E4-48831DE824CF}" type="datetimeFigureOut">
              <a:rPr lang="en-US" smtClean="0"/>
              <a:t>12/22/2021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8821F-95B3-415D-A13E-D1FC13934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8384AC-BDCB-4E6D-B518-63B69617F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2428F-F863-4490-82DB-603B4DB2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443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7DB68-EDF2-43A3-98B6-D88307E26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41D17B-1118-4CF9-BD1B-32FF3A8FBC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3EB1B9-68D5-4E86-AFF2-E379920ABF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DFEBB7-260F-4A0F-8142-3393C7ABE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D84F3-0F14-4574-B0E4-48831DE824CF}" type="datetimeFigureOut">
              <a:rPr lang="en-US" smtClean="0"/>
              <a:t>12/22/2021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1A21A7-4675-41C4-AA6D-F24BD39CF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5B1A64-8B64-4A91-B42C-17A20EAF7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2428F-F863-4490-82DB-603B4DB2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9413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E1AED-8800-402F-BF20-BF20213FAD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52451F-585B-426F-89C1-6DD03EB948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19DB76-1E50-4740-9664-15A140BDCA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123585-2B3B-4DCB-8D63-5C9B9F5DE7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246192-246A-46B6-A7E4-D4671F8724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CB6D5A-7534-4350-98EE-0700F13F7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D84F3-0F14-4574-B0E4-48831DE824CF}" type="datetimeFigureOut">
              <a:rPr lang="en-US" smtClean="0"/>
              <a:t>12/22/2021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3E6208-F7B3-4582-8299-B7D7A7901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2AD87D-D320-42F6-B0BA-60E7988B9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2428F-F863-4490-82DB-603B4DB2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0565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43FEB-C339-4400-A6A2-AA609EDE3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BF2968-39FB-4B04-9BAE-8F908716D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D84F3-0F14-4574-B0E4-48831DE824CF}" type="datetimeFigureOut">
              <a:rPr lang="en-US" smtClean="0"/>
              <a:t>12/22/2021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7C8E43-368C-4638-B84A-48DEF2638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D2F9E6-0517-413C-B56F-B04E643BB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2428F-F863-4490-82DB-603B4DB2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6943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C10E41-BDCD-4BA7-B89D-1B6DE8B1E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D84F3-0F14-4574-B0E4-48831DE824CF}" type="datetimeFigureOut">
              <a:rPr lang="en-US" smtClean="0"/>
              <a:t>12/22/2021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0933E3-5AD1-4DE6-BED5-A202728E5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E5D97E-E995-4393-BC88-ECDDC1B17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2428F-F863-4490-82DB-603B4DB2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6535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61805-82F2-4A55-A96A-E542BAA4A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A10BBD-0BF9-42B8-BB30-658BC477A5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78AFA4-5193-4B99-8243-BE7345B43B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F7CF46-ADEE-4041-81CA-4012BC033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D84F3-0F14-4574-B0E4-48831DE824CF}" type="datetimeFigureOut">
              <a:rPr lang="en-US" smtClean="0"/>
              <a:t>12/22/2021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241C33-E068-4F3F-BCB4-E954BC4D4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1B4B0B-A50F-4648-8AB4-64B3AA615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2428F-F863-4490-82DB-603B4DB2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9656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A7D9E-FB5D-42F6-AB9B-522185A80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E2041F3-A266-4EFA-A9BB-8E53B1BAA1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D1268F-557D-4783-8AE6-26AF96EA82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463FC3-A958-4EBE-A85A-AAB8A4A04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D84F3-0F14-4574-B0E4-48831DE824CF}" type="datetimeFigureOut">
              <a:rPr lang="en-US" smtClean="0"/>
              <a:t>12/22/2021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8347D4-CE53-4D8A-B252-F1B7D0CEE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C32B99-D585-46A7-B124-512331BFF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2428F-F863-4490-82DB-603B4DB2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3068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B10437-CF25-4097-91DF-22FC3A0E5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2654C1-E753-496D-8ED1-ED85247263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08FD07-617D-4923-89B3-C4CB6F9CA4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5D84F3-0F14-4574-B0E4-48831DE824CF}" type="datetimeFigureOut">
              <a:rPr lang="en-US" smtClean="0"/>
              <a:t>12/22/2021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0C6EFC-5505-4A27-A848-BE124EFECB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4550D7-E9FD-457B-A779-08D3FFA0D0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E2428F-F863-4490-82DB-603B4DB2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56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B88D2-9965-A649-AF0C-091DB762F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92F0134-DFB7-3B4B-B273-D7AF953291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032"/>
            <a:ext cx="12192000" cy="6869031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FA52541-A349-FE4F-8B3B-522EA0AAC9D6}"/>
              </a:ext>
            </a:extLst>
          </p:cNvPr>
          <p:cNvSpPr txBox="1"/>
          <p:nvPr/>
        </p:nvSpPr>
        <p:spPr>
          <a:xfrm>
            <a:off x="3347545" y="365125"/>
            <a:ext cx="5496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dirty="0"/>
              <a:t>Trường Tiểu học Vũ Xuân Thiều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0C17875-46B7-0C4D-9B5C-188A45D1D254}"/>
              </a:ext>
            </a:extLst>
          </p:cNvPr>
          <p:cNvSpPr txBox="1"/>
          <p:nvPr/>
        </p:nvSpPr>
        <p:spPr>
          <a:xfrm>
            <a:off x="3899338" y="1166648"/>
            <a:ext cx="48662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 dirty="0">
                <a:solidFill>
                  <a:srgbClr val="FF0000"/>
                </a:solidFill>
                <a:latin typeface="American Typewriter" panose="02090604020004020304" pitchFamily="18" charset="77"/>
              </a:rPr>
              <a:t>Âm </a:t>
            </a:r>
            <a:r>
              <a:rPr lang="en-US" sz="3600" b="1" dirty="0">
                <a:solidFill>
                  <a:srgbClr val="FF0000"/>
                </a:solidFill>
                <a:latin typeface="American Typewriter" panose="02090604020004020304" pitchFamily="18" charset="77"/>
              </a:rPr>
              <a:t>N</a:t>
            </a:r>
            <a:r>
              <a:rPr lang="vi-VN" sz="3600" b="1" dirty="0">
                <a:solidFill>
                  <a:srgbClr val="FF0000"/>
                </a:solidFill>
                <a:latin typeface="American Typewriter" panose="02090604020004020304" pitchFamily="18" charset="77"/>
              </a:rPr>
              <a:t>hạc 3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78A799-F614-974C-90EC-E7709E7DB7F0}"/>
              </a:ext>
            </a:extLst>
          </p:cNvPr>
          <p:cNvSpPr txBox="1"/>
          <p:nvPr/>
        </p:nvSpPr>
        <p:spPr>
          <a:xfrm>
            <a:off x="2404241" y="2325745"/>
            <a:ext cx="7912777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			</a:t>
            </a:r>
            <a:r>
              <a:rPr lang="vi-VN" sz="2800" i="1" dirty="0"/>
              <a:t>Tuần 6 Bài 5:</a:t>
            </a:r>
          </a:p>
          <a:p>
            <a:r>
              <a:rPr lang="vi-VN" sz="2400" b="1" dirty="0"/>
              <a:t>Ôn tập bài hát “</a:t>
            </a:r>
            <a:r>
              <a:rPr lang="vi-VN" sz="2400" b="1" dirty="0">
                <a:solidFill>
                  <a:schemeClr val="accent2">
                    <a:lumMod val="75000"/>
                  </a:schemeClr>
                </a:solidFill>
              </a:rPr>
              <a:t>Đếm sao</a:t>
            </a:r>
            <a:r>
              <a:rPr lang="vi-VN" sz="2400" b="1" dirty="0"/>
              <a:t>” </a:t>
            </a:r>
            <a:r>
              <a:rPr lang="vi-VN" sz="1600" b="1" i="1" dirty="0"/>
              <a:t>Nhạc và lời: Văn Chung</a:t>
            </a:r>
          </a:p>
          <a:p>
            <a:r>
              <a:rPr lang="vi-VN" sz="2400" b="1" i="1" dirty="0">
                <a:solidFill>
                  <a:schemeClr val="accent1"/>
                </a:solidFill>
              </a:rPr>
              <a:t>Trò chơi âm nhạc</a:t>
            </a:r>
            <a:endParaRPr lang="vi-VN" b="1" i="1" dirty="0">
              <a:solidFill>
                <a:schemeClr val="accent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BD5518E-4847-8848-BBDC-269CDC887191}"/>
              </a:ext>
            </a:extLst>
          </p:cNvPr>
          <p:cNvSpPr txBox="1"/>
          <p:nvPr/>
        </p:nvSpPr>
        <p:spPr>
          <a:xfrm>
            <a:off x="5108028" y="4440779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b="1" dirty="0">
                <a:solidFill>
                  <a:schemeClr val="accent2">
                    <a:lumMod val="50000"/>
                  </a:schemeClr>
                </a:solidFill>
              </a:rPr>
              <a:t>Giáo viên: Nguyễn Thu Giang</a:t>
            </a:r>
          </a:p>
        </p:txBody>
      </p:sp>
    </p:spTree>
    <p:extLst>
      <p:ext uri="{BB962C8B-B14F-4D97-AF65-F5344CB8AC3E}">
        <p14:creationId xmlns:p14="http://schemas.microsoft.com/office/powerpoint/2010/main" val="31702066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7C7CB-B775-DA44-AA9E-97F39DB55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300855" cy="844839"/>
          </a:xfrm>
        </p:spPr>
        <p:txBody>
          <a:bodyPr/>
          <a:lstStyle/>
          <a:p>
            <a:r>
              <a:rPr lang="en-US" dirty="0"/>
              <a:t>1. </a:t>
            </a:r>
            <a:r>
              <a:rPr lang="vi-VN" dirty="0"/>
              <a:t>Ôn tập bài hát: </a:t>
            </a:r>
            <a:r>
              <a:rPr lang="en-US" b="1" dirty="0">
                <a:solidFill>
                  <a:srgbClr val="FF0000"/>
                </a:solidFill>
              </a:rPr>
              <a:t>“ĐẾM SAO”</a:t>
            </a:r>
            <a:endParaRPr lang="en-VN" b="1" dirty="0">
              <a:solidFill>
                <a:srgbClr val="FF000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563F6B-8E78-4110-9A61-71EBA08DF5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/>
              <a:t>Xem</a:t>
            </a:r>
            <a:r>
              <a:rPr lang="en-US" dirty="0"/>
              <a:t> video </a:t>
            </a:r>
            <a:r>
              <a:rPr lang="vi-VN" dirty="0"/>
              <a:t>hát mẫu</a:t>
            </a:r>
          </a:p>
        </p:txBody>
      </p:sp>
    </p:spTree>
    <p:extLst>
      <p:ext uri="{BB962C8B-B14F-4D97-AF65-F5344CB8AC3E}">
        <p14:creationId xmlns:p14="http://schemas.microsoft.com/office/powerpoint/2010/main" val="42164186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2C4CEB7-5D8C-1C4C-BA76-EF502EB9582B}"/>
              </a:ext>
            </a:extLst>
          </p:cNvPr>
          <p:cNvSpPr/>
          <p:nvPr/>
        </p:nvSpPr>
        <p:spPr>
          <a:xfrm>
            <a:off x="1265382" y="0"/>
            <a:ext cx="8966416" cy="11126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latin typeface="Copperplate" panose="02000504000000020004" pitchFamily="2" charset="77"/>
            </a:endParaRPr>
          </a:p>
          <a:p>
            <a:pPr algn="ctr"/>
            <a:r>
              <a:rPr lang="en-VN" sz="3600" dirty="0">
                <a:latin typeface="Copperplate" panose="02000504000000020004" pitchFamily="2" charset="77"/>
              </a:rPr>
              <a:t>Các con cùng nghe </a:t>
            </a:r>
            <a:r>
              <a:rPr lang="vi-VN" sz="3600" dirty="0">
                <a:latin typeface="Copperplate" panose="02000504000000020004" pitchFamily="2" charset="77"/>
              </a:rPr>
              <a:t>và hát với nhạc không lời</a:t>
            </a:r>
          </a:p>
          <a:p>
            <a:pPr algn="ctr"/>
            <a:endParaRPr lang="en-VN" sz="3600" dirty="0">
              <a:latin typeface="Copperplate" panose="02000504000000020004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F39EF6-8302-4240-8095-43C5FB37F2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4432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0D2B2560-3761-6841-8230-F351331CB81A}"/>
              </a:ext>
            </a:extLst>
          </p:cNvPr>
          <p:cNvSpPr/>
          <p:nvPr/>
        </p:nvSpPr>
        <p:spPr>
          <a:xfrm>
            <a:off x="2787587" y="329614"/>
            <a:ext cx="7288567" cy="132430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/>
              <a:t>Vận Động Theo Nhạc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D26D1D8-721C-40A3-AAB3-E156B70A84D0}"/>
              </a:ext>
            </a:extLst>
          </p:cNvPr>
          <p:cNvSpPr/>
          <p:nvPr/>
        </p:nvSpPr>
        <p:spPr>
          <a:xfrm>
            <a:off x="2663298" y="2139518"/>
            <a:ext cx="7705819" cy="35865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>
                <a:solidFill>
                  <a:schemeClr val="bg1"/>
                </a:solidFill>
              </a:rPr>
              <a:t>Cả lớp hãy cùng đứng dậy và vận động theo nhạc với Cô</a:t>
            </a:r>
          </a:p>
        </p:txBody>
      </p:sp>
    </p:spTree>
    <p:extLst>
      <p:ext uri="{BB962C8B-B14F-4D97-AF65-F5344CB8AC3E}">
        <p14:creationId xmlns:p14="http://schemas.microsoft.com/office/powerpoint/2010/main" val="36450253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ingle Corner Rectangle 3">
            <a:extLst>
              <a:ext uri="{FF2B5EF4-FFF2-40B4-BE49-F238E27FC236}">
                <a16:creationId xmlns:a16="http://schemas.microsoft.com/office/drawing/2014/main" id="{A4933375-4BA6-0946-B8A8-4D4A98CE74AC}"/>
              </a:ext>
            </a:extLst>
          </p:cNvPr>
          <p:cNvSpPr/>
          <p:nvPr/>
        </p:nvSpPr>
        <p:spPr>
          <a:xfrm>
            <a:off x="885836" y="-35511"/>
            <a:ext cx="10420328" cy="941033"/>
          </a:xfrm>
          <a:prstGeom prst="round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dirty="0"/>
              <a:t>Trò chơi âm nhạc</a:t>
            </a:r>
            <a:endParaRPr lang="en-US" sz="36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906B7B3-F9AA-4B35-8357-EA72FC2094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Nghe </a:t>
            </a:r>
            <a:r>
              <a:rPr lang="vi-VN" dirty="0"/>
              <a:t>bài hát trong </a:t>
            </a:r>
            <a:r>
              <a:rPr lang="en-US" dirty="0"/>
              <a:t>video </a:t>
            </a:r>
            <a:r>
              <a:rPr lang="vi-VN" dirty="0"/>
              <a:t>và kể tên các màu sắc mà các </a:t>
            </a:r>
            <a:r>
              <a:rPr lang="en-US" dirty="0"/>
              <a:t>con </a:t>
            </a:r>
            <a:r>
              <a:rPr lang="vi-VN" dirty="0"/>
              <a:t>nghe</a:t>
            </a:r>
            <a:r>
              <a:rPr lang="en-US" dirty="0"/>
              <a:t> đ</a:t>
            </a:r>
            <a:r>
              <a:rPr lang="vi-VN"/>
              <a:t>ược</a:t>
            </a:r>
          </a:p>
        </p:txBody>
      </p:sp>
    </p:spTree>
    <p:extLst>
      <p:ext uri="{BB962C8B-B14F-4D97-AF65-F5344CB8AC3E}">
        <p14:creationId xmlns:p14="http://schemas.microsoft.com/office/powerpoint/2010/main" val="26192920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79B78-4610-654F-8C98-F2B32302E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VN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ECD6A03-9CED-444F-BA9B-1D00AF04061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068"/>
            <a:ext cx="12192000" cy="6882136"/>
          </a:xfr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10B0DE64-F029-42C6-973D-1348258603F4}"/>
              </a:ext>
            </a:extLst>
          </p:cNvPr>
          <p:cNvSpPr txBox="1">
            <a:spLocks/>
          </p:cNvSpPr>
          <p:nvPr/>
        </p:nvSpPr>
        <p:spPr>
          <a:xfrm>
            <a:off x="838199" y="365125"/>
            <a:ext cx="1107002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/>
              <a:t>Củng cố và dặn dò</a:t>
            </a:r>
            <a:endParaRPr lang="en-VN" sz="3600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457ED3CC-A794-4C78-A4BF-5880DDC2CC1C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vi-VN" sz="2400" dirty="0"/>
              <a:t> Học thuộc bài hát ĐẾM SAO</a:t>
            </a:r>
          </a:p>
          <a:p>
            <a:r>
              <a:rPr lang="vi-VN" sz="2400" dirty="0"/>
              <a:t>Luyện tập biểu diễn, vận động theo nhạc thật tự tin</a:t>
            </a:r>
          </a:p>
          <a:p>
            <a:r>
              <a:rPr lang="vi-VN" sz="2400" dirty="0"/>
              <a:t>Quay video màn biểu diễn của mình và gửi cho cô trước Chủ nhật (ngày 17/10/2021)</a:t>
            </a:r>
          </a:p>
        </p:txBody>
      </p:sp>
    </p:spTree>
    <p:extLst>
      <p:ext uri="{BB962C8B-B14F-4D97-AF65-F5344CB8AC3E}">
        <p14:creationId xmlns:p14="http://schemas.microsoft.com/office/powerpoint/2010/main" val="26526385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1258E-D9BD-A749-A131-F463463BA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AD0BC615-A01B-47D9-BF86-28DA8CE7407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9033" y="-26881"/>
            <a:ext cx="13245727" cy="6954007"/>
          </a:xfrm>
        </p:spPr>
      </p:pic>
    </p:spTree>
    <p:extLst>
      <p:ext uri="{BB962C8B-B14F-4D97-AF65-F5344CB8AC3E}">
        <p14:creationId xmlns:p14="http://schemas.microsoft.com/office/powerpoint/2010/main" val="26084015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</TotalTime>
  <Words>147</Words>
  <Application>Microsoft Office PowerPoint</Application>
  <PresentationFormat>Widescreen</PresentationFormat>
  <Paragraphs>18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American Typewriter</vt:lpstr>
      <vt:lpstr>Arial</vt:lpstr>
      <vt:lpstr>Calibri</vt:lpstr>
      <vt:lpstr>Calibri Light</vt:lpstr>
      <vt:lpstr>Copperplate</vt:lpstr>
      <vt:lpstr>Times New Roman</vt:lpstr>
      <vt:lpstr>Office Theme</vt:lpstr>
      <vt:lpstr>PowerPoint Presentation</vt:lpstr>
      <vt:lpstr>1. Ôn tập bài hát: “ĐẾM SAO”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Tue Anh</dc:creator>
  <cp:lastModifiedBy>TIEN LOC</cp:lastModifiedBy>
  <cp:revision>28</cp:revision>
  <dcterms:created xsi:type="dcterms:W3CDTF">2021-02-27T09:05:14Z</dcterms:created>
  <dcterms:modified xsi:type="dcterms:W3CDTF">2021-12-22T09:51:11Z</dcterms:modified>
</cp:coreProperties>
</file>