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71" r:id="rId5"/>
    <p:sldId id="268" r:id="rId6"/>
    <p:sldId id="267" r:id="rId7"/>
    <p:sldId id="269" r:id="rId8"/>
    <p:sldId id="27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8AA-B36B-41A7-A387-342A75EE1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07245-0E12-4F76-8CA2-98B713BC4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5656-5F15-42FE-917D-019125F2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702D-B2F0-4150-AECC-D71D541E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1B679-7383-4C93-ADC4-834E43A7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2453-B06B-4C21-A33D-EA81E530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5B48C-09C9-41E3-8D53-2085ABEDF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01A8A-5385-42DB-9C1C-B8BB513F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310A6-B0D9-4B79-8A25-8CCF4F02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EBA45-7FB6-460C-B27B-EC0AF743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7B4BA-D920-4AD5-98B6-A2B4341FE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863EB-AA21-4E6B-9357-9AE69B1DC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B28D4-CF8E-41B9-A79B-A7DB4994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86AB-08CE-4A87-BCBC-E1C81CEF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3DE3F-7D67-4F50-A251-902A5171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3AC8-AAB1-4288-AFC9-990D70FA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23B6-5E57-4219-A9C8-C69A74A17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BFAA6-7001-48AB-9631-36BDEFB8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75626-5D03-49D6-AC6C-B19A2289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6EFD-332F-46A6-81B6-5B67DC0E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4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CD17-316C-4B60-9D76-1C9B889B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13313-F186-4CB4-AF82-B40C6A48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C34BA-95F6-41DE-8965-8EA57566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0E6E-852F-454B-A2B2-575596F5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8841-7AA2-4553-ACDE-C3B868B9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CAD8-5B75-49AC-ACB8-F844C55E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E678-EAF1-4B8F-BB0A-5C73F72EB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6566B-D555-42E7-8752-3757A4D9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EA330-C656-4E03-913D-D0DC3524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82BC7-7147-47D2-B7C8-E6BBA694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ACA25-C961-4E7E-90AE-7BD1B818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787B-3CA2-4FD7-8E71-DF0EF44F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55B99-E408-4C5A-872F-5221F7E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7074E-02C2-4B75-AA80-F14B73A9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682E0-657A-4BFB-B90F-C29F99CAA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1ABAC-CB4B-46A4-BD14-13FE88522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00EE34-4FE4-419D-B573-35C17E24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35963-83CB-4B8E-81DA-2D8A7AE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86752-AD37-4B27-8FAF-0D114DAA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68B3-012C-4CE4-85EC-10E756CA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03B03-7BFE-48E2-B35B-E8F2031CB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AC3AC-3C8B-4946-9D40-A54F7EDD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926CC-BF10-48D4-A9AA-3EA03B14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9C65C-62AE-47D4-AD62-6016B4C9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33528-4545-40A5-80F6-C727FFF4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6C9C6-222C-4D93-A39A-F8FFED4C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3959-02DD-447A-9893-865F6BB1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63A9A-63EB-4599-BC81-28F98274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417F5-CC67-4B61-94C6-EE7E429DE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5B3DB-31A7-4882-9E7F-BA4F3013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2C9AE-CF70-4165-9979-31C36E32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2A8E-7223-4215-B1EE-81E90E1C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847C-21AB-4B38-8D60-70CEE11A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48DAD-C480-48EB-9194-0C2106712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A644F-2E6A-4829-A287-54894F534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6373F-1F64-42A9-9F57-3988F607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CEF11-CF85-448C-B331-1ABCFC26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546BA-EA4C-4A34-883B-24ED0D76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77BBC-4D80-49FF-9D92-6E55A0B0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BC0E-A5A4-408C-9022-36549BD41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1E2AA-AB4E-48AC-BA11-E35B488C3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FAAE-5B9B-4D5A-835E-151F32F231CA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4E396-5B0C-4627-AC20-AFC71EFCB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59D6-75F4-4AE1-900D-8D9C3BCC0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2FFA-47CC-474D-A8BB-9BF033E87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6EA3-DF5F-8D46-A8D2-32304E09D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36DAD-7319-7746-B6FA-E9202E20A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F535A-A826-A243-AFB5-23F840495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898"/>
            <a:ext cx="12192000" cy="691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56B599-415C-6444-8FE3-F3176F1777CA}"/>
              </a:ext>
            </a:extLst>
          </p:cNvPr>
          <p:cNvSpPr txBox="1"/>
          <p:nvPr/>
        </p:nvSpPr>
        <p:spPr>
          <a:xfrm>
            <a:off x="2735245" y="1808331"/>
            <a:ext cx="61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FF00"/>
                </a:solidFill>
                <a:latin typeface="American Typewriter" panose="02090604020004020304" pitchFamily="18" charset="77"/>
                <a:ea typeface="Ayuthaya" pitchFamily="2" charset="-34"/>
                <a:cs typeface="Ayuthaya" pitchFamily="2" charset="-34"/>
              </a:rPr>
              <a:t>ÂM NHẠC </a:t>
            </a:r>
            <a:r>
              <a:rPr lang="en-US" sz="6000" dirty="0">
                <a:solidFill>
                  <a:srgbClr val="FFFF00"/>
                </a:solidFill>
                <a:latin typeface="American Typewriter" panose="02090604020004020304" pitchFamily="18" charset="77"/>
                <a:ea typeface="Ayuthaya" pitchFamily="2" charset="-34"/>
                <a:cs typeface="Ayuthaya" pitchFamily="2" charset="-34"/>
              </a:rPr>
              <a:t>3</a:t>
            </a:r>
            <a:endParaRPr lang="vi-VN" sz="6000" dirty="0">
              <a:solidFill>
                <a:srgbClr val="FFFF00"/>
              </a:solidFill>
              <a:latin typeface="American Typewriter" panose="02090604020004020304" pitchFamily="18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B3916-5C0E-6C4D-A051-20E50A5B0E89}"/>
              </a:ext>
            </a:extLst>
          </p:cNvPr>
          <p:cNvSpPr txBox="1"/>
          <p:nvPr/>
        </p:nvSpPr>
        <p:spPr>
          <a:xfrm>
            <a:off x="2735245" y="3032125"/>
            <a:ext cx="6037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Tiết </a:t>
            </a:r>
            <a:r>
              <a:rPr lang="en-US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11</a:t>
            </a:r>
            <a:r>
              <a:rPr lang="vi-VN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: Ôn Tập Bài Hát </a:t>
            </a:r>
            <a:endParaRPr lang="en-US" sz="24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American Typewriter" panose="02090604020004020304" pitchFamily="18" charset="77"/>
              </a:rPr>
              <a:t>LỚP CHÚNG TA ĐOÀN KẾT</a:t>
            </a:r>
            <a:endParaRPr lang="vi-VN" sz="2400" dirty="0">
              <a:solidFill>
                <a:srgbClr val="FFC00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A5BD2-D549-E04A-A8E3-FD5E0E68FD01}"/>
              </a:ext>
            </a:extLst>
          </p:cNvPr>
          <p:cNvSpPr txBox="1"/>
          <p:nvPr/>
        </p:nvSpPr>
        <p:spPr>
          <a:xfrm>
            <a:off x="4092607" y="5349875"/>
            <a:ext cx="363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i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Giáo</a:t>
            </a:r>
            <a:r>
              <a:rPr lang="en-US" sz="2000" i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 </a:t>
            </a:r>
            <a:r>
              <a:rPr lang="vi-VN" sz="2000" i="1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Viên: </a:t>
            </a:r>
            <a:r>
              <a:rPr lang="vi-VN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l Tarikh" pitchFamily="2" charset="-78"/>
                <a:cs typeface="Al Tarikh" pitchFamily="2" charset="-78"/>
              </a:rPr>
              <a:t>Nguyễn Thu Giang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70D41-74E3-A843-B487-B9727BC99DDE}"/>
              </a:ext>
            </a:extLst>
          </p:cNvPr>
          <p:cNvSpPr txBox="1"/>
          <p:nvPr/>
        </p:nvSpPr>
        <p:spPr>
          <a:xfrm>
            <a:off x="3345786" y="1200090"/>
            <a:ext cx="537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Vũ Xuân Thiều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3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48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6E0D47-0CAB-44BA-B18D-044A4E084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20"/>
            <a:ext cx="12192000" cy="678697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2EF5AA-713A-41CB-B337-1DB02796EAEF}"/>
              </a:ext>
            </a:extLst>
          </p:cNvPr>
          <p:cNvSpPr/>
          <p:nvPr/>
        </p:nvSpPr>
        <p:spPr>
          <a:xfrm>
            <a:off x="3222594" y="683581"/>
            <a:ext cx="2512381" cy="76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</a:t>
            </a:r>
          </a:p>
        </p:txBody>
      </p:sp>
    </p:spTree>
    <p:extLst>
      <p:ext uri="{BB962C8B-B14F-4D97-AF65-F5344CB8AC3E}">
        <p14:creationId xmlns:p14="http://schemas.microsoft.com/office/powerpoint/2010/main" val="400457651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6B98D50-9A91-4D07-94F3-12BAD610C5AB}"/>
              </a:ext>
            </a:extLst>
          </p:cNvPr>
          <p:cNvSpPr/>
          <p:nvPr/>
        </p:nvSpPr>
        <p:spPr>
          <a:xfrm rot="450435">
            <a:off x="4728114" y="79007"/>
            <a:ext cx="3388758" cy="1969217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vi-VN" sz="3200" b="1" i="1" dirty="0">
                <a:solidFill>
                  <a:schemeClr val="accent2">
                    <a:lumMod val="75000"/>
                  </a:schemeClr>
                </a:solidFill>
              </a:rPr>
              <a:t>Khởi Động Giọng</a:t>
            </a:r>
          </a:p>
          <a:p>
            <a:pPr algn="ctr"/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05362158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A21F-4D16-4918-B030-90381C4D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thanh âm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3915-24A7-4338-967B-A14C15DD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C6AA-BE41-4902-9AD7-41921C88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74" y="365126"/>
            <a:ext cx="10190825" cy="315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E6FEF-1D31-42D5-9FE0-EE6E83382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" y="133166"/>
            <a:ext cx="11886655" cy="665825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B446E5-F6C6-4B92-8BB0-0ECE6B76D155}"/>
              </a:ext>
            </a:extLst>
          </p:cNvPr>
          <p:cNvSpPr/>
          <p:nvPr/>
        </p:nvSpPr>
        <p:spPr>
          <a:xfrm>
            <a:off x="541539" y="1225119"/>
            <a:ext cx="384403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ÔN BÀI HÁT: </a:t>
            </a:r>
          </a:p>
          <a:p>
            <a:pPr algn="ctr"/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CHÚNG TA ĐOÀN KẾT</a:t>
            </a:r>
          </a:p>
        </p:txBody>
      </p:sp>
    </p:spTree>
    <p:extLst>
      <p:ext uri="{BB962C8B-B14F-4D97-AF65-F5344CB8AC3E}">
        <p14:creationId xmlns:p14="http://schemas.microsoft.com/office/powerpoint/2010/main" val="22749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BBC525-BC83-4C44-ABEF-1BE6A4E001FC}"/>
              </a:ext>
            </a:extLst>
          </p:cNvPr>
          <p:cNvSpPr/>
          <p:nvPr/>
        </p:nvSpPr>
        <p:spPr>
          <a:xfrm>
            <a:off x="2929631" y="1322773"/>
            <a:ext cx="680917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</a:p>
        </p:txBody>
      </p:sp>
    </p:spTree>
    <p:extLst>
      <p:ext uri="{BB962C8B-B14F-4D97-AF65-F5344CB8AC3E}">
        <p14:creationId xmlns:p14="http://schemas.microsoft.com/office/powerpoint/2010/main" val="7237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2454-B013-4F8C-8BAD-FCEDD12D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Xem</a:t>
            </a:r>
            <a:r>
              <a:rPr lang="en-US" dirty="0"/>
              <a:t> video </a:t>
            </a:r>
            <a:r>
              <a:rPr lang="vi-VN" dirty="0"/>
              <a:t>nhạc </a:t>
            </a:r>
            <a:r>
              <a:rPr lang="en-US" dirty="0"/>
              <a:t>beat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DD9A-A303-4711-AB81-755DE7B6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8F1E-45ED-4739-8302-D831FF93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khảo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theo nhạc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9528-20D7-40AD-B5E3-B61ED95B3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9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93BB2F-A406-4E72-B168-44C5078E31A2}"/>
              </a:ext>
            </a:extLst>
          </p:cNvPr>
          <p:cNvSpPr/>
          <p:nvPr/>
        </p:nvSpPr>
        <p:spPr>
          <a:xfrm>
            <a:off x="3559945" y="310718"/>
            <a:ext cx="4873842" cy="73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C00000"/>
                </a:solidFill>
              </a:rPr>
              <a:t>Củng Cố </a:t>
            </a:r>
            <a:r>
              <a:rPr lang="en-US" sz="3200" b="1" i="1" dirty="0">
                <a:solidFill>
                  <a:srgbClr val="C00000"/>
                </a:solidFill>
              </a:rPr>
              <a:t>V</a:t>
            </a:r>
            <a:r>
              <a:rPr lang="vi-VN" sz="3200" b="1" i="1" dirty="0">
                <a:solidFill>
                  <a:srgbClr val="C00000"/>
                </a:solidFill>
              </a:rPr>
              <a:t>à Dặn Dò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5B325-43C8-44BA-9980-5A7B7D624624}"/>
              </a:ext>
            </a:extLst>
          </p:cNvPr>
          <p:cNvSpPr/>
          <p:nvPr/>
        </p:nvSpPr>
        <p:spPr>
          <a:xfrm>
            <a:off x="3759693" y="1289481"/>
            <a:ext cx="4474346" cy="3675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</a:rPr>
              <a:t>Học thuộc bài hát: Gà Gáy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</a:rPr>
              <a:t>Luyện tập vỗ tay theo phách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</a:rPr>
              <a:t>Biểu diễn thật tự tin</a:t>
            </a:r>
          </a:p>
        </p:txBody>
      </p:sp>
    </p:spTree>
    <p:extLst>
      <p:ext uri="{BB962C8B-B14F-4D97-AF65-F5344CB8AC3E}">
        <p14:creationId xmlns:p14="http://schemas.microsoft.com/office/powerpoint/2010/main" val="14570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|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 Tarikh</vt:lpstr>
      <vt:lpstr>American Typewriter</vt:lpstr>
      <vt:lpstr>Arial</vt:lpstr>
      <vt:lpstr>Ayuthaya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Xem video luyện thanh âm Mi</vt:lpstr>
      <vt:lpstr>PowerPoint Presentation</vt:lpstr>
      <vt:lpstr>PowerPoint Presentation</vt:lpstr>
      <vt:lpstr>Xem video nhạc beat</vt:lpstr>
      <vt:lpstr>Tham khảo video vận động theo nhạc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LOC</dc:creator>
  <cp:lastModifiedBy>TIEN LOC</cp:lastModifiedBy>
  <cp:revision>13</cp:revision>
  <dcterms:created xsi:type="dcterms:W3CDTF">2021-10-24T08:17:20Z</dcterms:created>
  <dcterms:modified xsi:type="dcterms:W3CDTF">2021-12-22T09:42:03Z</dcterms:modified>
</cp:coreProperties>
</file>