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61" r:id="rId3"/>
    <p:sldId id="301" r:id="rId4"/>
    <p:sldId id="312" r:id="rId5"/>
    <p:sldId id="39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80" r:id="rId16"/>
    <p:sldId id="396" r:id="rId17"/>
    <p:sldId id="397" r:id="rId18"/>
    <p:sldId id="398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FF33"/>
    <a:srgbClr val="0000FF"/>
    <a:srgbClr val="FF3399"/>
    <a:srgbClr val="00FF99"/>
    <a:srgbClr val="A9DA74"/>
    <a:srgbClr val="AFDC7E"/>
    <a:srgbClr val="C4E59F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4050" autoAdjust="0"/>
  </p:normalViewPr>
  <p:slideViewPr>
    <p:cSldViewPr>
      <p:cViewPr>
        <p:scale>
          <a:sx n="60" d="100"/>
          <a:sy n="60" d="100"/>
        </p:scale>
        <p:origin x="-1480" y="-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471ED-C636-450C-8545-35AEA0410E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Tony, 1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Linda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slides. 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5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GV </a:t>
            </a:r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warm up song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What</a:t>
            </a:r>
            <a:r>
              <a:rPr lang="en-US" sz="1200" b="1" i="1" baseline="0" dirty="0" smtClean="0">
                <a:solidFill>
                  <a:schemeClr val="tx1"/>
                </a:solidFill>
              </a:rPr>
              <a:t> are they </a:t>
            </a:r>
            <a:r>
              <a:rPr lang="en-US" sz="1200" b="1" i="1" baseline="0" dirty="0" err="1" smtClean="0">
                <a:solidFill>
                  <a:schemeClr val="tx1"/>
                </a:solidFill>
              </a:rPr>
              <a:t>doing?T</a:t>
            </a:r>
            <a:r>
              <a:rPr lang="en-US" sz="1200" b="1" i="1" dirty="0" err="1" smtClean="0">
                <a:solidFill>
                  <a:schemeClr val="tx1"/>
                </a:solidFill>
              </a:rPr>
              <a:t>hey</a:t>
            </a:r>
            <a:r>
              <a:rPr lang="en-US" sz="1200" b="1" i="1" dirty="0" smtClean="0">
                <a:solidFill>
                  <a:schemeClr val="tx1"/>
                </a:solidFill>
              </a:rPr>
              <a:t> are……..</a:t>
            </a:r>
            <a:endParaRPr lang="en-US" b="1" i="1" baseline="0" dirty="0" smtClean="0"/>
          </a:p>
          <a:p>
            <a:r>
              <a:rPr lang="en-US" b="0" i="0" baseline="0" dirty="0" smtClean="0"/>
              <a:t> Cho HS </a:t>
            </a:r>
            <a:r>
              <a:rPr lang="en-US" b="0" i="0" baseline="0" dirty="0" err="1" smtClean="0"/>
              <a:t>luyện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tập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đặt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câu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với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từ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vựng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đã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học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HS, GV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2-3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50E1-8BAE-42AE-8CFF-C3888A5C05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gif"/><Relationship Id="rId5" Type="http://schemas.openxmlformats.org/officeDocument/2006/relationships/audio" Target="../media/audio5.wav"/><Relationship Id="rId15" Type="http://schemas.openxmlformats.org/officeDocument/2006/relationships/image" Target="../media/image29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5" Type="http://schemas.openxmlformats.org/officeDocument/2006/relationships/image" Target="../media/image32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gif"/><Relationship Id="rId5" Type="http://schemas.openxmlformats.org/officeDocument/2006/relationships/audio" Target="../media/audio5.wav"/><Relationship Id="rId15" Type="http://schemas.openxmlformats.org/officeDocument/2006/relationships/image" Target="../media/image29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audio" Target="../media/audio6.wav"/><Relationship Id="rId9" Type="http://schemas.openxmlformats.org/officeDocument/2006/relationships/image" Target="../media/image15.gif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Z:\09.TAI%20LIEU%20CHUYEN%20MON\08.%20SACH%20PRACTICE%20PAL%20+AUDIO\BG&#272;T\Trang\&#273;&#227;%20check%20ch&#233;o\PAL%203_UNIT%2019_PERIOD%201\%5bWhat%5d%20What%20are%20you%20doing-%20-%20Exciting%20song%20-%20Sing%20along.mp4" TargetMode="External"/><Relationship Id="rId6" Type="http://schemas.openxmlformats.org/officeDocument/2006/relationships/audio" Target="../media/audio2.wav"/><Relationship Id="rId5" Type="http://schemas.openxmlformats.org/officeDocument/2006/relationships/image" Target="../media/image3.jpeg"/><Relationship Id="rId4" Type="http://schemas.openxmlformats.org/officeDocument/2006/relationships/hyperlink" Target="audio%20file/Hello%20song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4.gif"/><Relationship Id="rId10" Type="http://schemas.openxmlformats.org/officeDocument/2006/relationships/image" Target="../media/image18.png"/><Relationship Id="rId4" Type="http://schemas.openxmlformats.org/officeDocument/2006/relationships/image" Target="../media/image15.gif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12" Type="http://schemas.openxmlformats.org/officeDocument/2006/relationships/image" Target="../media/image28.gif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.gif"/><Relationship Id="rId5" Type="http://schemas.openxmlformats.org/officeDocument/2006/relationships/audio" Target="../media/audio5.wav"/><Relationship Id="rId15" Type="http://schemas.openxmlformats.org/officeDocument/2006/relationships/image" Target="../media/image18.png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12" Type="http://schemas.openxmlformats.org/officeDocument/2006/relationships/image" Target="../media/image28.gif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.gif"/><Relationship Id="rId5" Type="http://schemas.openxmlformats.org/officeDocument/2006/relationships/audio" Target="../media/audio5.wav"/><Relationship Id="rId15" Type="http://schemas.openxmlformats.org/officeDocument/2006/relationships/image" Target="../media/image18.png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291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914400"/>
            <a:ext cx="7848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19: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ARE IN THE PARK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5261" y="3276600"/>
            <a:ext cx="37008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721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5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9" y="4338725"/>
            <a:ext cx="1073145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447800" y="228600"/>
            <a:ext cx="4559037" cy="102244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7" y="6050477"/>
            <a:ext cx="76788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B                    C                  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6" y="5479736"/>
            <a:ext cx="823031" cy="612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1" y="5400359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340057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flying kites.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8" y="183420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cycling.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8" y="232834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skipping.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8" y="282249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skating.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1"/>
            <a:ext cx="22824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5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9" y="3960548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5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489553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5" y="5413805"/>
            <a:ext cx="823031" cy="612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1"/>
            <a:ext cx="1061851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2" y="8859"/>
            <a:ext cx="47590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7" y="6050477"/>
            <a:ext cx="76788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B                    C                  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6" y="5479736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34005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 yard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8" y="183420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park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8" y="232834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school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8" y="282249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zoo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77000" y="0"/>
            <a:ext cx="2257425" cy="145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5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5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9" y="4338725"/>
            <a:ext cx="1073145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304799"/>
            <a:ext cx="4482839" cy="109864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6050477"/>
            <a:ext cx="76788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B                    C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6" y="5479736"/>
            <a:ext cx="823031" cy="612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1" y="5400359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340057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cooking.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8" y="183420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They are playing.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8" y="232834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cycling.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8" y="282249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skating.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kids%20riding%20bikes%20clipart | Best kids bike, Kids bike ..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29400" y="0"/>
            <a:ext cx="164232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5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8" y="135434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dancing.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5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489553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5" y="5413805"/>
            <a:ext cx="823031" cy="612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52765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4670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6" y="5451905"/>
            <a:ext cx="823031" cy="612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3400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8859"/>
            <a:ext cx="4406638" cy="105794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6" y="6050477"/>
            <a:ext cx="7948792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B                    C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8" y="1829441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cooking.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8" y="2304535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cycling.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8" y="281773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skating.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0"/>
            <a:ext cx="1762125" cy="15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95351"/>
            <a:ext cx="6116637" cy="45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343400" y="3886200"/>
            <a:ext cx="16887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914400" y="1676400"/>
            <a:ext cx="4953000" cy="10668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Practise in pairs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81000" y="3886200"/>
            <a:ext cx="2667000" cy="457200"/>
          </a:xfrm>
          <a:prstGeom prst="wedgeRoundRectCallout">
            <a:avLst>
              <a:gd name="adj1" fmla="val 57680"/>
              <a:gd name="adj2" fmla="val 827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in the park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19800" y="3733800"/>
            <a:ext cx="2819400" cy="533400"/>
          </a:xfrm>
          <a:prstGeom prst="wedgeRoundRectCallout">
            <a:avLst>
              <a:gd name="adj1" fmla="val -55500"/>
              <a:gd name="adj2" fmla="val 938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Nam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7999" y="3810000"/>
            <a:ext cx="1438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6019800" y="4572000"/>
            <a:ext cx="2819400" cy="762000"/>
          </a:xfrm>
          <a:prstGeom prst="wedgeRoundRectCallout">
            <a:avLst>
              <a:gd name="adj1" fmla="val -57737"/>
              <a:gd name="adj2" fmla="val -92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Nam doing there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572000"/>
            <a:ext cx="2667000" cy="457200"/>
          </a:xfrm>
          <a:prstGeom prst="wedgeRoundRectCallout">
            <a:avLst>
              <a:gd name="adj1" fmla="val 68321"/>
              <a:gd name="adj2" fmla="val -7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cycling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838200"/>
            <a:ext cx="78486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number. Then </a:t>
            </a:r>
            <a:r>
              <a:rPr lang="en-US" sz="3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practise</a:t>
            </a:r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pairs.</a:t>
            </a:r>
            <a:endParaRPr lang="en-US" sz="3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0"/>
            <a:ext cx="7497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752600"/>
            <a:ext cx="213194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81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9" grpId="0" animBg="1"/>
      <p:bldP spid="20" grpId="0" animBg="1"/>
      <p:bldP spid="12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914400" y="1676400"/>
            <a:ext cx="4953000" cy="10668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Practise in pairs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3886200"/>
            <a:ext cx="3352800" cy="457200"/>
          </a:xfrm>
          <a:prstGeom prst="wedgeRoundRectCallout">
            <a:avLst>
              <a:gd name="adj1" fmla="val 49216"/>
              <a:gd name="adj2" fmla="val 1034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is in the school yard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19800" y="3733800"/>
            <a:ext cx="2819400" cy="533400"/>
          </a:xfrm>
          <a:prstGeom prst="wedgeRoundRectCallout">
            <a:avLst>
              <a:gd name="adj1" fmla="val -55500"/>
              <a:gd name="adj2" fmla="val 938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Linda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05640" y="4114800"/>
            <a:ext cx="11377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6019800" y="4572000"/>
            <a:ext cx="2819400" cy="762000"/>
          </a:xfrm>
          <a:prstGeom prst="wedgeRoundRectCallout">
            <a:avLst>
              <a:gd name="adj1" fmla="val -57737"/>
              <a:gd name="adj2" fmla="val -92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Linda doing there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572000"/>
            <a:ext cx="2667000" cy="457200"/>
          </a:xfrm>
          <a:prstGeom prst="wedgeRoundRectCallout">
            <a:avLst>
              <a:gd name="adj1" fmla="val 68321"/>
              <a:gd name="adj2" fmla="val -7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is skipping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838200"/>
            <a:ext cx="78486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number. Then </a:t>
            </a:r>
            <a:r>
              <a:rPr lang="en-US" sz="3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practise</a:t>
            </a:r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pairs.</a:t>
            </a:r>
            <a:endParaRPr lang="en-US" sz="3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7497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962400"/>
            <a:ext cx="1524000" cy="29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214653" y="1600200"/>
            <a:ext cx="2481672" cy="1876425"/>
            <a:chOff x="6214653" y="1600200"/>
            <a:chExt cx="2481672" cy="1876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1600200"/>
              <a:ext cx="19145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Down Arrow 17"/>
            <p:cNvSpPr/>
            <p:nvPr/>
          </p:nvSpPr>
          <p:spPr>
            <a:xfrm rot="17617114" flipH="1">
              <a:off x="6336434" y="1656067"/>
              <a:ext cx="332336" cy="5758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81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9" grpId="0" animBg="1"/>
      <p:bldP spid="20" grpId="0" animBg="1"/>
      <p:bldP spid="12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914400" y="1676400"/>
            <a:ext cx="4953000" cy="10668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Practise in pairs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3886200"/>
            <a:ext cx="3352800" cy="457200"/>
          </a:xfrm>
          <a:prstGeom prst="wedgeRoundRectCallout">
            <a:avLst>
              <a:gd name="adj1" fmla="val 49216"/>
              <a:gd name="adj2" fmla="val 1034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in the playground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19800" y="3733800"/>
            <a:ext cx="2819400" cy="533400"/>
          </a:xfrm>
          <a:prstGeom prst="wedgeRoundRectCallout">
            <a:avLst>
              <a:gd name="adj1" fmla="val -55500"/>
              <a:gd name="adj2" fmla="val 938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Tom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00400" y="4038600"/>
            <a:ext cx="12901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6019800" y="4572000"/>
            <a:ext cx="2819400" cy="762000"/>
          </a:xfrm>
          <a:prstGeom prst="wedgeRoundRectCallout">
            <a:avLst>
              <a:gd name="adj1" fmla="val -57737"/>
              <a:gd name="adj2" fmla="val -92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Tom doing there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572000"/>
            <a:ext cx="2667000" cy="457200"/>
          </a:xfrm>
          <a:prstGeom prst="wedgeRoundRectCallout">
            <a:avLst>
              <a:gd name="adj1" fmla="val 68321"/>
              <a:gd name="adj2" fmla="val -7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skating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838200"/>
            <a:ext cx="78486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number. Then </a:t>
            </a:r>
            <a:r>
              <a:rPr lang="en-US" sz="3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practise</a:t>
            </a:r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pairs.</a:t>
            </a:r>
            <a:endParaRPr lang="en-US" sz="3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7497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6214653" y="1600200"/>
            <a:ext cx="2443572" cy="1814456"/>
            <a:chOff x="6214653" y="1600200"/>
            <a:chExt cx="2443572" cy="18144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1600200"/>
              <a:ext cx="1800225" cy="181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Down Arrow 20"/>
            <p:cNvSpPr/>
            <p:nvPr/>
          </p:nvSpPr>
          <p:spPr>
            <a:xfrm rot="17617114" flipH="1">
              <a:off x="6336434" y="1656067"/>
              <a:ext cx="332336" cy="5758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495800" y="4114800"/>
            <a:ext cx="1460104" cy="25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681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9" grpId="0" animBg="1"/>
      <p:bldP spid="20" grpId="0" animBg="1"/>
      <p:bldP spid="12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914400" y="1676400"/>
            <a:ext cx="4953000" cy="10668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Practise in pairs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3886200"/>
            <a:ext cx="3352800" cy="457200"/>
          </a:xfrm>
          <a:prstGeom prst="wedgeRoundRectCallout">
            <a:avLst>
              <a:gd name="adj1" fmla="val 49216"/>
              <a:gd name="adj2" fmla="val 1034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in the park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19800" y="3733800"/>
            <a:ext cx="2819400" cy="533400"/>
          </a:xfrm>
          <a:prstGeom prst="wedgeRoundRectCallout">
            <a:avLst>
              <a:gd name="adj1" fmla="val -55500"/>
              <a:gd name="adj2" fmla="val 938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Nam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00400" y="4038600"/>
            <a:ext cx="12901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6019800" y="4572000"/>
            <a:ext cx="2819400" cy="762000"/>
          </a:xfrm>
          <a:prstGeom prst="wedgeRoundRectCallout">
            <a:avLst>
              <a:gd name="adj1" fmla="val -57737"/>
              <a:gd name="adj2" fmla="val -92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Nam doing there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572000"/>
            <a:ext cx="2667000" cy="457200"/>
          </a:xfrm>
          <a:prstGeom prst="wedgeRoundRectCallout">
            <a:avLst>
              <a:gd name="adj1" fmla="val 68321"/>
              <a:gd name="adj2" fmla="val -7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flying a kite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838200"/>
            <a:ext cx="78486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number. Then </a:t>
            </a:r>
            <a:r>
              <a:rPr lang="en-US" sz="35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practise</a:t>
            </a:r>
            <a:r>
              <a:rPr lang="en-U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pairs.</a:t>
            </a:r>
            <a:endParaRPr lang="en-US" sz="3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7497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495800" y="4114800"/>
            <a:ext cx="1460104" cy="25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6214653" y="1600200"/>
            <a:ext cx="2472147" cy="1796574"/>
            <a:chOff x="6214653" y="1600200"/>
            <a:chExt cx="2472147" cy="1796574"/>
          </a:xfrm>
        </p:grpSpPr>
        <p:sp>
          <p:nvSpPr>
            <p:cNvPr id="21" name="Down Arrow 20"/>
            <p:cNvSpPr/>
            <p:nvPr/>
          </p:nvSpPr>
          <p:spPr>
            <a:xfrm rot="17617114" flipH="1">
              <a:off x="6336434" y="1656067"/>
              <a:ext cx="332336" cy="5758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1600200"/>
              <a:ext cx="1828800" cy="179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3681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9" grpId="0" animBg="1"/>
      <p:bldP spid="20" grpId="0" animBg="1"/>
      <p:bldP spid="12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10668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 rot="10800000">
            <a:off x="2743200" y="1905000"/>
            <a:ext cx="4270874" cy="16764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2322493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 are they doing?</a:t>
            </a:r>
          </a:p>
          <a:p>
            <a:r>
              <a:rPr lang="en-US" sz="2800" b="1" i="1" dirty="0" smtClean="0"/>
              <a:t>They are….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14800"/>
            <a:ext cx="3352800" cy="2286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27688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kids%20riding%20bikes%20clipart | Best kids bike, Kids bike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09600"/>
            <a:ext cx="1950255" cy="1524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200400"/>
            <a:ext cx="1988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429000"/>
            <a:ext cx="25360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291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0"/>
            <a:ext cx="2971800" cy="666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29" tIns="34285" rIns="68529" bIns="34285" anchor="ctr"/>
          <a:lstStyle/>
          <a:p>
            <a:pPr algn="ctr" defTabSz="6852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4" action="ppaction://hlinkfile"/>
          </p:cNvPr>
          <p:cNvSpPr/>
          <p:nvPr/>
        </p:nvSpPr>
        <p:spPr>
          <a:xfrm>
            <a:off x="1524000" y="838200"/>
            <a:ext cx="64770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sing together: What are you doing?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[What] What are you doing- - Exciting song - Sing al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619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276600" y="30480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09600" y="3200400"/>
            <a:ext cx="2507226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park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886200" y="3276600"/>
            <a:ext cx="1905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cycle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705600" y="3276600"/>
            <a:ext cx="1905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skip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1295400" y="5943600"/>
            <a:ext cx="2286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fly a kite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715000" y="5867400"/>
            <a:ext cx="21336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skate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95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399" y="1295400"/>
            <a:ext cx="19812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9624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114800"/>
            <a:ext cx="20373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371600"/>
            <a:ext cx="25077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667000" y="2133600"/>
            <a:ext cx="4267200" cy="2133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doing?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They are……..</a:t>
            </a:r>
          </a:p>
          <a:p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962400" y="5638800"/>
            <a:ext cx="1828800" cy="914400"/>
          </a:xfrm>
          <a:prstGeom prst="wedgeEllipseCallout">
            <a:avLst>
              <a:gd name="adj1" fmla="val -94470"/>
              <a:gd name="adj2" fmla="val -2389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</a:t>
            </a:r>
            <a:endParaRPr lang="en-US" sz="3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010400" y="2286000"/>
            <a:ext cx="2057400" cy="914400"/>
          </a:xfrm>
          <a:prstGeom prst="wedgeEllipseCallout">
            <a:avLst>
              <a:gd name="adj1" fmla="val -31635"/>
              <a:gd name="adj2" fmla="val -980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fly kites</a:t>
            </a:r>
            <a:endParaRPr lang="en-US" sz="3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0480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skate</a:t>
            </a:r>
            <a:endParaRPr lang="en-US" sz="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0400" y="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90508"/>
            <a:ext cx="2514600" cy="23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0"/>
            <a:ext cx="27480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57200" y="4495800"/>
            <a:ext cx="2751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kids%20riding%20bikes%20clipart | Best kids bike, Kids bike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267200"/>
            <a:ext cx="1642320" cy="14478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467600" y="4724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cycle</a:t>
            </a:r>
            <a:endParaRPr lang="en-US" sz="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6" y="590004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0" y="1524000"/>
            <a:ext cx="46138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Collecting carrots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4787714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38587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0" y="3943948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6034436"/>
            <a:ext cx="7678833" cy="823564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-76200"/>
            <a:ext cx="434339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</a:t>
            </a: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" y="3"/>
            <a:ext cx="761998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18"/>
            <a:ext cx="9144000" cy="686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499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3" y="3301356"/>
            <a:ext cx="1683129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4"/>
            <a:ext cx="1581151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1" y="3027879"/>
            <a:ext cx="3409951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so hungry. Can I take a carrot?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1219200"/>
            <a:ext cx="5257800" cy="1295400"/>
          </a:xfrm>
          <a:prstGeom prst="wedgeRoundRectCallout">
            <a:avLst>
              <a:gd name="adj1" fmla="val -97122"/>
              <a:gd name="adj2" fmla="val -4818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of course. But I want to ask you some questions. If you have correct answers, I will give you carrots.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carrots yourself.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try?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3" y="2690473"/>
            <a:ext cx="1683129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16781" y="3811986"/>
            <a:ext cx="3409951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do.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2000" y="6034436"/>
            <a:ext cx="7678833" cy="82356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6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6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0"/>
                            </p:stCondLst>
                            <p:childTnLst>
                              <p:par>
                                <p:cTn id="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7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332086"/>
            <a:ext cx="1073145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8859"/>
            <a:ext cx="5702038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421" y="6050477"/>
            <a:ext cx="76788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B                    C                 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6" y="5479736"/>
            <a:ext cx="823031" cy="612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1" y="5400359"/>
            <a:ext cx="823031" cy="612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1" y="5440388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34005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cycling.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8" y="1819913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skating.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8" y="232834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skipping.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8" y="280820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flying kites.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-228600"/>
            <a:ext cx="2514600" cy="17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"/>
                            </p:stCondLst>
                            <p:childTnLst>
                              <p:par>
                                <p:cTn id="20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5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209368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1"/>
            <a:ext cx="106093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332086"/>
            <a:ext cx="1073145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43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5417843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43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541784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8859"/>
            <a:ext cx="4863837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421" y="6050477"/>
            <a:ext cx="7678833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B                    C                  D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6" y="5479736"/>
            <a:ext cx="823031" cy="612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1" y="5400359"/>
            <a:ext cx="823031" cy="612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1" y="5440388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340059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swimming.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8" y="1819914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cycling.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8" y="2328345"/>
            <a:ext cx="524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reading.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8" y="280820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skating.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53200" y="0"/>
            <a:ext cx="149121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50"/>
                            </p:stCondLst>
                            <p:childTnLst>
                              <p:par>
                                <p:cTn id="1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50"/>
                            </p:stCondLst>
                            <p:childTnLst>
                              <p:par>
                                <p:cTn id="2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5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782</Words>
  <Application>Microsoft Office PowerPoint</Application>
  <PresentationFormat>On-screen Show (4:3)</PresentationFormat>
  <Paragraphs>140</Paragraphs>
  <Slides>19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588</cp:revision>
  <dcterms:created xsi:type="dcterms:W3CDTF">2006-08-16T00:00:00Z</dcterms:created>
  <dcterms:modified xsi:type="dcterms:W3CDTF">2022-05-14T02:40:04Z</dcterms:modified>
</cp:coreProperties>
</file>