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3" r:id="rId13"/>
    <p:sldId id="284" r:id="rId14"/>
    <p:sldId id="28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3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D513-D570-4483-8453-A5D10FC0C667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B876A-FD55-4EE4-B0F7-D395DA69A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4F183-5778-4A5B-BB28-9352B8BFE31C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1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87D1-3DEF-4B81-AF23-A5FAAA37A6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B876A-FD55-4EE4-B0F7-D395DA69A1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7644B-45E7-431F-ABBF-E58E814E42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F787E9-CABA-4B37-A0C0-D076F4464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C256-04D5-4EC1-BFBA-F0EE60BF27EE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4251-D967-42E2-A260-66942068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1027" name="Picture 3" descr="C:\Users\viettel197\Desktop\T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080" y="-381000"/>
            <a:ext cx="5190720" cy="754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28600" y="6096000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TEACHER: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NGUYEN THI MINH PHUONG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380" y="1066800"/>
            <a:ext cx="414402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</a:p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 my class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4800" y="0"/>
            <a:ext cx="54688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VU XUAN THIEU PRIMARY </a:t>
            </a:r>
            <a:r>
              <a:rPr lang="en-US" sz="24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SCHOOL</a:t>
            </a:r>
            <a:endParaRPr lang="en-US" sz="2400" b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0"/>
            <a:ext cx="5397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Sentence pattern: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Excuse me, where’s the toilet, please?</a:t>
            </a:r>
          </a:p>
          <a:p>
            <a:pPr algn="ctr"/>
            <a:r>
              <a:rPr lang="en-US" sz="4000" b="1" dirty="0" smtClean="0"/>
              <a:t>It’s over there, near the lake.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3200400"/>
            <a:ext cx="8839200" cy="297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Excuse me, where’s the ……….?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It’s…………………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76200"/>
            <a:ext cx="4988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2. Point and say.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GIAO AN KIEN TAP\Giáo án Unit 16 lesson 1 Lớp 5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20060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 stop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844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to the stadium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676400"/>
            <a:ext cx="8610600" cy="4267200"/>
          </a:xfrm>
          <a:prstGeom prst="rect">
            <a:avLst/>
          </a:prstGeom>
          <a:solidFill>
            <a:srgbClr val="FFFF00"/>
          </a:solidFill>
          <a:ln w="9525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76200"/>
            <a:ext cx="3605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Let’s talk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201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Where’s the ……….?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It’s next to/opposite…………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336869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It’s between ……..and …..…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122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It’s on the corner of…………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8840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Turn right/ left………………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iettel197\Desktop\let's tal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458200" cy="4495800"/>
          </a:xfrm>
          <a:prstGeom prst="rect">
            <a:avLst/>
          </a:prstGeom>
          <a:noFill/>
        </p:spPr>
      </p:pic>
      <p:pic>
        <p:nvPicPr>
          <p:cNvPr id="1026" name="Picture 2" descr="C:\Users\viettel197\Desktop\let's tal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8153400" cy="3962400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3124200" y="0"/>
            <a:ext cx="6172200" cy="2743200"/>
          </a:xfrm>
          <a:prstGeom prst="cloudCallout">
            <a:avLst>
              <a:gd name="adj1" fmla="val -61069"/>
              <a:gd name="adj2" fmla="val 78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6258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Where’s the ……….?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8483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next to/opposite…………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22938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between ……..and …..…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6103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on the corner of…………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19913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Turn right/ left………………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1828800" y="228600"/>
            <a:ext cx="5715000" cy="1905000"/>
          </a:xfrm>
          <a:prstGeom prst="cloudCallout">
            <a:avLst>
              <a:gd name="adj1" fmla="val -28706"/>
              <a:gd name="adj2" fmla="val 106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Where’s the stadium?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It’s near bus stop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viettel197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6" grpId="0" build="allAtOnce" animBg="1"/>
      <p:bldP spid="16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1066803" y="838200"/>
          <a:ext cx="6989761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92"/>
                <a:gridCol w="297451"/>
                <a:gridCol w="239023"/>
                <a:gridCol w="245995"/>
                <a:gridCol w="557720"/>
                <a:gridCol w="557720"/>
                <a:gridCol w="557720"/>
                <a:gridCol w="550276"/>
                <a:gridCol w="558193"/>
                <a:gridCol w="557720"/>
                <a:gridCol w="557720"/>
                <a:gridCol w="557720"/>
                <a:gridCol w="511847"/>
                <a:gridCol w="533084"/>
                <a:gridCol w="208280"/>
              </a:tblGrid>
              <a:tr h="601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0" y="1447800"/>
          <a:ext cx="609600" cy="365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2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170"/>
          <p:cNvSpPr txBox="1">
            <a:spLocks noChangeArrowheads="1"/>
          </p:cNvSpPr>
          <p:nvPr/>
        </p:nvSpPr>
        <p:spPr bwMode="auto">
          <a:xfrm>
            <a:off x="2514600" y="1462088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B  U    S     </a:t>
            </a:r>
            <a:r>
              <a:rPr lang="en-US" sz="2800" b="1" dirty="0" err="1" smtClean="0">
                <a:latin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</a:rPr>
              <a:t>    T   O  P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3" name="Text Box 170"/>
          <p:cNvSpPr txBox="1">
            <a:spLocks noChangeArrowheads="1"/>
          </p:cNvSpPr>
          <p:nvPr/>
        </p:nvSpPr>
        <p:spPr bwMode="auto">
          <a:xfrm>
            <a:off x="4648200" y="1981200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H   O  U    S    E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4" name="Text Box 170"/>
          <p:cNvSpPr txBox="1">
            <a:spLocks noChangeArrowheads="1"/>
          </p:cNvSpPr>
          <p:nvPr/>
        </p:nvSpPr>
        <p:spPr bwMode="auto">
          <a:xfrm>
            <a:off x="3048000" y="2514600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M   U  S    E   U   M  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5" name="Text Box 170"/>
          <p:cNvSpPr txBox="1">
            <a:spLocks noChangeArrowheads="1"/>
          </p:cNvSpPr>
          <p:nvPr/>
        </p:nvSpPr>
        <p:spPr bwMode="auto">
          <a:xfrm>
            <a:off x="2438400" y="29718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C  I   N  E  M  A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6" name="Text Box 170"/>
          <p:cNvSpPr txBox="1">
            <a:spLocks noChangeArrowheads="1"/>
          </p:cNvSpPr>
          <p:nvPr/>
        </p:nvSpPr>
        <p:spPr bwMode="auto">
          <a:xfrm>
            <a:off x="4038600" y="3505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S    T    A    D   I    U   M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3124200" y="4038601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P   H   A   R  M   A    C    Y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2362200" y="45720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</a:rPr>
              <a:t>M   A   R   K    E    T 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" y="13716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200" y="19050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" y="24384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7200" y="29718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200" y="35052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7200" y="40386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7200" y="45720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GIAO AN KIEN TAP\Giáo án Unit 16 lesson 1 Lớp 5\game puzzle\free-bus-stop-advertising-mockup-1000x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6934200" cy="5200650"/>
          </a:xfrm>
          <a:prstGeom prst="rect">
            <a:avLst/>
          </a:prstGeom>
          <a:noFill/>
        </p:spPr>
      </p:pic>
      <p:pic>
        <p:nvPicPr>
          <p:cNvPr id="16387" name="Picture 3" descr="D:\GIAO AN KIEN TAP\Giáo án Unit 16 lesson 1 Lớp 5\game puzzle\h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6866734" cy="5181600"/>
          </a:xfrm>
          <a:prstGeom prst="rect">
            <a:avLst/>
          </a:prstGeom>
          <a:noFill/>
        </p:spPr>
      </p:pic>
      <p:pic>
        <p:nvPicPr>
          <p:cNvPr id="16388" name="Picture 4" descr="D:\GIAO AN KIEN TAP\Giáo án Unit 16 lesson 1 Lớp 5\game puzzle\dom-museum-wien-2017-ausstellungsansicht-19to1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7391400" cy="5257800"/>
          </a:xfrm>
          <a:prstGeom prst="rect">
            <a:avLst/>
          </a:prstGeom>
          <a:noFill/>
        </p:spPr>
      </p:pic>
      <p:pic>
        <p:nvPicPr>
          <p:cNvPr id="16389" name="Picture 5" descr="D:\GIAO AN KIEN TAP\Giáo án Unit 16 lesson 1 Lớp 5\game puzzle\tải xuố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066800"/>
            <a:ext cx="7696200" cy="5410200"/>
          </a:xfrm>
          <a:prstGeom prst="rect">
            <a:avLst/>
          </a:prstGeom>
          <a:noFill/>
        </p:spPr>
      </p:pic>
      <p:pic>
        <p:nvPicPr>
          <p:cNvPr id="16390" name="Picture 6" descr="D:\GIAO AN KIEN TAP\Giáo án Unit 16 lesson 1 Lớp 5\game puzzle\tải xuống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371600"/>
            <a:ext cx="7543800" cy="5020056"/>
          </a:xfrm>
          <a:prstGeom prst="rect">
            <a:avLst/>
          </a:prstGeom>
          <a:noFill/>
        </p:spPr>
      </p:pic>
      <p:pic>
        <p:nvPicPr>
          <p:cNvPr id="16391" name="Picture 7" descr="D:\GIAO AN KIEN TAP\Giáo án Unit 16 lesson 1 Lớp 5\game puzzle\tải xuống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066800"/>
            <a:ext cx="7691181" cy="5486400"/>
          </a:xfrm>
          <a:prstGeom prst="rect">
            <a:avLst/>
          </a:prstGeom>
          <a:noFill/>
        </p:spPr>
      </p:pic>
      <p:pic>
        <p:nvPicPr>
          <p:cNvPr id="16392" name="Picture 8" descr="D:\GIAO AN KIEN TAP\Giáo án Unit 16 lesson 1 Lớp 5\game puzzle\tải xuống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143000"/>
            <a:ext cx="7775013" cy="54102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1066800" y="1447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6800" y="1981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6800" y="2514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66800" y="3048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66800" y="3581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66800" y="4572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152400" y="990600"/>
            <a:ext cx="533400" cy="4572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8305800" y="5562600"/>
            <a:ext cx="609600" cy="6096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8305800" y="6248400"/>
            <a:ext cx="609600" cy="609600"/>
          </a:xfrm>
          <a:prstGeom prst="smileyFace">
            <a:avLst>
              <a:gd name="adj" fmla="val -465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Callout 43"/>
          <p:cNvSpPr/>
          <p:nvPr/>
        </p:nvSpPr>
        <p:spPr>
          <a:xfrm>
            <a:off x="3048000" y="1600200"/>
            <a:ext cx="4648200" cy="2057400"/>
          </a:xfrm>
          <a:prstGeom prst="cloudCallout">
            <a:avLst>
              <a:gd name="adj1" fmla="val -61649"/>
              <a:gd name="adj2" fmla="val 7943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Good job!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3048000" y="1600200"/>
            <a:ext cx="4648200" cy="2057400"/>
          </a:xfrm>
          <a:prstGeom prst="cloudCallout">
            <a:avLst>
              <a:gd name="adj1" fmla="val -61649"/>
              <a:gd name="adj2" fmla="val 7943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Sorry!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Game: Puzzle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Rectangle 221"/>
          <p:cNvSpPr>
            <a:spLocks noChangeArrowheads="1"/>
          </p:cNvSpPr>
          <p:nvPr/>
        </p:nvSpPr>
        <p:spPr bwMode="auto">
          <a:xfrm>
            <a:off x="2819400" y="380999"/>
            <a:ext cx="3352800" cy="685801"/>
          </a:xfrm>
          <a:prstGeom prst="rect">
            <a:avLst/>
          </a:prstGeom>
          <a:solidFill>
            <a:srgbClr val="FFFF99">
              <a:alpha val="28000"/>
            </a:srgbClr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anchor="ctr">
            <a:spAutoFit/>
            <a:flatTx/>
          </a:bodyPr>
          <a:lstStyle/>
          <a:p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229600" y="1143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229600" y="1676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229600" y="2209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229600" y="2743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229600" y="3276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29600" y="3810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229600" y="4343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48600" y="66294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44" grpId="0" animBg="1"/>
      <p:bldP spid="44" grpId="1" animBg="1"/>
      <p:bldP spid="45" grpId="0" animBg="1"/>
      <p:bldP spid="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33600" y="228600"/>
            <a:ext cx="4418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Homework: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itle 16"/>
          <p:cNvSpPr>
            <a:spLocks noGrp="1"/>
          </p:cNvSpPr>
          <p:nvPr>
            <p:ph type="title"/>
          </p:nvPr>
        </p:nvSpPr>
        <p:spPr>
          <a:xfrm>
            <a:off x="609600" y="3810000"/>
            <a:ext cx="8229600" cy="1143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 exercises in workbook </a:t>
            </a:r>
          </a:p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Learn by heart the new words.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28600"/>
            <a:ext cx="9144000" cy="48320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</a:p>
          <a:p>
            <a:pPr algn="ctr">
              <a:defRPr/>
            </a:pPr>
            <a:r>
              <a:rPr lang="en-US" sz="88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FOR YOUR </a:t>
            </a:r>
            <a:r>
              <a:rPr lang="en-US" sz="8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Listen!</a:t>
            </a:r>
            <a:endParaRPr lang="en-US" sz="8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8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4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667000"/>
            <a:ext cx="6858000" cy="3429000"/>
            <a:chOff x="1056" y="1824"/>
            <a:chExt cx="4320" cy="2160"/>
          </a:xfrm>
        </p:grpSpPr>
        <p:pic>
          <p:nvPicPr>
            <p:cNvPr id="13317" name="Picture 5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504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182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228600" y="3581400"/>
            <a:ext cx="9144000" cy="1447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altLang="vi-VN" sz="6600" dirty="0" smtClean="0">
                <a:solidFill>
                  <a:srgbClr val="FF0000"/>
                </a:solidFill>
                <a:latin typeface="Comic Sans MS" pitchFamily="66" charset="0"/>
              </a:rPr>
              <a:t>GOOD BYE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1026" name="Picture 2" descr="C:\Users\viettel197\Desktop\micro teaching1\4094bd_6d6546e351794b05916c1b98fb57d8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-228600"/>
            <a:ext cx="7067550" cy="2354004"/>
          </a:xfrm>
          <a:prstGeom prst="rect">
            <a:avLst/>
          </a:prstGeom>
          <a:noFill/>
        </p:spPr>
      </p:pic>
      <p:pic>
        <p:nvPicPr>
          <p:cNvPr id="2051" name="Picture 3" descr="C:\Users\viettel197\Desktop\Warm-u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6925" y="2057400"/>
            <a:ext cx="5400675" cy="467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2846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11267" name="Picture 2" descr="C:\Users\viettel197\Desktop\k6776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2" y="1999137"/>
            <a:ext cx="6726690" cy="48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45720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16: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Where’s the post office?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124200"/>
            <a:ext cx="472018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1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– 2 – 3 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09800" y="0"/>
            <a:ext cx="4876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, March</a:t>
            </a:r>
            <a:r>
              <a:rPr lang="fr-FR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32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2018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D:\GIAO AN KIEN TAP\Giáo án Unit 16 lesson 1 Lớp 5\c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8999"/>
            <a:ext cx="9114015" cy="3048000"/>
          </a:xfrm>
          <a:prstGeom prst="rect">
            <a:avLst/>
          </a:prstGeom>
          <a:noFill/>
        </p:spPr>
      </p:pic>
      <p:pic>
        <p:nvPicPr>
          <p:cNvPr id="7" name="Picture 3" descr="D:\GIAO AN KIEN TAP\Giáo án Unit 16 lesson 1 Lớp 5\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IAO AN KIEN TAP\Giáo an Unit 15 Lesson 2 Lớp 4\vocabu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5867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bus stop 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dừng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buýt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867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harmacy 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5867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theatre 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rạp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867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museum: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viện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tàng</a:t>
            </a:r>
            <a:r>
              <a:rPr lang="en-US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GIAO AN KIEN TAP\Giáo án Unit 16 lesson 1 Lớp 5\bus s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00881"/>
            <a:ext cx="8991600" cy="5056919"/>
          </a:xfrm>
          <a:prstGeom prst="rect">
            <a:avLst/>
          </a:prstGeom>
          <a:noFill/>
        </p:spPr>
      </p:pic>
      <p:pic>
        <p:nvPicPr>
          <p:cNvPr id="1027" name="Picture 3" descr="D:\GIAO AN KIEN TAP\Giáo án Unit 16 lesson 1 Lớp 5\pharmac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8915400" cy="5791200"/>
          </a:xfrm>
          <a:prstGeom prst="rect">
            <a:avLst/>
          </a:prstGeom>
          <a:noFill/>
        </p:spPr>
      </p:pic>
      <p:pic>
        <p:nvPicPr>
          <p:cNvPr id="1028" name="Picture 4" descr="D:\GIAO AN KIEN TAP\Giáo án Unit 16 lesson 1 Lớp 5\theat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431" y="0"/>
            <a:ext cx="9296631" cy="5181600"/>
          </a:xfrm>
          <a:prstGeom prst="rect">
            <a:avLst/>
          </a:prstGeom>
          <a:noFill/>
        </p:spPr>
      </p:pic>
      <p:pic>
        <p:nvPicPr>
          <p:cNvPr id="1029" name="Picture 5" descr="D:\GIAO AN KIEN TAP\Giáo án Unit 16 lesson 1 Lớp 5\muse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1"/>
            <a:ext cx="8686800" cy="213359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 stop		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dừng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buýt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pharmacy	 	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 		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rạp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museum		 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tàng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Kết quả hình ảnh cho vocabul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099"/>
            <a:ext cx="898842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0"/>
            <a:ext cx="532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Check vocabulary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4800" y="914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museum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2438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04800" y="3962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 stop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rạp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2438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iệm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3962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iện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tàng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04800" y="5486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5486400"/>
            <a:ext cx="4038600" cy="1295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iểm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dừng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buýt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11653 L -0.12083 0.21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11098 L -0.11667 0.44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10543 L -0.1125 -0.227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10544 L -0.11667 -0.438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-4.45087E-6 L 0.10417 -4.4508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2.31214E-7 L 0.10417 2.31214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4.91329E-6 L 0.10417 4.9132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-4.04624E-7 L 0.10417 -4.04624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iettel197\Desktop\hinh-ne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0"/>
            <a:ext cx="5397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Sentence pattern: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GIAO AN KIEN TAP\Giáo án Unit 16 lesson 1 Lớp 5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8305800" cy="5737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275</Words>
  <Application>Microsoft Office PowerPoint</Application>
  <PresentationFormat>On-screen Show (4:3)</PresentationFormat>
  <Paragraphs>92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Do exercises in workbook  - Learn by heart the new words. 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viettel197</dc:creator>
  <cp:lastModifiedBy>User</cp:lastModifiedBy>
  <cp:revision>28</cp:revision>
  <dcterms:created xsi:type="dcterms:W3CDTF">2018-03-03T12:09:17Z</dcterms:created>
  <dcterms:modified xsi:type="dcterms:W3CDTF">2018-03-19T00:31:53Z</dcterms:modified>
</cp:coreProperties>
</file>