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78" r:id="rId3"/>
    <p:sldId id="303" r:id="rId4"/>
    <p:sldId id="298" r:id="rId5"/>
    <p:sldId id="299" r:id="rId6"/>
    <p:sldId id="300" r:id="rId7"/>
    <p:sldId id="301" r:id="rId8"/>
    <p:sldId id="302" r:id="rId9"/>
    <p:sldId id="279" r:id="rId10"/>
    <p:sldId id="280" r:id="rId11"/>
    <p:sldId id="281" r:id="rId12"/>
    <p:sldId id="282" r:id="rId13"/>
    <p:sldId id="283" r:id="rId14"/>
    <p:sldId id="304" r:id="rId15"/>
    <p:sldId id="284" r:id="rId16"/>
    <p:sldId id="285" r:id="rId17"/>
    <p:sldId id="286" r:id="rId18"/>
    <p:sldId id="287" r:id="rId19"/>
    <p:sldId id="291" r:id="rId20"/>
    <p:sldId id="288" r:id="rId21"/>
    <p:sldId id="289" r:id="rId22"/>
    <p:sldId id="290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>
        <p:scale>
          <a:sx n="76" d="100"/>
          <a:sy n="76" d="100"/>
        </p:scale>
        <p:origin x="-272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08A81-4C3F-4B0B-BC84-6E1B0CDB7D24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40200-3816-4683-89B7-F511DF538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8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0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1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10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052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816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615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223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068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788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72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0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08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62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9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6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55F4DF-87C8-48D3-902B-106CC7DC2DE2}" type="datetimeFigureOut">
              <a:rPr lang="en-US" smtClean="0"/>
              <a:t>13/11/2022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B1F3C-28FC-40EC-8ECF-41A73F188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89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6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12" Type="http://schemas.openxmlformats.org/officeDocument/2006/relationships/image" Target="../media/image1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12" Type="http://schemas.openxmlformats.org/officeDocument/2006/relationships/image" Target="../media/image14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12" Type="http://schemas.openxmlformats.org/officeDocument/2006/relationships/image" Target="../media/image13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12" Type="http://schemas.openxmlformats.org/officeDocument/2006/relationships/image" Target="../media/image13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12" Type="http://schemas.openxmlformats.org/officeDocument/2006/relationships/image" Target="../media/image14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3.wav"/><Relationship Id="rId7" Type="http://schemas.openxmlformats.org/officeDocument/2006/relationships/image" Target="../media/image27.png"/><Relationship Id="rId12" Type="http://schemas.openxmlformats.org/officeDocument/2006/relationships/image" Target="../media/image15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14.wav"/><Relationship Id="rId9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10.png"/><Relationship Id="rId5" Type="http://schemas.openxmlformats.org/officeDocument/2006/relationships/audio" Target="../media/audio6.wav"/><Relationship Id="rId10" Type="http://schemas.openxmlformats.org/officeDocument/2006/relationships/audio" Target="../media/audio11.wav"/><Relationship Id="rId4" Type="http://schemas.openxmlformats.org/officeDocument/2006/relationships/audio" Target="../media/audio5.wav"/><Relationship Id="rId9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559498" y="1223740"/>
            <a:ext cx="1754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Unit 7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7670260" y="4757378"/>
            <a:ext cx="2327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1071880" y="2395025"/>
            <a:ext cx="10048241" cy="1818269"/>
          </a:xfrm>
          <a:prstGeom prst="rect">
            <a:avLst/>
          </a:prstGeom>
          <a:noFill/>
        </p:spPr>
        <p:txBody>
          <a:bodyPr wrap="none" rtlCol="0">
            <a:prstTxWarp prst="textInflate">
              <a:avLst>
                <a:gd name="adj" fmla="val 0"/>
              </a:avLst>
            </a:prstTxWarp>
            <a:spAutoFit/>
          </a:bodyPr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How do you </a:t>
            </a:r>
          </a:p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AD26C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oudy Stout" panose="0202090407030B020401" pitchFamily="18" charset="0"/>
              </a:rPr>
              <a:t>lern English</a:t>
            </a:r>
          </a:p>
        </p:txBody>
      </p:sp>
    </p:spTree>
    <p:extLst>
      <p:ext uri="{BB962C8B-B14F-4D97-AF65-F5344CB8AC3E}">
        <p14:creationId xmlns:p14="http://schemas.microsoft.com/office/powerpoint/2010/main" val="221538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965831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30" y="693442"/>
            <a:ext cx="5658610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841" y="906726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3223501" y="1562933"/>
            <a:ext cx="6207294" cy="646986"/>
          </a:xfrm>
          <a:prstGeom prst="wedgeRoundRectCallout">
            <a:avLst>
              <a:gd name="adj1" fmla="val 53552"/>
              <a:gd name="adj2" fmla="val -4546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822016" y="2209919"/>
            <a:ext cx="2505132" cy="877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3074" idx="3"/>
          </p:cNvCxnSpPr>
          <p:nvPr/>
        </p:nvCxnSpPr>
        <p:spPr>
          <a:xfrm flipH="1">
            <a:off x="6094050" y="2209919"/>
            <a:ext cx="233098" cy="1547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327148" y="2209919"/>
            <a:ext cx="2020444" cy="927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8366084" y="4687050"/>
            <a:ext cx="29603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with my foreign friends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761758" y="4610689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English cartoons on TV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4619574" y="5641157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English comic books</a:t>
            </a:r>
          </a:p>
        </p:txBody>
      </p:sp>
      <p:pic>
        <p:nvPicPr>
          <p:cNvPr id="3073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64" y="2629890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74" y="3641380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941" y="2626824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97428" y="940699"/>
            <a:ext cx="584989" cy="584989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8841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1042792" y="728822"/>
            <a:ext cx="9006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trả lời vì sao bạn thích học Tiếng Anh: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678144" y="312236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2683008" y="2510668"/>
            <a:ext cx="5658610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419" y="2723952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1" name="Rounded Rectangular Callout 20"/>
          <p:cNvSpPr/>
          <p:nvPr/>
        </p:nvSpPr>
        <p:spPr>
          <a:xfrm>
            <a:off x="2228079" y="3380159"/>
            <a:ext cx="6603090" cy="646986"/>
          </a:xfrm>
          <a:prstGeom prst="wedgeRoundRectCallout">
            <a:avLst>
              <a:gd name="adj1" fmla="val 53552"/>
              <a:gd name="adj2" fmla="val -4546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08061" y="2771982"/>
            <a:ext cx="584989" cy="58498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751244" y="3405002"/>
            <a:ext cx="2828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lí do thích học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29250" y="1940614"/>
            <a:ext cx="5679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(Tại sao bạn thích học Tiếng Anh)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32480" y="4083856"/>
            <a:ext cx="5863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(Bởi vì tớ muốn ______________)</a:t>
            </a:r>
          </a:p>
        </p:txBody>
      </p:sp>
    </p:spTree>
    <p:extLst>
      <p:ext uri="{BB962C8B-B14F-4D97-AF65-F5344CB8AC3E}">
        <p14:creationId xmlns:p14="http://schemas.microsoft.com/office/powerpoint/2010/main" val="262068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6" grpId="0" animBg="1"/>
      <p:bldP spid="21" grpId="0" animBg="1"/>
      <p:bldP spid="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360935" y="1808410"/>
            <a:ext cx="3123901" cy="1191816"/>
          </a:xfrm>
          <a:prstGeom prst="wedgeRoundRectCallout">
            <a:avLst>
              <a:gd name="adj1" fmla="val 57523"/>
              <a:gd name="adj2" fmla="val 72556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711060" y="370473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360935" y="4038053"/>
            <a:ext cx="3053351" cy="1055608"/>
          </a:xfrm>
          <a:prstGeom prst="wedgeRoundRectCallout">
            <a:avLst>
              <a:gd name="adj1" fmla="val 65374"/>
              <a:gd name="adj2" fmla="val -3642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776802" y="3753906"/>
            <a:ext cx="3490638" cy="1055608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I want to ______.</a:t>
            </a:r>
          </a:p>
        </p:txBody>
      </p:sp>
      <p:sp>
        <p:nvSpPr>
          <p:cNvPr id="29" name="Rounded Rectangular Callout 28"/>
          <p:cNvSpPr/>
          <p:nvPr/>
        </p:nvSpPr>
        <p:spPr>
          <a:xfrm>
            <a:off x="7313937" y="1920625"/>
            <a:ext cx="3404042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_____________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0262" y="3107066"/>
            <a:ext cx="930987" cy="930987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195" y="3288413"/>
            <a:ext cx="930986" cy="930986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9077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Why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How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93468" y="4423962"/>
            <a:ext cx="56444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______ do you learn English?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Because I want to be an English teacher.</a:t>
            </a:r>
          </a:p>
        </p:txBody>
      </p:sp>
    </p:spTree>
    <p:extLst>
      <p:ext uri="{BB962C8B-B14F-4D97-AF65-F5344CB8AC3E}">
        <p14:creationId xmlns:p14="http://schemas.microsoft.com/office/powerpoint/2010/main" val="32293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pic>
        <p:nvPicPr>
          <p:cNvPr id="28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3468" y="4423962"/>
            <a:ext cx="3023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9774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Why do you learn nglish?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</a:t>
            </a: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</a:t>
            </a:r>
            <a:r>
              <a:rPr lang="en-US" sz="22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893468" y="4423962"/>
            <a:ext cx="2755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6557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my friend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your friend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is my friend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893468" y="4423962"/>
            <a:ext cx="2755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28618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How do you learn English?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 do you like to learn English?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Because I want to </a:t>
            </a:r>
          </a:p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sing English song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Why do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84721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9241" y="4238988"/>
            <a:ext cx="5430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How _____ you learn English?</a:t>
            </a:r>
          </a:p>
        </p:txBody>
      </p:sp>
    </p:spTree>
    <p:extLst>
      <p:ext uri="{BB962C8B-B14F-4D97-AF65-F5344CB8AC3E}">
        <p14:creationId xmlns:p14="http://schemas.microsoft.com/office/powerpoint/2010/main" val="178235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707499" y="310918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8904" y="2140398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64994" y="2167172"/>
            <a:ext cx="1981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15737" y="5296256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85381" y="2140398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7908" y="5296256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36306" y="2600998"/>
            <a:ext cx="1039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/frentʃ/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29599" y="5310528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86539" y="2627772"/>
            <a:ext cx="1814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/ˈlæŋɡwɪdʒ/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58507" y="2627772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/ˈfɔːrən/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24742" y="5756856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/lɜːrn/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39670" y="5742585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/tɔːk/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64439" y="5756856"/>
            <a:ext cx="14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/ˈfeɪvərɪt/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81337" y="2970158"/>
            <a:ext cx="174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Tiếng Pháp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015582" y="2996932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Ngôn ngữ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66763" y="2996932"/>
            <a:ext cx="181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Nước ngoài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20120" y="6126016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92434" y="6111745"/>
            <a:ext cx="1726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Nói chuyện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44401" y="6126016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Yêu thích</a:t>
            </a:r>
          </a:p>
        </p:txBody>
      </p:sp>
      <p:pic>
        <p:nvPicPr>
          <p:cNvPr id="27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67" y="3731275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845" y="3802347"/>
            <a:ext cx="1975442" cy="1504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521" r="21652"/>
          <a:stretch/>
        </p:blipFill>
        <p:spPr>
          <a:xfrm>
            <a:off x="1365696" y="809740"/>
            <a:ext cx="1362862" cy="1358617"/>
          </a:xfrm>
          <a:prstGeom prst="roundRect">
            <a:avLst>
              <a:gd name="adj" fmla="val 28542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849" y="101941"/>
            <a:ext cx="1989996" cy="219291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89122" y="617082"/>
            <a:ext cx="2533376" cy="1590422"/>
            <a:chOff x="4717227" y="580148"/>
            <a:chExt cx="2533376" cy="1590422"/>
          </a:xfrm>
        </p:grpSpPr>
        <p:sp>
          <p:nvSpPr>
            <p:cNvPr id="44" name="TextBox 43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582" y="3644020"/>
            <a:ext cx="2086041" cy="17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9" grpId="0"/>
      <p:bldP spid="24" grpId="0"/>
      <p:bldP spid="28" grpId="0"/>
      <p:bldP spid="29" grpId="0"/>
      <p:bldP spid="30" grpId="0"/>
      <p:bldP spid="31" grpId="0"/>
      <p:bldP spid="32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" descr="https://s.sachmem.vn/public/images/TA5T1SHS/U7-L2-2-1-7275070edbc34e333fa69f54b1b2c52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4428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read English comic books.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https://s.sachmem.vn/public/images/TA5T1SHS/U7-L2-2-2-3ab9c2f2ab5c5b7849259d142f94ff4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6829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sing English song.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watch English cartoons on TV.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latin typeface="Century Gothic" panose="020B0502020202020204" pitchFamily="34" charset="0"/>
                <a:cs typeface="Arial" panose="020B0604020202020204" pitchFamily="34" charset="0"/>
              </a:rPr>
              <a:t>I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talk with my foreign friends.</a:t>
            </a:r>
          </a:p>
        </p:txBody>
      </p:sp>
      <p:pic>
        <p:nvPicPr>
          <p:cNvPr id="26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36" y="3930458"/>
            <a:ext cx="2948952" cy="2022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970108" y="4495712"/>
            <a:ext cx="26597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How do you 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learn English?</a:t>
            </a:r>
          </a:p>
        </p:txBody>
      </p:sp>
    </p:spTree>
    <p:extLst>
      <p:ext uri="{BB962C8B-B14F-4D97-AF65-F5344CB8AC3E}">
        <p14:creationId xmlns:p14="http://schemas.microsoft.com/office/powerpoint/2010/main" val="34671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5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9163" y="4216478"/>
            <a:ext cx="1975442" cy="150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44" y="1157702"/>
            <a:ext cx="1989996" cy="219291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437873" y="4089910"/>
            <a:ext cx="2533376" cy="1590422"/>
            <a:chOff x="4717227" y="580148"/>
            <a:chExt cx="2533376" cy="1590422"/>
          </a:xfrm>
        </p:grpSpPr>
        <p:sp>
          <p:nvSpPr>
            <p:cNvPr id="30" name="TextBox 29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734" y="1618773"/>
            <a:ext cx="2086041" cy="1715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language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8549469" y="2711245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49469" y="141227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8482305" y="525272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5375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5234976" y="2672776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976" y="137380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/>
          <a:srcRect b="7781"/>
          <a:stretch/>
        </p:blipFill>
        <p:spPr>
          <a:xfrm>
            <a:off x="5242922" y="506975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2922" y="390969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2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801" y="1461636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732" y="1498376"/>
            <a:ext cx="1975442" cy="150481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/>
          <a:srcRect l="22521" r="21652"/>
          <a:stretch/>
        </p:blipFill>
        <p:spPr>
          <a:xfrm>
            <a:off x="9392836" y="4298043"/>
            <a:ext cx="1362862" cy="1358617"/>
          </a:xfrm>
          <a:prstGeom prst="roundRect">
            <a:avLst>
              <a:gd name="adj" fmla="val 28542"/>
            </a:avLst>
          </a:prstGeom>
        </p:spPr>
      </p:pic>
      <p:grpSp>
        <p:nvGrpSpPr>
          <p:cNvPr id="39" name="Group 38"/>
          <p:cNvGrpSpPr/>
          <p:nvPr/>
        </p:nvGrpSpPr>
        <p:grpSpPr>
          <a:xfrm>
            <a:off x="5475240" y="4122502"/>
            <a:ext cx="2533376" cy="1590422"/>
            <a:chOff x="4717227" y="580148"/>
            <a:chExt cx="2533376" cy="1590422"/>
          </a:xfrm>
        </p:grpSpPr>
        <p:sp>
          <p:nvSpPr>
            <p:cNvPr id="41" name="TextBox 40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French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5234002" y="2718291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002" y="141932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8447231" y="2716591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47231" y="141762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/>
          <a:srcRect b="7781"/>
          <a:stretch/>
        </p:blipFill>
        <p:spPr>
          <a:xfrm>
            <a:off x="8531659" y="512214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31659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/>
          <a:srcRect b="8337"/>
          <a:stretch/>
        </p:blipFill>
        <p:spPr>
          <a:xfrm>
            <a:off x="5239275" y="5242764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39275" y="3943796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4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940" y="1588359"/>
            <a:ext cx="1975442" cy="150481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74110" y="4071423"/>
            <a:ext cx="2533376" cy="1590422"/>
            <a:chOff x="4589122" y="617082"/>
            <a:chExt cx="2533376" cy="1590422"/>
          </a:xfrm>
        </p:grpSpPr>
        <p:sp>
          <p:nvSpPr>
            <p:cNvPr id="58" name="TextBox 57"/>
            <p:cNvSpPr txBox="1"/>
            <p:nvPr/>
          </p:nvSpPr>
          <p:spPr>
            <a:xfrm>
              <a:off x="4675748" y="617082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589122" y="1317333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9341" y="3977631"/>
            <a:ext cx="2086041" cy="1715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foreign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/>
          <a:srcRect b="8337"/>
          <a:stretch/>
        </p:blipFill>
        <p:spPr>
          <a:xfrm>
            <a:off x="8549469" y="2711245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49469" y="1412277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/>
          <a:srcRect b="8337"/>
          <a:stretch/>
        </p:blipFill>
        <p:spPr>
          <a:xfrm>
            <a:off x="8482305" y="525272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5375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/>
          <a:srcRect b="8337"/>
          <a:stretch/>
        </p:blipFill>
        <p:spPr>
          <a:xfrm>
            <a:off x="5234976" y="2672776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4976" y="1373808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b="7781"/>
          <a:stretch/>
        </p:blipFill>
        <p:spPr>
          <a:xfrm>
            <a:off x="5242922" y="506975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2922" y="390969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6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867" y="4133566"/>
            <a:ext cx="1975442" cy="150481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22" y="1221954"/>
            <a:ext cx="1989996" cy="219291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679040" y="1534859"/>
            <a:ext cx="2533376" cy="1590422"/>
            <a:chOff x="4717227" y="580148"/>
            <a:chExt cx="2533376" cy="1590422"/>
          </a:xfrm>
        </p:grpSpPr>
        <p:sp>
          <p:nvSpPr>
            <p:cNvPr id="58" name="TextBox 57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2456" y="4060181"/>
            <a:ext cx="2086041" cy="1715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favourite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b="7781"/>
          <a:stretch/>
        </p:blipFill>
        <p:spPr>
          <a:xfrm>
            <a:off x="5246078" y="5122144"/>
            <a:ext cx="779011" cy="7907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199886" y="2674953"/>
            <a:ext cx="785141" cy="651888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5246078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sai"/>
          <p:cNvSpPr/>
          <p:nvPr/>
        </p:nvSpPr>
        <p:spPr>
          <a:xfrm>
            <a:off x="5199886" y="137598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8531103" y="2643756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501606" y="1374285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8501606" y="5209138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8501606" y="3910170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3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374" y="4208484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6840" y="4165305"/>
            <a:ext cx="1975442" cy="15048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/>
          <a:srcRect l="22521" r="21652"/>
          <a:stretch/>
        </p:blipFill>
        <p:spPr>
          <a:xfrm>
            <a:off x="9448398" y="1618458"/>
            <a:ext cx="1362862" cy="1358617"/>
          </a:xfrm>
          <a:prstGeom prst="roundRect">
            <a:avLst>
              <a:gd name="adj" fmla="val 28542"/>
            </a:avLst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70" y="1213490"/>
            <a:ext cx="1989996" cy="2192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talk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/>
          <a:srcRect b="7781"/>
          <a:stretch/>
        </p:blipFill>
        <p:spPr>
          <a:xfrm>
            <a:off x="8510638" y="5122144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10638" y="396208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5277246" y="2652831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77246" y="135386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5212463" y="5295642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12463" y="399667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/>
          <a:srcRect b="8337"/>
          <a:stretch/>
        </p:blipFill>
        <p:spPr>
          <a:xfrm>
            <a:off x="8490475" y="2651131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90475" y="1352163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2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https://s.sachmem.vn/public/images/TA5T1SHS/U7-L2-2-3-27f4d816c47415bc31866f6e511424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29" y="1648130"/>
            <a:ext cx="2281315" cy="156498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104" y="4106652"/>
            <a:ext cx="1975442" cy="150481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/>
          <a:srcRect l="22521" r="21652"/>
          <a:stretch/>
        </p:blipFill>
        <p:spPr>
          <a:xfrm>
            <a:off x="9267446" y="4200711"/>
            <a:ext cx="1362862" cy="1358617"/>
          </a:xfrm>
          <a:prstGeom prst="roundRect">
            <a:avLst>
              <a:gd name="adj" fmla="val 28542"/>
            </a:avLst>
          </a:prstGeom>
        </p:spPr>
      </p:pic>
      <p:grpSp>
        <p:nvGrpSpPr>
          <p:cNvPr id="55" name="Group 54"/>
          <p:cNvGrpSpPr/>
          <p:nvPr/>
        </p:nvGrpSpPr>
        <p:grpSpPr>
          <a:xfrm>
            <a:off x="5446316" y="1525248"/>
            <a:ext cx="2533376" cy="1590422"/>
            <a:chOff x="4717227" y="580148"/>
            <a:chExt cx="2533376" cy="1590422"/>
          </a:xfrm>
        </p:grpSpPr>
        <p:sp>
          <p:nvSpPr>
            <p:cNvPr id="58" name="TextBox 57"/>
            <p:cNvSpPr txBox="1"/>
            <p:nvPr/>
          </p:nvSpPr>
          <p:spPr>
            <a:xfrm>
              <a:off x="4803853" y="580148"/>
              <a:ext cx="2360124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French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717227" y="1280399"/>
              <a:ext cx="2533376" cy="890171"/>
            </a:xfrm>
            <a:prstGeom prst="cloud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8" y="1070134"/>
            <a:ext cx="3578545" cy="5514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733" y="391172"/>
            <a:ext cx="57538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zh-CN"/>
            </a:defPPr>
            <a:lvl1pPr algn="ctr">
              <a:defRPr sz="6000" b="1" spc="50">
                <a:ln w="11430"/>
                <a:solidFill>
                  <a:schemeClr val="accent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defRPr>
            </a:lvl1pPr>
          </a:lstStyle>
          <a:p>
            <a:r>
              <a:rPr lang="en-US" altLang="zh-CN" sz="2400" dirty="0">
                <a:ln w="11430">
                  <a:noFill/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picture</a:t>
            </a:r>
            <a:endParaRPr lang="zh-CN" altLang="en-US" sz="2400" dirty="0">
              <a:ln w="11430"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32722" y="1153356"/>
            <a:ext cx="3047017" cy="2174312"/>
            <a:chOff x="4733696" y="901397"/>
            <a:chExt cx="3047017" cy="2174312"/>
          </a:xfrm>
        </p:grpSpPr>
        <p:sp>
          <p:nvSpPr>
            <p:cNvPr id="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93814" y="1153356"/>
            <a:ext cx="3047017" cy="2174312"/>
            <a:chOff x="4733696" y="901397"/>
            <a:chExt cx="3047017" cy="2174312"/>
          </a:xfrm>
        </p:grpSpPr>
        <p:sp>
          <p:nvSpPr>
            <p:cNvPr id="10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32722" y="3730302"/>
            <a:ext cx="3047017" cy="2174312"/>
            <a:chOff x="4733696" y="901397"/>
            <a:chExt cx="3047017" cy="2174312"/>
          </a:xfrm>
        </p:grpSpPr>
        <p:sp>
          <p:nvSpPr>
            <p:cNvPr id="13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93814" y="3730302"/>
            <a:ext cx="3047017" cy="2174312"/>
            <a:chOff x="4733696" y="901397"/>
            <a:chExt cx="3047017" cy="2174312"/>
          </a:xfrm>
        </p:grpSpPr>
        <p:sp>
          <p:nvSpPr>
            <p:cNvPr id="16" name="bakery1"/>
            <p:cNvSpPr/>
            <p:nvPr/>
          </p:nvSpPr>
          <p:spPr>
            <a:xfrm>
              <a:off x="4830357" y="1101908"/>
              <a:ext cx="2950356" cy="1973801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1C3A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1"/>
            <p:cNvSpPr/>
            <p:nvPr/>
          </p:nvSpPr>
          <p:spPr>
            <a:xfrm>
              <a:off x="4733696" y="901397"/>
              <a:ext cx="430012" cy="446912"/>
            </a:xfrm>
            <a:prstGeom prst="star5">
              <a:avLst>
                <a:gd name="adj" fmla="val 29818"/>
                <a:gd name="hf" fmla="val 105146"/>
                <a:gd name="vf" fmla="val 110557"/>
              </a:avLst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24" name="1"/>
          <p:cNvSpPr txBox="1"/>
          <p:nvPr/>
        </p:nvSpPr>
        <p:spPr>
          <a:xfrm>
            <a:off x="791659" y="3962083"/>
            <a:ext cx="3537291" cy="646331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002060"/>
                </a:solidFill>
              </a:rPr>
              <a:t>learn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b="7781"/>
          <a:stretch/>
        </p:blipFill>
        <p:spPr>
          <a:xfrm>
            <a:off x="8528539" y="2505092"/>
            <a:ext cx="779011" cy="790795"/>
          </a:xfrm>
          <a:prstGeom prst="rect">
            <a:avLst/>
          </a:prstGeom>
        </p:spPr>
      </p:pic>
      <p:sp>
        <p:nvSpPr>
          <p:cNvPr id="48" name="MsPhamdung"/>
          <p:cNvSpPr/>
          <p:nvPr/>
        </p:nvSpPr>
        <p:spPr>
          <a:xfrm>
            <a:off x="8528539" y="1345031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269076" y="5245932"/>
            <a:ext cx="785141" cy="651888"/>
          </a:xfrm>
          <a:prstGeom prst="rect">
            <a:avLst/>
          </a:prstGeom>
        </p:spPr>
      </p:pic>
      <p:sp>
        <p:nvSpPr>
          <p:cNvPr id="49" name="MsPhamsai"/>
          <p:cNvSpPr/>
          <p:nvPr/>
        </p:nvSpPr>
        <p:spPr>
          <a:xfrm>
            <a:off x="5239579" y="394696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5239579" y="2678509"/>
            <a:ext cx="785141" cy="651888"/>
          </a:xfrm>
          <a:prstGeom prst="rect">
            <a:avLst/>
          </a:prstGeom>
        </p:spPr>
      </p:pic>
      <p:sp>
        <p:nvSpPr>
          <p:cNvPr id="51" name="MsPhamsai"/>
          <p:cNvSpPr/>
          <p:nvPr/>
        </p:nvSpPr>
        <p:spPr>
          <a:xfrm>
            <a:off x="5239579" y="1379541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/>
          <a:srcRect b="8337"/>
          <a:stretch/>
        </p:blipFill>
        <p:spPr>
          <a:xfrm>
            <a:off x="8482305" y="5244232"/>
            <a:ext cx="785141" cy="651888"/>
          </a:xfrm>
          <a:prstGeom prst="rect">
            <a:avLst/>
          </a:prstGeom>
        </p:spPr>
      </p:pic>
      <p:sp>
        <p:nvSpPr>
          <p:cNvPr id="53" name="MsPhamsai"/>
          <p:cNvSpPr/>
          <p:nvPr/>
        </p:nvSpPr>
        <p:spPr>
          <a:xfrm>
            <a:off x="8482305" y="3945264"/>
            <a:ext cx="2950356" cy="195085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1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36468" y="34044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2342" y="740551"/>
            <a:ext cx="8979983" cy="5777332"/>
          </a:xfrm>
          <a:prstGeom prst="rect">
            <a:avLst/>
          </a:prstGeom>
        </p:spPr>
      </p:pic>
      <p:pic>
        <p:nvPicPr>
          <p:cNvPr id="5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28199" y="5192743"/>
            <a:ext cx="604375" cy="614447"/>
          </a:xfrm>
          <a:prstGeom prst="ellipse">
            <a:avLst/>
          </a:prstGeom>
        </p:spPr>
      </p:pic>
      <p:pic>
        <p:nvPicPr>
          <p:cNvPr id="7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7430" y="899862"/>
            <a:ext cx="269824" cy="274320"/>
          </a:xfrm>
          <a:prstGeom prst="ellipse">
            <a:avLst/>
          </a:prstGeom>
        </p:spPr>
      </p:pic>
      <p:pic>
        <p:nvPicPr>
          <p:cNvPr id="8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5451" y="2821259"/>
            <a:ext cx="269824" cy="274320"/>
          </a:xfrm>
          <a:prstGeom prst="ellipse">
            <a:avLst/>
          </a:prstGeom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00423" y="899862"/>
            <a:ext cx="269824" cy="274320"/>
          </a:xfrm>
          <a:prstGeom prst="ellipse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7226" y="2821259"/>
            <a:ext cx="269824" cy="274320"/>
          </a:xfrm>
          <a:prstGeom prst="ellipse">
            <a:avLst/>
          </a:prstGeom>
        </p:spPr>
      </p:pic>
      <p:pic>
        <p:nvPicPr>
          <p:cNvPr id="11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6102" y="3629217"/>
            <a:ext cx="269824" cy="274320"/>
          </a:xfrm>
          <a:prstGeom prst="ellipse">
            <a:avLst/>
          </a:prstGeom>
        </p:spPr>
      </p:pic>
      <p:pic>
        <p:nvPicPr>
          <p:cNvPr id="12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0664" y="6117774"/>
            <a:ext cx="269824" cy="274320"/>
          </a:xfrm>
          <a:prstGeom prst="ellipse">
            <a:avLst/>
          </a:prstGeom>
        </p:spPr>
      </p:pic>
      <p:pic>
        <p:nvPicPr>
          <p:cNvPr id="13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6656" y="3577686"/>
            <a:ext cx="269824" cy="274320"/>
          </a:xfrm>
          <a:prstGeom prst="ellipse">
            <a:avLst/>
          </a:prstGeom>
        </p:spPr>
      </p:pic>
      <p:pic>
        <p:nvPicPr>
          <p:cNvPr id="14" name="Msphamsound-093608278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21764" y="6072586"/>
            <a:ext cx="269824" cy="2743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91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7 How do you learn English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7 How do you learn English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7 How do you learn English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7 How do you learn English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7 How do you learn English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7 How do you learn English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7 How do you learn English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7 How do you learn English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7 How do you learn English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432</Words>
  <Application>Microsoft Office PowerPoint</Application>
  <PresentationFormat>Custom</PresentationFormat>
  <Paragraphs>133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15</cp:revision>
  <dcterms:created xsi:type="dcterms:W3CDTF">2021-05-28T11:10:47Z</dcterms:created>
  <dcterms:modified xsi:type="dcterms:W3CDTF">2022-11-13T09:36:33Z</dcterms:modified>
</cp:coreProperties>
</file>