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310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311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59" r:id="rId22"/>
    <p:sldId id="296" r:id="rId23"/>
    <p:sldId id="297" r:id="rId24"/>
    <p:sldId id="298" r:id="rId25"/>
    <p:sldId id="299" r:id="rId26"/>
    <p:sldId id="300" r:id="rId27"/>
    <p:sldId id="301" r:id="rId28"/>
    <p:sldId id="309" r:id="rId29"/>
    <p:sldId id="308" r:id="rId30"/>
    <p:sldId id="302" r:id="rId31"/>
    <p:sldId id="303" r:id="rId32"/>
    <p:sldId id="304" r:id="rId33"/>
    <p:sldId id="312" r:id="rId34"/>
    <p:sldId id="313" r:id="rId35"/>
    <p:sldId id="314" r:id="rId36"/>
    <p:sldId id="315" r:id="rId37"/>
    <p:sldId id="316" r:id="rId38"/>
    <p:sldId id="317" r:id="rId39"/>
    <p:sldId id="319" r:id="rId40"/>
    <p:sldId id="320" r:id="rId41"/>
    <p:sldId id="321" r:id="rId42"/>
    <p:sldId id="318" r:id="rId43"/>
  </p:sldIdLst>
  <p:sldSz cx="12192000" cy="6858000"/>
  <p:notesSz cx="6858000" cy="9144000"/>
  <p:embeddedFontLst>
    <p:embeddedFont>
      <p:font typeface="Corbel" panose="020B0503020204020204" pitchFamily="34" charset="0"/>
      <p:regular r:id="rId45"/>
      <p:bold r:id="rId46"/>
      <p:italic r:id="rId47"/>
      <p:boldItalic r:id="rId48"/>
    </p:embeddedFont>
    <p:embeddedFont>
      <p:font typeface="Edwardian Script ITC" panose="030303020407070D0804" pitchFamily="66" charset="0"/>
      <p:regular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Britannic Bold" panose="020B0903060703020204" pitchFamily="34" charset="0"/>
      <p:regular r:id="rId58"/>
    </p:embeddedFont>
    <p:embeddedFont>
      <p:font typeface="Book Antiqua" panose="02040602050305030304" pitchFamily="18" charset="0"/>
      <p:regular r:id="rId59"/>
      <p:bold r:id="rId60"/>
      <p:italic r:id="rId61"/>
      <p:boldItalic r:id="rId62"/>
    </p:embeddedFont>
    <p:embeddedFont>
      <p:font typeface="Arial Black" panose="020B0A04020102020204" pitchFamily="34" charset="0"/>
      <p:bold r:id="rId63"/>
    </p:embeddedFont>
    <p:embeddedFont>
      <p:font typeface="Algerian" panose="04020705040A02060702" pitchFamily="82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D64C-9F52-4226-8727-2B3C0DB7D8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53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2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8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25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07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1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62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3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4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8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26" Type="http://schemas.openxmlformats.org/officeDocument/2006/relationships/image" Target="../media/image14.png"/><Relationship Id="rId39" Type="http://schemas.openxmlformats.org/officeDocument/2006/relationships/image" Target="../media/image21.png"/><Relationship Id="rId3" Type="http://schemas.openxmlformats.org/officeDocument/2006/relationships/audio" Target="../media/audio4.wav"/><Relationship Id="rId21" Type="http://schemas.openxmlformats.org/officeDocument/2006/relationships/audio" Target="../media/audio22.wav"/><Relationship Id="rId34" Type="http://schemas.openxmlformats.org/officeDocument/2006/relationships/hyperlink" Target="https://www.sachmem.vn/books/19/pages#!?page=13" TargetMode="External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audio" Target="../media/audio18.wav"/><Relationship Id="rId25" Type="http://schemas.openxmlformats.org/officeDocument/2006/relationships/hyperlink" Target="https://www.sachmem.vn/books/19/exercises/5774" TargetMode="External"/><Relationship Id="rId33" Type="http://schemas.openxmlformats.org/officeDocument/2006/relationships/image" Target="../media/image18.png"/><Relationship Id="rId38" Type="http://schemas.openxmlformats.org/officeDocument/2006/relationships/hyperlink" Target="https://www.sachmem.vn/books/19/exercises/5778" TargetMode="External"/><Relationship Id="rId2" Type="http://schemas.openxmlformats.org/officeDocument/2006/relationships/audio" Target="../media/audio3.wav"/><Relationship Id="rId16" Type="http://schemas.openxmlformats.org/officeDocument/2006/relationships/audio" Target="../media/audio17.wav"/><Relationship Id="rId20" Type="http://schemas.openxmlformats.org/officeDocument/2006/relationships/audio" Target="../media/audio21.wav"/><Relationship Id="rId29" Type="http://schemas.openxmlformats.org/officeDocument/2006/relationships/hyperlink" Target="https://www.sachmem.vn/books/19/exercises/5775" TargetMode="External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13.png"/><Relationship Id="rId32" Type="http://schemas.openxmlformats.org/officeDocument/2006/relationships/hyperlink" Target="https://www.sachmem.vn/books/19/exercises/5776" TargetMode="External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6.wav"/><Relationship Id="rId15" Type="http://schemas.openxmlformats.org/officeDocument/2006/relationships/audio" Target="../media/audio16.wav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36" Type="http://schemas.openxmlformats.org/officeDocument/2006/relationships/hyperlink" Target="https://www.sachmem.vn/books/19/exercises/5777" TargetMode="External"/><Relationship Id="rId10" Type="http://schemas.openxmlformats.org/officeDocument/2006/relationships/audio" Target="../media/audio11.wav"/><Relationship Id="rId19" Type="http://schemas.openxmlformats.org/officeDocument/2006/relationships/audio" Target="../media/audio20.wav"/><Relationship Id="rId31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5.wav"/><Relationship Id="rId22" Type="http://schemas.openxmlformats.org/officeDocument/2006/relationships/image" Target="../media/image11.png"/><Relationship Id="rId27" Type="http://schemas.openxmlformats.org/officeDocument/2006/relationships/hyperlink" Target="https://www.sachmem.vn/books/19/pages#!?page=12" TargetMode="External"/><Relationship Id="rId30" Type="http://schemas.openxmlformats.org/officeDocument/2006/relationships/image" Target="../media/image16.png"/><Relationship Id="rId35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20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hyperlink" Target="https://www.sachmem.vn/books/19/exercises/577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image" Target="../media/image3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image" Target="../media/image29.png"/><Relationship Id="rId5" Type="http://schemas.openxmlformats.org/officeDocument/2006/relationships/audio" Target="../media/audio25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audio24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7.jpg"/><Relationship Id="rId10" Type="http://schemas.openxmlformats.org/officeDocument/2006/relationships/image" Target="../media/image41.png"/><Relationship Id="rId4" Type="http://schemas.openxmlformats.org/officeDocument/2006/relationships/audio" Target="../media/audio28.wav"/><Relationship Id="rId9" Type="http://schemas.openxmlformats.org/officeDocument/2006/relationships/image" Target="../media/image40.png"/><Relationship Id="rId1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.wdp"/><Relationship Id="rId3" Type="http://schemas.openxmlformats.org/officeDocument/2006/relationships/audio" Target="../media/audio28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29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7.jpg"/><Relationship Id="rId10" Type="http://schemas.openxmlformats.org/officeDocument/2006/relationships/image" Target="../media/image41.png"/><Relationship Id="rId4" Type="http://schemas.openxmlformats.org/officeDocument/2006/relationships/audio" Target="../media/audio28.wav"/><Relationship Id="rId9" Type="http://schemas.openxmlformats.org/officeDocument/2006/relationships/image" Target="../media/image40.png"/><Relationship Id="rId1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.wdp"/><Relationship Id="rId3" Type="http://schemas.openxmlformats.org/officeDocument/2006/relationships/audio" Target="../media/audio28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7.jpg"/><Relationship Id="rId10" Type="http://schemas.openxmlformats.org/officeDocument/2006/relationships/image" Target="../media/image41.png"/><Relationship Id="rId4" Type="http://schemas.openxmlformats.org/officeDocument/2006/relationships/audio" Target="../media/audio28.wav"/><Relationship Id="rId9" Type="http://schemas.openxmlformats.org/officeDocument/2006/relationships/image" Target="../media/image4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.wdp"/><Relationship Id="rId3" Type="http://schemas.openxmlformats.org/officeDocument/2006/relationships/audio" Target="../media/audio28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29.wav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6148459" y="3861804"/>
            <a:ext cx="2289079" cy="1820845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465" y="3851140"/>
            <a:ext cx="2302718" cy="184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33" y="934815"/>
            <a:ext cx="2402227" cy="1936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15" y="3851140"/>
            <a:ext cx="2302718" cy="184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669" y="928109"/>
            <a:ext cx="2402225" cy="1921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0660" r="4916"/>
          <a:stretch/>
        </p:blipFill>
        <p:spPr>
          <a:xfrm>
            <a:off x="4942881" y="934815"/>
            <a:ext cx="2383956" cy="190836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7914" y="3851140"/>
            <a:ext cx="2289082" cy="1829319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43" name="Rounded Rectangle 42"/>
          <p:cNvSpPr/>
          <p:nvPr/>
        </p:nvSpPr>
        <p:spPr>
          <a:xfrm>
            <a:off x="6123336" y="5774153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Cook dinner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387379" y="2932212"/>
            <a:ext cx="269680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Brush my teeth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26035" y="5788008"/>
            <a:ext cx="229284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Get up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94337" y="5788008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Wash my face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866238" y="5788008"/>
            <a:ext cx="213317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Watch TV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303593" y="2932212"/>
            <a:ext cx="366253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Do morning exercise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130453" y="2932212"/>
            <a:ext cx="279158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Have breakfast</a:t>
            </a: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45951" y="87437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22343" y="934815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25443" y="88191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Dodecagon 29"/>
          <p:cNvSpPr/>
          <p:nvPr/>
        </p:nvSpPr>
        <p:spPr>
          <a:xfrm>
            <a:off x="525802" y="372990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1" name="Dodecagon 30"/>
          <p:cNvSpPr/>
          <p:nvPr/>
        </p:nvSpPr>
        <p:spPr>
          <a:xfrm>
            <a:off x="5948419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2" name="Dodecagon 31"/>
          <p:cNvSpPr/>
          <p:nvPr/>
        </p:nvSpPr>
        <p:spPr>
          <a:xfrm>
            <a:off x="3208362" y="374359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3" name="Dodecagon 32"/>
          <p:cNvSpPr/>
          <p:nvPr/>
        </p:nvSpPr>
        <p:spPr>
          <a:xfrm>
            <a:off x="8564027" y="378582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535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729" y="1851645"/>
            <a:ext cx="801854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410539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464"/>
          <a:stretch/>
        </p:blipFill>
        <p:spPr>
          <a:xfrm>
            <a:off x="4726746" y="1448529"/>
            <a:ext cx="280730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801" y="7710447"/>
            <a:ext cx="2824030" cy="2259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951" y="1377332"/>
            <a:ext cx="2946067" cy="237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951" y="7710447"/>
            <a:ext cx="2824030" cy="2259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5489" y="1386636"/>
            <a:ext cx="2946064" cy="2356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10660" r="4916"/>
          <a:stretch/>
        </p:blipFill>
        <p:spPr>
          <a:xfrm>
            <a:off x="13122712" y="3743488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337" y="7713359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43" name="Horizontal Scroll 42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Cook dinner</a:t>
            </a:r>
          </a:p>
        </p:txBody>
      </p:sp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0" y="-183369"/>
            <a:ext cx="184731" cy="3667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8887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Dodecagon 9"/>
          <p:cNvSpPr/>
          <p:nvPr/>
        </p:nvSpPr>
        <p:spPr>
          <a:xfrm>
            <a:off x="1179097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7" name="Dodecagon 26"/>
          <p:cNvSpPr/>
          <p:nvPr/>
        </p:nvSpPr>
        <p:spPr>
          <a:xfrm>
            <a:off x="8355489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9" name="Dodecagon 28"/>
          <p:cNvSpPr/>
          <p:nvPr/>
        </p:nvSpPr>
        <p:spPr>
          <a:xfrm>
            <a:off x="4767293" y="1416858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45635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53607" y="143067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756198" y="2387986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5" name="Multiply 34"/>
          <p:cNvSpPr/>
          <p:nvPr/>
        </p:nvSpPr>
        <p:spPr>
          <a:xfrm>
            <a:off x="3083267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76" y="1499679"/>
            <a:ext cx="2971800" cy="23774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980" y="1499679"/>
            <a:ext cx="2971800" cy="2377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0660" r="4916"/>
          <a:stretch/>
        </p:blipFill>
        <p:spPr>
          <a:xfrm>
            <a:off x="8351372" y="1493721"/>
            <a:ext cx="2969928" cy="2377440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Brush my teeth</a:t>
            </a:r>
          </a:p>
        </p:txBody>
      </p:sp>
      <p:sp>
        <p:nvSpPr>
          <p:cNvPr id="9" name="Dodecagon 8"/>
          <p:cNvSpPr/>
          <p:nvPr/>
        </p:nvSpPr>
        <p:spPr>
          <a:xfrm>
            <a:off x="1174980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Dodecagon 9"/>
          <p:cNvSpPr/>
          <p:nvPr/>
        </p:nvSpPr>
        <p:spPr>
          <a:xfrm>
            <a:off x="8351372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" name="Dodecagon 10"/>
          <p:cNvSpPr/>
          <p:nvPr/>
        </p:nvSpPr>
        <p:spPr>
          <a:xfrm>
            <a:off x="4763176" y="14996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60667" y="1600613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15312" y="1579831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63962" y="15863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16599" y="2601504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10368544" y="2777812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6567566" y="2858076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690" y="1383564"/>
            <a:ext cx="2905518" cy="2340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0660" r="4916"/>
          <a:stretch/>
        </p:blipFill>
        <p:spPr>
          <a:xfrm>
            <a:off x="1189494" y="1383564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886" y="1383564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Get up</a:t>
            </a:r>
          </a:p>
        </p:txBody>
      </p:sp>
      <p:sp>
        <p:nvSpPr>
          <p:cNvPr id="6" name="Dodecagon 5"/>
          <p:cNvSpPr/>
          <p:nvPr/>
        </p:nvSpPr>
        <p:spPr>
          <a:xfrm>
            <a:off x="1189494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Dodecagon 6"/>
          <p:cNvSpPr/>
          <p:nvPr/>
        </p:nvSpPr>
        <p:spPr>
          <a:xfrm>
            <a:off x="8365886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Dodecagon 7"/>
          <p:cNvSpPr/>
          <p:nvPr/>
        </p:nvSpPr>
        <p:spPr>
          <a:xfrm>
            <a:off x="4777690" y="1383564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3726" y="140991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08190" y="1383564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58756" y="1428023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96842" y="2387097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6567896" y="2619485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2978772" y="2663027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464"/>
          <a:stretch/>
        </p:blipFill>
        <p:spPr>
          <a:xfrm>
            <a:off x="1240283" y="1427107"/>
            <a:ext cx="2807303" cy="2233066"/>
          </a:xfrm>
          <a:prstGeom prst="roundRect">
            <a:avLst>
              <a:gd name="adj" fmla="val 9969"/>
            </a:avLst>
          </a:prstGeom>
          <a:ln w="12700">
            <a:solidFill>
              <a:srgbClr val="FF3399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485" y="1400948"/>
            <a:ext cx="2824030" cy="2259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401" y="1427107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Wash my face</a:t>
            </a:r>
          </a:p>
        </p:txBody>
      </p:sp>
      <p:sp>
        <p:nvSpPr>
          <p:cNvPr id="6" name="Dodecagon 5"/>
          <p:cNvSpPr/>
          <p:nvPr/>
        </p:nvSpPr>
        <p:spPr>
          <a:xfrm>
            <a:off x="1204009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Dodecagon 6"/>
          <p:cNvSpPr/>
          <p:nvPr/>
        </p:nvSpPr>
        <p:spPr>
          <a:xfrm>
            <a:off x="8380401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Dodecagon 7"/>
          <p:cNvSpPr/>
          <p:nvPr/>
        </p:nvSpPr>
        <p:spPr>
          <a:xfrm>
            <a:off x="4792205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9177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607" y="1387135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07976" y="2196454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126809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9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343" y="1543220"/>
            <a:ext cx="2824030" cy="2259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862" y="1543221"/>
            <a:ext cx="2824030" cy="2259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147" y="1543221"/>
            <a:ext cx="2946064" cy="23568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Watch TV</a:t>
            </a:r>
          </a:p>
        </p:txBody>
      </p:sp>
      <p:sp>
        <p:nvSpPr>
          <p:cNvPr id="3" name="Dodecagon 2"/>
          <p:cNvSpPr/>
          <p:nvPr/>
        </p:nvSpPr>
        <p:spPr>
          <a:xfrm>
            <a:off x="1145951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22343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34147" y="1543221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4347" y="1585152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78811" y="155879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29377" y="1603258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7463" y="256233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6538517" y="279472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2949393" y="2838262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857" y="1398079"/>
            <a:ext cx="2946067" cy="237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660" r="4916"/>
          <a:stretch/>
        </p:blipFill>
        <p:spPr>
          <a:xfrm>
            <a:off x="1160465" y="1404187"/>
            <a:ext cx="2923659" cy="2340403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661" y="1464080"/>
            <a:ext cx="2807307" cy="2243458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Do morning exercise </a:t>
            </a:r>
          </a:p>
        </p:txBody>
      </p:sp>
      <p:sp>
        <p:nvSpPr>
          <p:cNvPr id="3" name="Dodecagon 2"/>
          <p:cNvSpPr/>
          <p:nvPr/>
        </p:nvSpPr>
        <p:spPr>
          <a:xfrm>
            <a:off x="1160465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36857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48661" y="139807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787258" y="146408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41903" y="1443298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90553" y="1449817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21076" y="2519692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10295135" y="2641279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6494157" y="2721543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2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400" y="1427107"/>
            <a:ext cx="2824030" cy="2259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204" y="1427107"/>
            <a:ext cx="2946067" cy="2375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008" y="1411463"/>
            <a:ext cx="2946064" cy="23568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585877" y="4471166"/>
            <a:ext cx="7020246" cy="1532906"/>
          </a:xfrm>
          <a:prstGeom prst="horizontalScroll">
            <a:avLst/>
          </a:prstGeom>
          <a:solidFill>
            <a:srgbClr val="FF798C"/>
          </a:solidFill>
          <a:ln w="28575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317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</a:rPr>
              <a:t>Have breakfast</a:t>
            </a:r>
          </a:p>
        </p:txBody>
      </p:sp>
      <p:sp>
        <p:nvSpPr>
          <p:cNvPr id="3" name="Dodecagon 2"/>
          <p:cNvSpPr/>
          <p:nvPr/>
        </p:nvSpPr>
        <p:spPr>
          <a:xfrm>
            <a:off x="1204008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Dodecagon 3"/>
          <p:cNvSpPr/>
          <p:nvPr/>
        </p:nvSpPr>
        <p:spPr>
          <a:xfrm>
            <a:off x="8380400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" name="Dodecagon 4"/>
          <p:cNvSpPr/>
          <p:nvPr/>
        </p:nvSpPr>
        <p:spPr>
          <a:xfrm>
            <a:off x="4792204" y="1427107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9177" y="145925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3074" y="1488200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20252" y="1450449"/>
            <a:ext cx="2744326" cy="22532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47443" y="2297519"/>
            <a:ext cx="11705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ln w="6350">
                  <a:solidFill>
                    <a:schemeClr val="bg1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9600" dirty="0">
              <a:ln w="6350"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10129392" y="2641911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3126809" y="2712360"/>
            <a:ext cx="1061811" cy="1061811"/>
          </a:xfrm>
          <a:prstGeom prst="mathMultiply">
            <a:avLst>
              <a:gd name="adj1" fmla="val 1934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9" grpId="0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/>
          <p:cNvSpPr/>
          <p:nvPr/>
        </p:nvSpPr>
        <p:spPr>
          <a:xfrm>
            <a:off x="1059115" y="1061885"/>
            <a:ext cx="3108960" cy="511334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4453451" y="1061885"/>
            <a:ext cx="3108960" cy="511334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7847787" y="1061885"/>
            <a:ext cx="3108960" cy="511334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55" t="3233" r="3905" b="2350"/>
          <a:stretch/>
        </p:blipFill>
        <p:spPr>
          <a:xfrm>
            <a:off x="5097322" y="1487408"/>
            <a:ext cx="1878717" cy="1555626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660" r="4916"/>
          <a:stretch/>
        </p:blipFill>
        <p:spPr>
          <a:xfrm>
            <a:off x="8505373" y="1440967"/>
            <a:ext cx="2027857" cy="1623309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8366712" y="3166545"/>
            <a:ext cx="2383956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Tập th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dục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ổi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sáng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08451" y="3166545"/>
            <a:ext cx="2791587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sáng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464"/>
          <a:stretch/>
        </p:blipFill>
        <p:spPr>
          <a:xfrm>
            <a:off x="1603538" y="1425603"/>
            <a:ext cx="1947152" cy="1548860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26" name="Rounded Rectangle 25"/>
          <p:cNvSpPr/>
          <p:nvPr/>
        </p:nvSpPr>
        <p:spPr>
          <a:xfrm>
            <a:off x="1238347" y="3166545"/>
            <a:ext cx="2791587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Nấu ăn</a:t>
            </a:r>
          </a:p>
        </p:txBody>
      </p:sp>
      <p:sp>
        <p:nvSpPr>
          <p:cNvPr id="8" name="Dodecagon 7"/>
          <p:cNvSpPr/>
          <p:nvPr/>
        </p:nvSpPr>
        <p:spPr>
          <a:xfrm>
            <a:off x="1119568" y="141315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" name="Dodecagon 8"/>
          <p:cNvSpPr/>
          <p:nvPr/>
        </p:nvSpPr>
        <p:spPr>
          <a:xfrm>
            <a:off x="7988844" y="141315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" name="Dodecagon 9"/>
          <p:cNvSpPr/>
          <p:nvPr/>
        </p:nvSpPr>
        <p:spPr>
          <a:xfrm>
            <a:off x="4554206" y="1413159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38682" y="5528417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53864" y="4338791"/>
            <a:ext cx="269680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my teeth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61924" y="4933604"/>
            <a:ext cx="229284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19704" y="4947459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my face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35680" y="5556126"/>
            <a:ext cx="213317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68075" y="4338791"/>
            <a:ext cx="366253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12551" y="4338791"/>
            <a:ext cx="279158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603548" y="5556126"/>
            <a:ext cx="2791587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571000" y="4947459"/>
            <a:ext cx="3662533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exercise </a:t>
            </a:r>
          </a:p>
        </p:txBody>
      </p:sp>
      <p:sp>
        <p:nvSpPr>
          <p:cNvPr id="40" name="Oval 39"/>
          <p:cNvSpPr/>
          <p:nvPr/>
        </p:nvSpPr>
        <p:spPr>
          <a:xfrm>
            <a:off x="1461924" y="5385885"/>
            <a:ext cx="2431122" cy="759503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60285" y="5430871"/>
            <a:ext cx="2431122" cy="759503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847281" y="4784909"/>
            <a:ext cx="3109465" cy="759503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586" y="1851645"/>
            <a:ext cx="859882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68017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56234" y="1176196"/>
            <a:ext cx="2651760" cy="4744723"/>
          </a:xfrm>
          <a:prstGeom prst="roundRect">
            <a:avLst>
              <a:gd name="adj" fmla="val 7635"/>
            </a:avLst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  <a:buClr>
                <a:srgbClr val="333333"/>
              </a:buClr>
              <a:buSzPts val="1800"/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64127" y="1176195"/>
            <a:ext cx="2651760" cy="4744724"/>
          </a:xfrm>
          <a:prstGeom prst="roundRect">
            <a:avLst>
              <a:gd name="adj" fmla="val 7635"/>
            </a:avLst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428163" y="1176231"/>
            <a:ext cx="2651760" cy="4744653"/>
          </a:xfrm>
          <a:prstGeom prst="roundRect">
            <a:avLst>
              <a:gd name="adj" fmla="val 7635"/>
            </a:avLst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92199" y="1176196"/>
            <a:ext cx="2651760" cy="4744723"/>
          </a:xfrm>
          <a:prstGeom prst="roundRect">
            <a:avLst>
              <a:gd name="adj" fmla="val 7635"/>
            </a:avLst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011" t="3269" r="13050" b="3055"/>
          <a:stretch/>
        </p:blipFill>
        <p:spPr>
          <a:xfrm>
            <a:off x="4116638" y="1503209"/>
            <a:ext cx="1425921" cy="1425921"/>
          </a:xfrm>
          <a:prstGeom prst="round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65" t="2046" r="3365" b="4026"/>
          <a:stretch/>
        </p:blipFill>
        <p:spPr>
          <a:xfrm>
            <a:off x="6711903" y="1461959"/>
            <a:ext cx="1704838" cy="1370556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279" t="3705" r="2639" b="3131"/>
          <a:stretch/>
        </p:blipFill>
        <p:spPr>
          <a:xfrm>
            <a:off x="9470366" y="1592762"/>
            <a:ext cx="1715981" cy="1359413"/>
          </a:xfrm>
          <a:prstGeom prst="roundRect">
            <a:avLst>
              <a:gd name="adj" fmla="val 9290"/>
            </a:avLst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682" y="1503209"/>
            <a:ext cx="1813135" cy="1448966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6238440" y="3004550"/>
            <a:ext cx="2651761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TV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474406" y="3004550"/>
            <a:ext cx="2651760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Đáng răng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0370" y="3004550"/>
            <a:ext cx="2651760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ức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dậy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002475" y="3004550"/>
            <a:ext cx="2651761" cy="64008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ửa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mặt</a:t>
            </a:r>
          </a:p>
        </p:txBody>
      </p:sp>
      <p:sp>
        <p:nvSpPr>
          <p:cNvPr id="14" name="Dodecagon 13"/>
          <p:cNvSpPr/>
          <p:nvPr/>
        </p:nvSpPr>
        <p:spPr>
          <a:xfrm>
            <a:off x="727398" y="1371790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" name="Dodecagon 14"/>
          <p:cNvSpPr/>
          <p:nvPr/>
        </p:nvSpPr>
        <p:spPr>
          <a:xfrm>
            <a:off x="6246774" y="1371790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Dodecagon 15"/>
          <p:cNvSpPr/>
          <p:nvPr/>
        </p:nvSpPr>
        <p:spPr>
          <a:xfrm>
            <a:off x="3487086" y="1371790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7" name="Dodecagon 16"/>
          <p:cNvSpPr/>
          <p:nvPr/>
        </p:nvSpPr>
        <p:spPr>
          <a:xfrm>
            <a:off x="9006462" y="1371790"/>
            <a:ext cx="434876" cy="434876"/>
          </a:xfrm>
          <a:prstGeom prst="dodec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112450" y="5259563"/>
            <a:ext cx="2339325" cy="479990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212773" y="4508541"/>
            <a:ext cx="2696804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my teeth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43585" y="4663537"/>
            <a:ext cx="229284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26613" y="3959262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my face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6613" y="5273418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956232" y="3959262"/>
            <a:ext cx="2651761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02082" y="4616340"/>
            <a:ext cx="2698416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27" name="Oval 26"/>
          <p:cNvSpPr/>
          <p:nvPr/>
        </p:nvSpPr>
        <p:spPr>
          <a:xfrm>
            <a:off x="774446" y="4569143"/>
            <a:ext cx="2431122" cy="605891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582344" y="3820980"/>
            <a:ext cx="1957662" cy="662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426207" y="3820980"/>
            <a:ext cx="2653716" cy="687561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239463" y="3959262"/>
            <a:ext cx="264342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35295" y="5273418"/>
            <a:ext cx="2651760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440843" y="3959262"/>
            <a:ext cx="2639079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my teeth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002475" y="4609413"/>
            <a:ext cx="2559275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my face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428162" y="5273418"/>
            <a:ext cx="2677842" cy="452281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35" name="Oval 34"/>
          <p:cNvSpPr/>
          <p:nvPr/>
        </p:nvSpPr>
        <p:spPr>
          <a:xfrm>
            <a:off x="9303281" y="4498123"/>
            <a:ext cx="1957662" cy="662505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0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3244" y="860078"/>
            <a:ext cx="7921782" cy="5613149"/>
            <a:chOff x="1835189" y="-428263"/>
            <a:chExt cx="8420830" cy="615160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35189" y="-428263"/>
              <a:ext cx="8420830" cy="34691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35189" y="3040867"/>
              <a:ext cx="8420830" cy="268247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27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32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34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36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34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38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34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791B7CEB-4258-4EF2-9D79-1C5D63927D7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70763" y="1001597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12B7A67B-4AB6-4145-B89F-C7F6BF4959A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253778" y="848456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739545A8-59CA-4039-B205-C6C2D36BCF6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252112" y="1056804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="" xmlns:a16="http://schemas.microsoft.com/office/drawing/2014/main" id="{BBFC778A-AF02-4EA1-B3DA-1AACD9A2871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892275" y="4055312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="" xmlns:a16="http://schemas.microsoft.com/office/drawing/2014/main" id="{21CAA761-B049-4733-A28B-7BDD3B7AB23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128382" y="4096597"/>
            <a:ext cx="361938" cy="36576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="" xmlns:a16="http://schemas.microsoft.com/office/drawing/2014/main" id="{3BF888BB-3A0A-4DAD-86C6-4B8F508CDC9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721138" y="1125384"/>
            <a:ext cx="226211" cy="228600"/>
          </a:xfrm>
          <a:prstGeom prst="rect">
            <a:avLst/>
          </a:prstGeom>
        </p:spPr>
      </p:pic>
      <p:pic>
        <p:nvPicPr>
          <p:cNvPr id="25" name="Mspham0936082789">
            <a:extLst>
              <a:ext uri="{FF2B5EF4-FFF2-40B4-BE49-F238E27FC236}">
                <a16:creationId xmlns="" xmlns:a16="http://schemas.microsoft.com/office/drawing/2014/main" id="{9C8EEDEF-0DAB-4AE2-B420-CE4DB49E910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580819" y="795693"/>
            <a:ext cx="226211" cy="228600"/>
          </a:xfrm>
          <a:prstGeom prst="rect">
            <a:avLst/>
          </a:prstGeom>
        </p:spPr>
      </p:pic>
      <p:pic>
        <p:nvPicPr>
          <p:cNvPr id="26" name="Mspham0936082789">
            <a:extLst>
              <a:ext uri="{FF2B5EF4-FFF2-40B4-BE49-F238E27FC236}">
                <a16:creationId xmlns="" xmlns:a16="http://schemas.microsoft.com/office/drawing/2014/main" id="{043B8BF6-CEE1-4028-8B9C-5BB6CB3A3ED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87922" y="795693"/>
            <a:ext cx="226211" cy="228600"/>
          </a:xfrm>
          <a:prstGeom prst="rect">
            <a:avLst/>
          </a:prstGeom>
        </p:spPr>
      </p:pic>
      <p:pic>
        <p:nvPicPr>
          <p:cNvPr id="27" name="Mspham0936082789">
            <a:extLst>
              <a:ext uri="{FF2B5EF4-FFF2-40B4-BE49-F238E27FC236}">
                <a16:creationId xmlns="" xmlns:a16="http://schemas.microsoft.com/office/drawing/2014/main" id="{446F9A9B-4E1D-4CF5-A2C5-0B0D3898CFF6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80402" y="1193964"/>
            <a:ext cx="226211" cy="22860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="" xmlns:a16="http://schemas.microsoft.com/office/drawing/2014/main" id="{6D057CE9-20F9-4921-9B37-798022F1250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013654" y="1424908"/>
            <a:ext cx="226211" cy="228600"/>
          </a:xfrm>
          <a:prstGeom prst="rect">
            <a:avLst/>
          </a:prstGeom>
        </p:spPr>
      </p:pic>
      <p:pic>
        <p:nvPicPr>
          <p:cNvPr id="29" name="Mspham0936082789">
            <a:extLst>
              <a:ext uri="{FF2B5EF4-FFF2-40B4-BE49-F238E27FC236}">
                <a16:creationId xmlns="" xmlns:a16="http://schemas.microsoft.com/office/drawing/2014/main" id="{C78993B0-9BBE-4177-A193-692C30FE0C2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970763" y="2722921"/>
            <a:ext cx="226211" cy="22860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="" xmlns:a16="http://schemas.microsoft.com/office/drawing/2014/main" id="{DAACA397-7E16-486E-82B2-2092DBA6AE6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43359" y="2819018"/>
            <a:ext cx="226211" cy="22860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="" xmlns:a16="http://schemas.microsoft.com/office/drawing/2014/main" id="{090877AC-3EE6-4DD2-A875-4A5E83377CF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170013" y="3300308"/>
            <a:ext cx="226211" cy="22860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="" xmlns:a16="http://schemas.microsoft.com/office/drawing/2014/main" id="{FB87D3EE-EEBE-44A1-8748-61AEDD58764F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183213" y="3616801"/>
            <a:ext cx="226211" cy="228600"/>
          </a:xfrm>
          <a:prstGeom prst="rect">
            <a:avLst/>
          </a:prstGeom>
        </p:spPr>
      </p:pic>
      <p:pic>
        <p:nvPicPr>
          <p:cNvPr id="33" name="Mspham0936082789">
            <a:extLst>
              <a:ext uri="{FF2B5EF4-FFF2-40B4-BE49-F238E27FC236}">
                <a16:creationId xmlns="" xmlns:a16="http://schemas.microsoft.com/office/drawing/2014/main" id="{B797D177-4E45-41AF-BB47-B23FD26D89E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003655" y="4367732"/>
            <a:ext cx="226211" cy="228600"/>
          </a:xfrm>
          <a:prstGeom prst="rect">
            <a:avLst/>
          </a:prstGeom>
        </p:spPr>
      </p:pic>
      <p:pic>
        <p:nvPicPr>
          <p:cNvPr id="34" name="Mspham0936082789">
            <a:extLst>
              <a:ext uri="{FF2B5EF4-FFF2-40B4-BE49-F238E27FC236}">
                <a16:creationId xmlns="" xmlns:a16="http://schemas.microsoft.com/office/drawing/2014/main" id="{00955F01-8101-4C26-80B4-C4182170888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343359" y="5450210"/>
            <a:ext cx="226211" cy="228600"/>
          </a:xfrm>
          <a:prstGeom prst="rect">
            <a:avLst/>
          </a:prstGeom>
        </p:spPr>
      </p:pic>
      <p:pic>
        <p:nvPicPr>
          <p:cNvPr id="35" name="Mspham0936082789">
            <a:extLst>
              <a:ext uri="{FF2B5EF4-FFF2-40B4-BE49-F238E27FC236}">
                <a16:creationId xmlns="" xmlns:a16="http://schemas.microsoft.com/office/drawing/2014/main" id="{6802AAEB-A4AC-48C8-AEAB-77AD6551AE2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09933" y="5954241"/>
            <a:ext cx="226211" cy="22860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="" xmlns:a16="http://schemas.microsoft.com/office/drawing/2014/main" id="{88ABDDC4-22E6-4F42-AB5D-CE01115BF4A5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131420" y="4115031"/>
            <a:ext cx="226211" cy="22860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="" xmlns:a16="http://schemas.microsoft.com/office/drawing/2014/main" id="{4C105F9F-0E47-44C3-8837-11FF675ADE6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901027" y="6084793"/>
            <a:ext cx="226211" cy="22860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="" xmlns:a16="http://schemas.microsoft.com/office/drawing/2014/main" id="{A7949022-2E47-4C86-AE8D-08B956F1389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9580402" y="4559676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2 I always get up early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2 I always get up early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2 I always get up early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2 I always get up early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2 I always get up early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2 I always get up early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2 I always get up early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2 I always get up early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2 I always get up early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2 I always get up early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2 I always get up early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Tiếng Anh 5 Tập 1 - Unit 2 I always get up early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ếng Anh 5 Tập 1 - Unit 2 I always get up early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Tiếng Anh 5 Tập 1 - Unit 2 I always get up early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786225" y="966771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  <p:sp>
        <p:nvSpPr>
          <p:cNvPr id="7" name="Rectangle 6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9400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410157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41322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3786225" y="966771"/>
            <a:ext cx="4282579" cy="3428224"/>
          </a:xfrm>
          <a:prstGeom prst="roundRect">
            <a:avLst>
              <a:gd name="adj" fmla="val 8465"/>
            </a:avLst>
          </a:prstGeom>
          <a:ln w="12700">
            <a:noFill/>
          </a:ln>
        </p:spPr>
      </p:pic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4420" y="5585889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morning exsercise</a:t>
            </a:r>
          </a:p>
        </p:txBody>
      </p:sp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20184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0249" y="55781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dinner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3799714" y="1192847"/>
            <a:ext cx="4164506" cy="3312652"/>
          </a:xfrm>
          <a:prstGeom prst="roundRect">
            <a:avLst>
              <a:gd name="adj" fmla="val 9969"/>
            </a:avLst>
          </a:prstGeom>
          <a:ln w="12700">
            <a:noFill/>
          </a:ln>
        </p:spPr>
      </p:pic>
      <p:sp>
        <p:nvSpPr>
          <p:cNvPr id="9" name="Rectangle 8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35230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2850" y="4940490"/>
            <a:ext cx="7486300" cy="1324048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1970" y="5061053"/>
            <a:ext cx="2102772" cy="35884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91163" y="5536433"/>
            <a:ext cx="5278233" cy="611570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44700" y="-2438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88" y="874647"/>
            <a:ext cx="4877223" cy="35542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</p:spTree>
    <p:extLst>
      <p:ext uri="{BB962C8B-B14F-4D97-AF65-F5344CB8AC3E}">
        <p14:creationId xmlns:p14="http://schemas.microsoft.com/office/powerpoint/2010/main" val="9968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992" y="916538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morning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brush my teeth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992" y="2593681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up early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7992" y="4270823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wash my face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292" y="1108473"/>
            <a:ext cx="1856509" cy="1485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2" y="2880759"/>
            <a:ext cx="1813135" cy="1448966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279" t="3705" r="2639" b="3131"/>
          <a:stretch/>
        </p:blipFill>
        <p:spPr>
          <a:xfrm>
            <a:off x="8400647" y="4521660"/>
            <a:ext cx="1766780" cy="1359413"/>
          </a:xfrm>
          <a:prstGeom prst="roundRect">
            <a:avLst>
              <a:gd name="adj" fmla="val 9290"/>
            </a:avLst>
          </a:prstGeom>
          <a:ln>
            <a:solidFill>
              <a:srgbClr val="FF3399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46319" y="281531"/>
            <a:ext cx="2290845" cy="886143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Sentences:</a:t>
            </a:r>
            <a:endParaRPr lang="en-US" alt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100" y="1693935"/>
            <a:ext cx="10326023" cy="346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879770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Get 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67" y="1262744"/>
            <a:ext cx="5757403" cy="4601028"/>
          </a:xfrm>
          <a:prstGeom prst="roundRect">
            <a:avLst>
              <a:gd name="adj" fmla="val 8465"/>
            </a:avLst>
          </a:prstGeom>
          <a:ln w="28575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41529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Diagonal Corner Rectangle 17"/>
          <p:cNvSpPr/>
          <p:nvPr/>
        </p:nvSpPr>
        <p:spPr>
          <a:xfrm>
            <a:off x="557885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Diagonal Corner Rectangle 18"/>
          <p:cNvSpPr/>
          <p:nvPr/>
        </p:nvSpPr>
        <p:spPr>
          <a:xfrm>
            <a:off x="3388336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Diagonal Corner Rectangle 19"/>
          <p:cNvSpPr/>
          <p:nvPr/>
        </p:nvSpPr>
        <p:spPr>
          <a:xfrm>
            <a:off x="6218787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Diagonal Corner Rectangle 20"/>
          <p:cNvSpPr/>
          <p:nvPr/>
        </p:nvSpPr>
        <p:spPr>
          <a:xfrm>
            <a:off x="9049238" y="1233056"/>
            <a:ext cx="2651760" cy="528177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217" y="3237457"/>
            <a:ext cx="2265097" cy="155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217" y="4838857"/>
            <a:ext cx="2265097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217" y="1566782"/>
            <a:ext cx="2265097" cy="1554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668" y="1566782"/>
            <a:ext cx="2265097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1668" y="3237457"/>
            <a:ext cx="2265097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12119" y="1566782"/>
            <a:ext cx="2265097" cy="1554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2119" y="3237457"/>
            <a:ext cx="2265097" cy="1554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2570" y="1566782"/>
            <a:ext cx="2265097" cy="1554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2570" y="3237457"/>
            <a:ext cx="2265097" cy="1554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42570" y="4838857"/>
            <a:ext cx="2265097" cy="155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1668" y="4838857"/>
            <a:ext cx="2265097" cy="1554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2119" y="4838857"/>
            <a:ext cx="2265097" cy="1554480"/>
          </a:xfrm>
          <a:prstGeom prst="rect">
            <a:avLst/>
          </a:prstGeom>
        </p:spPr>
      </p:pic>
      <p:sp>
        <p:nvSpPr>
          <p:cNvPr id="22" name="Dodecagon 21"/>
          <p:cNvSpPr/>
          <p:nvPr/>
        </p:nvSpPr>
        <p:spPr>
          <a:xfrm>
            <a:off x="557885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3" name="Dodecagon 22"/>
          <p:cNvSpPr/>
          <p:nvPr/>
        </p:nvSpPr>
        <p:spPr>
          <a:xfrm>
            <a:off x="622426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Dodecagon 23"/>
          <p:cNvSpPr/>
          <p:nvPr/>
        </p:nvSpPr>
        <p:spPr>
          <a:xfrm>
            <a:off x="338866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5" name="Dodecagon 24"/>
          <p:cNvSpPr/>
          <p:nvPr/>
        </p:nvSpPr>
        <p:spPr>
          <a:xfrm>
            <a:off x="9058398" y="1252788"/>
            <a:ext cx="434876" cy="434876"/>
          </a:xfrm>
          <a:prstGeom prst="dodecagon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68532" y="266535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85829" y="4280538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68532" y="6024292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579473" y="264590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96770" y="426108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79473" y="600483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8433678" y="266535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450975" y="4280538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33678" y="6024292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1240375" y="267024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1257672" y="428542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1240375" y="602918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7001" y="224618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4298" y="386136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7001" y="560512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437942" y="2226729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455239" y="3841910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37942" y="5585664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92147" y="2246186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309444" y="3861367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292147" y="5605121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098844" y="2251074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Rectangle 47"/>
          <p:cNvSpPr/>
          <p:nvPr/>
        </p:nvSpPr>
        <p:spPr>
          <a:xfrm>
            <a:off x="9116141" y="3866255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098844" y="5610009"/>
            <a:ext cx="365760" cy="3657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744439" y="2460296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19566" y="4044247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364857" y="4055168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210149" y="2494294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635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✔</a:t>
            </a:r>
            <a:endParaRPr lang="en-US" sz="4000" dirty="0">
              <a:ln w="63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</a:t>
            </a:r>
          </a:p>
        </p:txBody>
      </p:sp>
      <p:pic>
        <p:nvPicPr>
          <p:cNvPr id="55" name="Mspham0936082789">
            <a:extLst>
              <a:ext uri="{FF2B5EF4-FFF2-40B4-BE49-F238E27FC236}">
                <a16:creationId xmlns="" xmlns:a16="http://schemas.microsoft.com/office/drawing/2014/main" id="{E7FC9109-0FBD-4882-A14A-F94D15DD99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57600" y="478395"/>
            <a:ext cx="361938" cy="365760"/>
          </a:xfrm>
          <a:prstGeom prst="rect">
            <a:avLst/>
          </a:prstGeom>
        </p:spPr>
      </p:pic>
      <p:pic>
        <p:nvPicPr>
          <p:cNvPr id="58" name="Mspham0936082789">
            <a:extLst>
              <a:ext uri="{FF2B5EF4-FFF2-40B4-BE49-F238E27FC236}">
                <a16:creationId xmlns="" xmlns:a16="http://schemas.microsoft.com/office/drawing/2014/main" id="{EF148953-2278-492A-9669-C3024A8DE36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28454" y="1069908"/>
            <a:ext cx="361938" cy="365760"/>
          </a:xfrm>
          <a:prstGeom prst="rect">
            <a:avLst/>
          </a:prstGeom>
        </p:spPr>
      </p:pic>
      <p:pic>
        <p:nvPicPr>
          <p:cNvPr id="59" name="Mspham0936082789">
            <a:extLst>
              <a:ext uri="{FF2B5EF4-FFF2-40B4-BE49-F238E27FC236}">
                <a16:creationId xmlns="" xmlns:a16="http://schemas.microsoft.com/office/drawing/2014/main" id="{817C3DEB-8294-4AB6-845E-40EB952C80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65468" y="1041107"/>
            <a:ext cx="361938" cy="365760"/>
          </a:xfrm>
          <a:prstGeom prst="rect">
            <a:avLst/>
          </a:prstGeom>
        </p:spPr>
      </p:pic>
      <p:pic>
        <p:nvPicPr>
          <p:cNvPr id="60" name="Mspham0936082789">
            <a:extLst>
              <a:ext uri="{FF2B5EF4-FFF2-40B4-BE49-F238E27FC236}">
                <a16:creationId xmlns="" xmlns:a16="http://schemas.microsoft.com/office/drawing/2014/main" id="{39ECEFD0-83D6-4555-9C04-DFE0F23F6C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5919" y="1041107"/>
            <a:ext cx="361938" cy="365760"/>
          </a:xfrm>
          <a:prstGeom prst="rect">
            <a:avLst/>
          </a:prstGeom>
        </p:spPr>
      </p:pic>
      <p:pic>
        <p:nvPicPr>
          <p:cNvPr id="61" name="Mspham0936082789">
            <a:extLst>
              <a:ext uri="{FF2B5EF4-FFF2-40B4-BE49-F238E27FC236}">
                <a16:creationId xmlns="" xmlns:a16="http://schemas.microsoft.com/office/drawing/2014/main" id="{D4D1A25F-5D1D-4ABD-8A8E-FB655F4E39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75118" y="107306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2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2 I always get up early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242" y="1856805"/>
            <a:ext cx="10237108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Hi. My name is Nam. Every morning, I get up early.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   do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morning exercise, have breakfast and then go to school. After school,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usually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do homework with my classmates. Then I often go to the sports centre and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 play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football. In the evening, I sometimes watch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   TV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I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  like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watching films after dinner.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3050" y="1000512"/>
            <a:ext cx="94107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	 	do		TV 		like		usually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49203" y="1354338"/>
            <a:ext cx="631430" cy="1223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303026" y="1337075"/>
            <a:ext cx="1247775" cy="1047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580134" y="1337075"/>
            <a:ext cx="668266" cy="13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69076" y="1375607"/>
            <a:ext cx="760269" cy="14671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851086" y="2881744"/>
            <a:ext cx="1280041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_______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66431" y="3560619"/>
            <a:ext cx="1578718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__________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541620" y="5043056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57055" y="5739797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90521" y="5739797"/>
            <a:ext cx="1129836" cy="4572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1349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6319" y="1167674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in the morning?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always get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6319" y="3741500"/>
            <a:ext cx="7486300" cy="1772286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in the evening?  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usually wash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face.</a:t>
            </a:r>
            <a:endParaRPr lang="en-US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619" y="1329334"/>
            <a:ext cx="1813135" cy="1448966"/>
          </a:xfrm>
          <a:prstGeom prst="roundRect">
            <a:avLst>
              <a:gd name="adj" fmla="val 8465"/>
            </a:avLst>
          </a:prstGeom>
          <a:ln w="12700">
            <a:solidFill>
              <a:srgbClr val="FF3399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79" t="3705" r="2639" b="3131"/>
          <a:stretch/>
        </p:blipFill>
        <p:spPr>
          <a:xfrm>
            <a:off x="8178974" y="3947937"/>
            <a:ext cx="1766780" cy="1359413"/>
          </a:xfrm>
          <a:prstGeom prst="roundRect">
            <a:avLst>
              <a:gd name="adj" fmla="val 9290"/>
            </a:avLst>
          </a:prstGeom>
          <a:ln>
            <a:solidFill>
              <a:srgbClr val="FF3399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46319" y="281531"/>
            <a:ext cx="3468481" cy="886143"/>
          </a:xfrm>
          <a:prstGeom prst="rect">
            <a:avLst/>
          </a:prstGeom>
          <a:solidFill>
            <a:srgbClr val="FF798C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sentences:</a:t>
            </a:r>
            <a:endParaRPr lang="en-US" altLang="en-US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20801" y="1278987"/>
            <a:ext cx="1223001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72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FEEDING 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61794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she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78819" y="987111"/>
              <a:ext cx="5535908" cy="85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__________in the morning?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I usually do morning exercise.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706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690632" y="3938918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690632" y="5392044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67318" y="888410"/>
              <a:ext cx="5106405" cy="807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__________in the morning?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He often gets up early.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690632" y="2485792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27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__________in the evening?</a:t>
              </a:r>
            </a:p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She always wash her face.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34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549906" y="1834594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605735" y="497639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64412" y="5161422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9964" y="1220845"/>
              <a:ext cx="5106405" cy="966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What ____ your father do in the afternoon?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605735" y="352326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107741" y="3683199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581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546633" y="1841097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does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91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What ____ your sister do in the afternoon?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706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78819" y="987111"/>
              <a:ext cx="5535908" cy="124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What ____do you do in the free time?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I often play football.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9039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94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6633029" y="1262744"/>
            <a:ext cx="5254172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Book Antiqua" panose="02040602050305030304" pitchFamily="18" charset="0"/>
              </a:rPr>
              <a:t>Do morning exercise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0660" r="4916"/>
          <a:stretch/>
        </p:blipFill>
        <p:spPr>
          <a:xfrm>
            <a:off x="769257" y="1262744"/>
            <a:ext cx="5747657" cy="4601028"/>
          </a:xfrm>
          <a:prstGeom prst="roundRect">
            <a:avLst>
              <a:gd name="adj" fmla="val 8465"/>
            </a:avLst>
          </a:prstGeom>
          <a:ln w="28575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96203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690632" y="3938918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690632" y="5392044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67318" y="888410"/>
              <a:ext cx="5106405" cy="1536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What ____ your friend do at school?</a:t>
              </a:r>
            </a:p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She often plays hide-and-seek.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690632" y="2485792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716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</a:t>
            </a:r>
            <a:endParaRPr lang="en-US" sz="32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What ___ in the evening?</a:t>
              </a:r>
            </a:p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She always wash her face.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</a:t>
            </a:r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76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1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Brush my teeth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62744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Wash my face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30410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Have breakfast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193831"/>
            <a:ext cx="5791702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Watch TV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9" y="1230410"/>
            <a:ext cx="579170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464"/>
          <a:stretch/>
        </p:blipFill>
        <p:spPr>
          <a:xfrm>
            <a:off x="1122368" y="1262744"/>
            <a:ext cx="5757403" cy="4579720"/>
          </a:xfrm>
          <a:prstGeom prst="roundRect">
            <a:avLst>
              <a:gd name="adj" fmla="val 9969"/>
            </a:avLst>
          </a:prstGeom>
          <a:ln w="28575">
            <a:solidFill>
              <a:srgbClr val="FF3399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6879771" y="1262744"/>
            <a:ext cx="5007430" cy="4601028"/>
          </a:xfrm>
          <a:prstGeom prst="roundRect">
            <a:avLst>
              <a:gd name="adj" fmla="val 9096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Book Antiqua" panose="02040602050305030304" pitchFamily="18" charset="0"/>
              </a:rPr>
              <a:t>Cook dinner</a:t>
            </a:r>
          </a:p>
        </p:txBody>
      </p:sp>
    </p:spTree>
    <p:extLst>
      <p:ext uri="{BB962C8B-B14F-4D97-AF65-F5344CB8AC3E}">
        <p14:creationId xmlns:p14="http://schemas.microsoft.com/office/powerpoint/2010/main" val="28997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691</Words>
  <Application>Microsoft Office PowerPoint</Application>
  <PresentationFormat>Custom</PresentationFormat>
  <Paragraphs>254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Corbel</vt:lpstr>
      <vt:lpstr>Edwardian Script ITC</vt:lpstr>
      <vt:lpstr>Calibri Light</vt:lpstr>
      <vt:lpstr>Tahoma</vt:lpstr>
      <vt:lpstr>Calibri</vt:lpstr>
      <vt:lpstr>Britannic Bold</vt:lpstr>
      <vt:lpstr>Book Antiqua</vt:lpstr>
      <vt:lpstr>Arial Black</vt:lpstr>
      <vt:lpstr>Algerian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34</cp:revision>
  <dcterms:created xsi:type="dcterms:W3CDTF">2021-05-09T00:02:47Z</dcterms:created>
  <dcterms:modified xsi:type="dcterms:W3CDTF">2022-10-19T13:40:08Z</dcterms:modified>
</cp:coreProperties>
</file>