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8" r:id="rId4"/>
    <p:sldId id="269" r:id="rId5"/>
    <p:sldId id="284" r:id="rId6"/>
    <p:sldId id="271" r:id="rId7"/>
    <p:sldId id="272" r:id="rId8"/>
    <p:sldId id="274" r:id="rId9"/>
    <p:sldId id="282" r:id="rId10"/>
    <p:sldId id="275" r:id="rId11"/>
    <p:sldId id="283" r:id="rId12"/>
    <p:sldId id="276" r:id="rId13"/>
    <p:sldId id="257" r:id="rId14"/>
    <p:sldId id="258" r:id="rId15"/>
    <p:sldId id="259" r:id="rId16"/>
    <p:sldId id="260" r:id="rId17"/>
    <p:sldId id="261" r:id="rId18"/>
    <p:sldId id="281" r:id="rId19"/>
    <p:sldId id="263" r:id="rId20"/>
    <p:sldId id="264" r:id="rId21"/>
    <p:sldId id="265" r:id="rId22"/>
    <p:sldId id="266" r:id="rId23"/>
    <p:sldId id="26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3ED9-D5D8-4771-A0D5-258301B502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8229600" cy="14809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7: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7" y="1802763"/>
            <a:ext cx="4414234" cy="419100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4812" y="2588655"/>
            <a:ext cx="2965361" cy="2266681"/>
          </a:xfrm>
          <a:prstGeom prst="ellips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Large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698105" y="5243830"/>
            <a:ext cx="782955" cy="883920"/>
          </a:xfrm>
          <a:prstGeom prst="actionButtonHome">
            <a:avLst/>
          </a:prstGeom>
          <a:solidFill>
            <a:srgbClr val="FB3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752600" y="1487022"/>
            <a:ext cx="5334000" cy="40439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Lucky number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9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rgbClr val="00B0F0"/>
                </a:solidFill>
                <a:sym typeface="+mn-ea"/>
              </a:rPr>
              <a:t>8: </a:t>
            </a:r>
            <a:r>
              <a:rPr lang="en-US" b="1" dirty="0">
                <a:solidFill>
                  <a:srgbClr val="00B0F0"/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6" y="1465017"/>
            <a:ext cx="5530723" cy="4562296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67660" y="2021983"/>
            <a:ext cx="1786943" cy="2086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Library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 words</a:t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New: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Mới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Old: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Cũ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31112"/>
            <a:ext cx="312420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885714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Matching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Classroom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Old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Small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Gym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Cũ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Mới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Nhỏ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học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thao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Rộng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Lớn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19812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25908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2514600"/>
            <a:ext cx="2590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1981200"/>
            <a:ext cx="27432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4267200"/>
            <a:ext cx="2895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3124200"/>
            <a:ext cx="24384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267200"/>
            <a:ext cx="2590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Look, listen and repeat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2571750" cy="1038225"/>
          </a:xfrm>
          <a:prstGeom prst="rect">
            <a:avLst/>
          </a:prstGeom>
        </p:spPr>
      </p:pic>
      <p:pic>
        <p:nvPicPr>
          <p:cNvPr id="7" name="62_62_Track_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3564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 sentence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752600"/>
            <a:ext cx="7358063" cy="3953669"/>
          </a:xfrm>
        </p:spPr>
      </p:pic>
      <p:sp>
        <p:nvSpPr>
          <p:cNvPr id="6" name="Rectangle 5"/>
          <p:cNvSpPr/>
          <p:nvPr/>
        </p:nvSpPr>
        <p:spPr>
          <a:xfrm>
            <a:off x="2895600" y="28194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Is </a:t>
            </a:r>
            <a:r>
              <a:rPr lang="en-US" sz="4000" u="sng" dirty="0" smtClean="0">
                <a:solidFill>
                  <a:schemeClr val="accent3">
                    <a:lumMod val="75000"/>
                  </a:schemeClr>
                </a:solidFill>
              </a:rPr>
              <a:t>your school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4000" u="sng" dirty="0" smtClean="0">
                <a:solidFill>
                  <a:schemeClr val="accent3">
                    <a:lumMod val="75000"/>
                  </a:schemeClr>
                </a:solidFill>
              </a:rPr>
              <a:t>big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Yes, it is.</a:t>
            </a:r>
            <a:endParaRPr lang="en-US" sz="4000" dirty="0" smtClean="0"/>
          </a:p>
          <a:p>
            <a:r>
              <a:rPr lang="en-US" sz="4000" dirty="0" smtClean="0"/>
              <a:t>No, it isn’t. It’s </a:t>
            </a:r>
            <a:r>
              <a:rPr lang="en-US" sz="4000" u="sng" dirty="0" smtClean="0"/>
              <a:t>small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1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Point and say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2057143" cy="952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447801"/>
            <a:ext cx="8543925" cy="4267200"/>
          </a:xfrm>
          <a:prstGeom prst="rect">
            <a:avLst/>
          </a:prstGeom>
        </p:spPr>
      </p:pic>
      <p:pic>
        <p:nvPicPr>
          <p:cNvPr id="6" name="63_63_Track_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1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TALK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school</a:t>
            </a:r>
            <a:r>
              <a:rPr lang="en-US" dirty="0" smtClean="0"/>
              <a:t> </a:t>
            </a:r>
            <a:r>
              <a:rPr lang="en-US" u="sng" dirty="0" smtClean="0"/>
              <a:t>new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Yes, it 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TALK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467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gym</a:t>
            </a:r>
            <a:r>
              <a:rPr lang="en-US" dirty="0" smtClean="0"/>
              <a:t> </a:t>
            </a:r>
            <a:r>
              <a:rPr lang="en-US" u="sng" dirty="0" smtClean="0"/>
              <a:t>big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Yes, it 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657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9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0969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61_61_Track_6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286" y="5638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" y="1371600"/>
            <a:ext cx="9144000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5059" y="353750"/>
            <a:ext cx="317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Warm up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2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TALK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library</a:t>
            </a:r>
            <a:r>
              <a:rPr lang="en-US" dirty="0" smtClean="0"/>
              <a:t> </a:t>
            </a:r>
            <a:r>
              <a:rPr lang="en-US" u="sng" dirty="0" smtClean="0"/>
              <a:t>old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No. It isn’t. It’s </a:t>
            </a:r>
            <a:r>
              <a:rPr lang="en-US" u="sng" dirty="0" smtClean="0"/>
              <a:t>new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57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TALK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Is the </a:t>
            </a:r>
            <a:r>
              <a:rPr lang="en-US" u="sng" dirty="0" smtClean="0"/>
              <a:t>playground</a:t>
            </a:r>
            <a:r>
              <a:rPr lang="en-US" dirty="0" smtClean="0"/>
              <a:t> large?</a:t>
            </a:r>
          </a:p>
          <a:p>
            <a:pPr marL="0" indent="0">
              <a:buNone/>
            </a:pPr>
            <a:r>
              <a:rPr lang="en-US" dirty="0" smtClean="0"/>
              <a:t>B: No. It isn’t. It’s </a:t>
            </a:r>
            <a:r>
              <a:rPr lang="en-US" u="sng" dirty="0" smtClean="0"/>
              <a:t>small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Let’s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127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Homework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Practice more</a:t>
            </a:r>
          </a:p>
          <a:p>
            <a:r>
              <a:rPr lang="en-US" dirty="0" smtClean="0"/>
              <a:t>Learn vocabulary, model sentence by heart.</a:t>
            </a:r>
          </a:p>
          <a:p>
            <a:r>
              <a:rPr lang="en-US" dirty="0"/>
              <a:t> </a:t>
            </a:r>
            <a:r>
              <a:rPr lang="en-US" dirty="0" smtClean="0"/>
              <a:t>Prepare next lesson: Unit 7: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990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Lucky number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0566" y="1828166"/>
            <a:ext cx="806291" cy="10902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2" action="ppaction://hlinksldjump"/>
              </a:rPr>
              <a:t>1</a:t>
            </a:r>
            <a:endParaRPr lang="en-US" sz="3200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226444" y="1877696"/>
            <a:ext cx="828675" cy="1072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920471" y="3920172"/>
            <a:ext cx="818198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4" action="ppaction://hlinksldjump"/>
              </a:rPr>
              <a:t>9</a:t>
            </a:r>
            <a:endParaRPr lang="en-US" sz="3200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895706" y="1856106"/>
            <a:ext cx="842963" cy="1094105"/>
          </a:xfrm>
          <a:prstGeom prst="rect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5" action="ppaction://hlinksldjump"/>
              </a:rPr>
              <a:t>4</a:t>
            </a:r>
            <a:endParaRPr lang="en-US" sz="3200" b="1" dirty="0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515520" y="1826260"/>
            <a:ext cx="818674" cy="1092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732472" y="3953193"/>
            <a:ext cx="793433" cy="10915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2515520" y="3920173"/>
            <a:ext cx="807720" cy="1124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</a:t>
            </a:r>
            <a:endParaRPr lang="en-US" sz="3200" b="1" dirty="0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226444" y="3904932"/>
            <a:ext cx="831056" cy="1107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" name="Rectangle 1">
            <a:hlinkClick r:id="rId10" action="ppaction://hlinksldjump"/>
          </p:cNvPr>
          <p:cNvSpPr/>
          <p:nvPr/>
        </p:nvSpPr>
        <p:spPr>
          <a:xfrm>
            <a:off x="7543800" y="1890742"/>
            <a:ext cx="914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9555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Number </a:t>
            </a:r>
            <a:r>
              <a:rPr lang="en-US" b="1" dirty="0" smtClean="0">
                <a:solidFill>
                  <a:srgbClr val="FFC000"/>
                </a:solidFill>
              </a:rPr>
              <a:t>1: What is this?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8" y="1571223"/>
            <a:ext cx="4221051" cy="4811802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105401" y="2150774"/>
            <a:ext cx="3595380" cy="254357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Classroom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Number 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8" y="1712890"/>
            <a:ext cx="4771622" cy="3988775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6239815" y="2060619"/>
            <a:ext cx="2277440" cy="2756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Gym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Number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3: What is this?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792287"/>
            <a:ext cx="4945487" cy="4351338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46206" y="5259705"/>
            <a:ext cx="782955" cy="88392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062" y="2846231"/>
            <a:ext cx="2743200" cy="1764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Playground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4: 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5" y="1841679"/>
            <a:ext cx="3998889" cy="382649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92651" y="2086378"/>
            <a:ext cx="2752859" cy="280759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Big and small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Number 5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" y="1751528"/>
            <a:ext cx="4174900" cy="4226204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58113" y="5211445"/>
            <a:ext cx="782955" cy="883920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724400" y="1725770"/>
            <a:ext cx="4648200" cy="294926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Computer room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sym typeface="+mn-ea"/>
              </a:rPr>
              <a:t>Number </a:t>
            </a:r>
            <a:r>
              <a:rPr lang="en-US" b="1" dirty="0" smtClean="0">
                <a:solidFill>
                  <a:srgbClr val="7030A0"/>
                </a:solidFill>
                <a:sym typeface="+mn-ea"/>
              </a:rPr>
              <a:t>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794308" y="5243195"/>
            <a:ext cx="782955" cy="883920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19200" y="1184856"/>
            <a:ext cx="5638800" cy="459453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Lucky number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234</Words>
  <Application>Microsoft Office PowerPoint</Application>
  <PresentationFormat>On-screen Show (4:3)</PresentationFormat>
  <Paragraphs>77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 Lucky number</vt:lpstr>
      <vt:lpstr>Number 1: What is this?</vt:lpstr>
      <vt:lpstr>Number 2: What is this?</vt:lpstr>
      <vt:lpstr>Number 3: What is this?</vt:lpstr>
      <vt:lpstr>Number 4: What’s it like?</vt:lpstr>
      <vt:lpstr>Number 5: What is this?</vt:lpstr>
      <vt:lpstr>Number 6</vt:lpstr>
      <vt:lpstr>Number 7: What’s it like?</vt:lpstr>
      <vt:lpstr>Number 9</vt:lpstr>
      <vt:lpstr>Number 8: What is this?</vt:lpstr>
      <vt:lpstr>           New words        New: Mới                                  Old: Cũ</vt:lpstr>
      <vt:lpstr>Matching</vt:lpstr>
      <vt:lpstr>1. Look, listen and repeat</vt:lpstr>
      <vt:lpstr>Model sentence</vt:lpstr>
      <vt:lpstr>2. Point and say</vt:lpstr>
      <vt:lpstr>LET’S TALK</vt:lpstr>
      <vt:lpstr>Let’s TALK</vt:lpstr>
      <vt:lpstr>Let’s TALK</vt:lpstr>
      <vt:lpstr>Let’s TALK</vt:lpstr>
      <vt:lpstr>3. Let’s talk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Dell</dc:creator>
  <cp:lastModifiedBy>Admin</cp:lastModifiedBy>
  <cp:revision>25</cp:revision>
  <dcterms:created xsi:type="dcterms:W3CDTF">2018-11-14T11:44:43Z</dcterms:created>
  <dcterms:modified xsi:type="dcterms:W3CDTF">2021-11-15T04:06:17Z</dcterms:modified>
</cp:coreProperties>
</file>