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86" r:id="rId3"/>
    <p:sldId id="263" r:id="rId4"/>
    <p:sldId id="288" r:id="rId5"/>
    <p:sldId id="287" r:id="rId6"/>
    <p:sldId id="265" r:id="rId7"/>
    <p:sldId id="274" r:id="rId8"/>
    <p:sldId id="266" r:id="rId9"/>
    <p:sldId id="268" r:id="rId10"/>
    <p:sldId id="289" r:id="rId11"/>
    <p:sldId id="270" r:id="rId12"/>
    <p:sldId id="300" r:id="rId13"/>
    <p:sldId id="290" r:id="rId14"/>
    <p:sldId id="301" r:id="rId15"/>
    <p:sldId id="291" r:id="rId16"/>
    <p:sldId id="267" r:id="rId17"/>
    <p:sldId id="292" r:id="rId18"/>
    <p:sldId id="293" r:id="rId19"/>
    <p:sldId id="294" r:id="rId20"/>
    <p:sldId id="295" r:id="rId21"/>
    <p:sldId id="296" r:id="rId22"/>
    <p:sldId id="269" r:id="rId23"/>
    <p:sldId id="298"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8FB"/>
    <a:srgbClr val="B0DB85"/>
    <a:srgbClr val="FBC1D6"/>
    <a:srgbClr val="F1EC87"/>
    <a:srgbClr val="000000"/>
    <a:srgbClr val="FF9933"/>
    <a:srgbClr val="5DA2B1"/>
    <a:srgbClr val="37A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varScale="1">
        <p:scale>
          <a:sx n="86" d="100"/>
          <a:sy n="86" d="100"/>
        </p:scale>
        <p:origin x="322"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6A4ED-89AD-4EE4-974B-E3E67E4A466A}" type="doc">
      <dgm:prSet loTypeId="urn:microsoft.com/office/officeart/2005/8/layout/list1" loCatId="list" qsTypeId="urn:microsoft.com/office/officeart/2005/8/quickstyle/3d2" qsCatId="3D" csTypeId="urn:microsoft.com/office/officeart/2005/8/colors/accent6_4" csCatId="accent6" phldr="1"/>
      <dgm:spPr/>
      <dgm:t>
        <a:bodyPr/>
        <a:lstStyle/>
        <a:p>
          <a:endParaRPr lang="en-US"/>
        </a:p>
      </dgm:t>
    </dgm:pt>
    <dgm:pt modelId="{F30A56EC-BD0F-445F-AB51-8C0041657E99}">
      <dgm:prSet phldrT="[Text]" custT="1"/>
      <dgm:spPr>
        <a:gradFill rotWithShape="0">
          <a:gsLst>
            <a:gs pos="0">
              <a:srgbClr val="F1EC87"/>
            </a:gs>
            <a:gs pos="100000">
              <a:srgbClr val="F1EC87"/>
            </a:gs>
          </a:gsLst>
        </a:gradFill>
      </dgm:spPr>
      <dgm:t>
        <a:bodyPr/>
        <a:lstStyle/>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1</a:t>
          </a:r>
          <a:endParaRPr lang="en-US" sz="2100" b="1" dirty="0">
            <a:solidFill>
              <a:schemeClr val="tx1"/>
            </a:solidFill>
            <a:latin typeface="Times New Roman" panose="02020603050405020304" pitchFamily="18" charset="0"/>
            <a:cs typeface="Times New Roman" panose="02020603050405020304" pitchFamily="18" charset="0"/>
          </a:endParaRPr>
        </a:p>
      </dgm:t>
    </dgm:pt>
    <dgm:pt modelId="{621B719B-D670-4D4C-915B-D6024B18583F}" type="parTrans" cxnId="{BF4CC5B2-24AC-4435-A211-6C598E149E4B}">
      <dgm:prSet/>
      <dgm:spPr/>
      <dgm:t>
        <a:bodyPr/>
        <a:lstStyle/>
        <a:p>
          <a:endParaRPr lang="en-US"/>
        </a:p>
      </dgm:t>
    </dgm:pt>
    <dgm:pt modelId="{3C96D3B5-A4DF-43F6-84FA-CC3343D78615}" type="sibTrans" cxnId="{BF4CC5B2-24AC-4435-A211-6C598E149E4B}">
      <dgm:prSet/>
      <dgm:spPr/>
      <dgm:t>
        <a:bodyPr/>
        <a:lstStyle/>
        <a:p>
          <a:endParaRPr lang="en-US"/>
        </a:p>
      </dgm:t>
    </dgm:pt>
    <dgm:pt modelId="{709E748A-135C-4462-BD42-D422E775D8D9}">
      <dgm:prSet phldrT="[Text]"/>
      <dgm:spPr/>
      <dgm:t>
        <a:bodyPr/>
        <a:lstStyle/>
        <a:p>
          <a:r>
            <a:rPr lang="en-US" b="1" i="1" dirty="0" err="1">
              <a:latin typeface="Times New Roman" panose="02020603050405020304" pitchFamily="18" charset="0"/>
              <a:cs typeface="Times New Roman" panose="02020603050405020304" pitchFamily="18" charset="0"/>
            </a:rPr>
            <a:t>Luyện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đọc</a:t>
          </a:r>
          <a:endParaRPr lang="en-US" b="1" i="1" dirty="0">
            <a:latin typeface="Times New Roman" panose="02020603050405020304" pitchFamily="18" charset="0"/>
            <a:cs typeface="Times New Roman" panose="02020603050405020304" pitchFamily="18" charset="0"/>
          </a:endParaRPr>
        </a:p>
      </dgm:t>
    </dgm:pt>
    <dgm:pt modelId="{FBA44027-B6AE-4E03-B514-5D0C26E24452}" type="parTrans" cxnId="{515F191F-E262-4502-8905-0600669386BB}">
      <dgm:prSet/>
      <dgm:spPr/>
      <dgm:t>
        <a:bodyPr/>
        <a:lstStyle/>
        <a:p>
          <a:endParaRPr lang="en-US"/>
        </a:p>
      </dgm:t>
    </dgm:pt>
    <dgm:pt modelId="{A41CE0F6-65BB-4632-9CFB-A2E39CF8559A}" type="sibTrans" cxnId="{515F191F-E262-4502-8905-0600669386BB}">
      <dgm:prSet/>
      <dgm:spPr/>
      <dgm:t>
        <a:bodyPr/>
        <a:lstStyle/>
        <a:p>
          <a:endParaRPr lang="en-US"/>
        </a:p>
      </dgm:t>
    </dgm:pt>
    <dgm:pt modelId="{798AE216-011A-47D6-86FB-4637E46005F7}">
      <dgm:prSet phldrT="[Text]" custT="1"/>
      <dgm:spPr>
        <a:gradFill rotWithShape="0">
          <a:gsLst>
            <a:gs pos="0">
              <a:srgbClr val="FBC1D6"/>
            </a:gs>
            <a:gs pos="100000">
              <a:srgbClr val="FBC1D6"/>
            </a:gs>
          </a:gsLst>
        </a:gradFill>
      </dgm:spPr>
      <dgm:t>
        <a:bodyPr/>
        <a:lstStyle/>
        <a:p>
          <a:r>
            <a:rPr lang="en-US" sz="3200" b="1" dirty="0">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2</a:t>
          </a:r>
        </a:p>
      </dgm:t>
    </dgm:pt>
    <dgm:pt modelId="{63DA46DD-E2A9-4AEB-A2BA-8D13CF3A52F4}" type="parTrans" cxnId="{E643D5A4-E629-4ACF-AFA0-59ED1E40B096}">
      <dgm:prSet/>
      <dgm:spPr/>
      <dgm:t>
        <a:bodyPr/>
        <a:lstStyle/>
        <a:p>
          <a:endParaRPr lang="en-US"/>
        </a:p>
      </dgm:t>
    </dgm:pt>
    <dgm:pt modelId="{09738A92-4B7A-4D5D-B6C3-8BA7038E457A}" type="sibTrans" cxnId="{E643D5A4-E629-4ACF-AFA0-59ED1E40B096}">
      <dgm:prSet/>
      <dgm:spPr/>
      <dgm:t>
        <a:bodyPr/>
        <a:lstStyle/>
        <a:p>
          <a:endParaRPr lang="en-US"/>
        </a:p>
      </dgm:t>
    </dgm:pt>
    <dgm:pt modelId="{6CF2FBD2-9B8D-4B63-9CF5-F19C0687C45F}">
      <dgm:prSet phldrT="[Text]"/>
      <dgm:spPr/>
      <dgm:t>
        <a:bodyPr/>
        <a:lstStyle/>
        <a:p>
          <a:r>
            <a:rPr lang="en-US" b="1" i="1">
              <a:latin typeface="Times New Roman" panose="02020603050405020304" pitchFamily="18" charset="0"/>
              <a:cs typeface="Times New Roman" panose="02020603050405020304" pitchFamily="18" charset="0"/>
            </a:rPr>
            <a:t>Tìm hiểu bài</a:t>
          </a:r>
          <a:endParaRPr lang="en-US" b="1" i="1" dirty="0">
            <a:latin typeface="Times New Roman" panose="02020603050405020304" pitchFamily="18" charset="0"/>
            <a:cs typeface="Times New Roman" panose="02020603050405020304" pitchFamily="18" charset="0"/>
          </a:endParaRPr>
        </a:p>
      </dgm:t>
    </dgm:pt>
    <dgm:pt modelId="{0AEB9B4D-A994-42F5-874E-DCB6B33778F6}" type="parTrans" cxnId="{6913A186-25EE-4F9F-B382-F3A95027804D}">
      <dgm:prSet/>
      <dgm:spPr/>
      <dgm:t>
        <a:bodyPr/>
        <a:lstStyle/>
        <a:p>
          <a:endParaRPr lang="en-US"/>
        </a:p>
      </dgm:t>
    </dgm:pt>
    <dgm:pt modelId="{32E0B6FF-97EE-4F83-8D11-EA724EB57499}" type="sibTrans" cxnId="{6913A186-25EE-4F9F-B382-F3A95027804D}">
      <dgm:prSet/>
      <dgm:spPr/>
      <dgm:t>
        <a:bodyPr/>
        <a:lstStyle/>
        <a:p>
          <a:endParaRPr lang="en-US"/>
        </a:p>
      </dgm:t>
    </dgm:pt>
    <dgm:pt modelId="{0DEFEFC0-0574-4A41-8574-63C418AE8140}">
      <dgm:prSet phldrT="[Text]" custT="1"/>
      <dgm:spPr>
        <a:gradFill rotWithShape="0">
          <a:gsLst>
            <a:gs pos="0">
              <a:srgbClr val="B0DB85"/>
            </a:gs>
            <a:gs pos="80000">
              <a:srgbClr val="B0DB85"/>
            </a:gs>
          </a:gsLst>
        </a:gradFill>
      </dgm:spPr>
      <dgm: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3</a:t>
          </a:r>
          <a:endParaRPr lang="en-US" sz="2100" b="1" dirty="0">
            <a:solidFill>
              <a:schemeClr val="tx1"/>
            </a:solidFill>
            <a:latin typeface="Times New Roman" panose="02020603050405020304" pitchFamily="18" charset="0"/>
            <a:cs typeface="Times New Roman" panose="02020603050405020304" pitchFamily="18" charset="0"/>
          </a:endParaRPr>
        </a:p>
      </dgm:t>
    </dgm:pt>
    <dgm:pt modelId="{966B3945-BFF9-40A3-B301-2F6255AFEB80}" type="parTrans" cxnId="{6D02DCDB-83EB-464E-BE3D-57968586F77C}">
      <dgm:prSet/>
      <dgm:spPr/>
      <dgm:t>
        <a:bodyPr/>
        <a:lstStyle/>
        <a:p>
          <a:endParaRPr lang="en-US"/>
        </a:p>
      </dgm:t>
    </dgm:pt>
    <dgm:pt modelId="{07DC5CA5-35AA-46D6-9DAC-616F53E34ABB}" type="sibTrans" cxnId="{6D02DCDB-83EB-464E-BE3D-57968586F77C}">
      <dgm:prSet/>
      <dgm:spPr/>
      <dgm:t>
        <a:bodyPr/>
        <a:lstStyle/>
        <a:p>
          <a:endParaRPr lang="en-US"/>
        </a:p>
      </dgm:t>
    </dgm:pt>
    <dgm:pt modelId="{4FDB2FFB-F645-41EA-9379-7998231110E2}">
      <dgm:prSet phldrT="[Text]"/>
      <dgm:spPr/>
      <dgm:t>
        <a:bodyPr/>
        <a:lstStyle/>
        <a:p>
          <a:r>
            <a:rPr lang="en-US" b="1" i="1">
              <a:latin typeface="Times New Roman" panose="02020603050405020304" pitchFamily="18" charset="0"/>
              <a:cs typeface="Times New Roman" panose="02020603050405020304" pitchFamily="18" charset="0"/>
            </a:rPr>
            <a:t>Luyện đọc diễn cảm</a:t>
          </a:r>
          <a:endParaRPr lang="en-US" b="1" i="1" dirty="0">
            <a:latin typeface="Times New Roman" panose="02020603050405020304" pitchFamily="18" charset="0"/>
            <a:cs typeface="Times New Roman" panose="02020603050405020304" pitchFamily="18" charset="0"/>
          </a:endParaRPr>
        </a:p>
      </dgm:t>
    </dgm:pt>
    <dgm:pt modelId="{D8EAA641-7F5A-4FAD-90C3-8DF03E1B12DD}" type="parTrans" cxnId="{E541A7DD-C67F-493B-AFE2-6C755F16D6BA}">
      <dgm:prSet/>
      <dgm:spPr/>
      <dgm:t>
        <a:bodyPr/>
        <a:lstStyle/>
        <a:p>
          <a:endParaRPr lang="en-US"/>
        </a:p>
      </dgm:t>
    </dgm:pt>
    <dgm:pt modelId="{1B97EA99-3FF0-4D4E-84D0-AC984953A0A4}" type="sibTrans" cxnId="{E541A7DD-C67F-493B-AFE2-6C755F16D6BA}">
      <dgm:prSet/>
      <dgm:spPr/>
      <dgm:t>
        <a:bodyPr/>
        <a:lstStyle/>
        <a:p>
          <a:endParaRPr lang="en-US"/>
        </a:p>
      </dgm:t>
    </dgm:pt>
    <dgm:pt modelId="{BE32D5B9-9128-4A5C-9D34-8F813722F44F}" type="pres">
      <dgm:prSet presAssocID="{6F16A4ED-89AD-4EE4-974B-E3E67E4A466A}" presName="linear" presStyleCnt="0">
        <dgm:presLayoutVars>
          <dgm:dir/>
          <dgm:animLvl val="lvl"/>
          <dgm:resizeHandles val="exact"/>
        </dgm:presLayoutVars>
      </dgm:prSet>
      <dgm:spPr/>
    </dgm:pt>
    <dgm:pt modelId="{58E9DDE3-06FB-4ADA-9EE4-CD31B22CEB24}" type="pres">
      <dgm:prSet presAssocID="{F30A56EC-BD0F-445F-AB51-8C0041657E99}" presName="parentLin" presStyleCnt="0"/>
      <dgm:spPr/>
    </dgm:pt>
    <dgm:pt modelId="{83222402-CFE7-4D8E-A6B4-BED6DEF0AF38}" type="pres">
      <dgm:prSet presAssocID="{F30A56EC-BD0F-445F-AB51-8C0041657E99}" presName="parentLeftMargin" presStyleLbl="node1" presStyleIdx="0" presStyleCnt="3"/>
      <dgm:spPr/>
    </dgm:pt>
    <dgm:pt modelId="{E9C9F23F-8665-42EF-8247-3AD2425DAC4F}" type="pres">
      <dgm:prSet presAssocID="{F30A56EC-BD0F-445F-AB51-8C0041657E99}" presName="parentText" presStyleLbl="node1" presStyleIdx="0" presStyleCnt="3" custScaleX="97656">
        <dgm:presLayoutVars>
          <dgm:chMax val="0"/>
          <dgm:bulletEnabled val="1"/>
        </dgm:presLayoutVars>
      </dgm:prSet>
      <dgm:spPr/>
    </dgm:pt>
    <dgm:pt modelId="{6597BD68-306D-4D38-B83D-87EDF36FC9A9}" type="pres">
      <dgm:prSet presAssocID="{F30A56EC-BD0F-445F-AB51-8C0041657E99}" presName="negativeSpace" presStyleCnt="0"/>
      <dgm:spPr/>
    </dgm:pt>
    <dgm:pt modelId="{4A351949-09DA-45F6-A587-1AC2D176EF06}" type="pres">
      <dgm:prSet presAssocID="{F30A56EC-BD0F-445F-AB51-8C0041657E99}" presName="childText" presStyleLbl="conFgAcc1" presStyleIdx="0" presStyleCnt="3" custLinFactNeighborX="135" custLinFactNeighborY="-62217">
        <dgm:presLayoutVars>
          <dgm:bulletEnabled val="1"/>
        </dgm:presLayoutVars>
      </dgm:prSet>
      <dgm:spPr/>
    </dgm:pt>
    <dgm:pt modelId="{2CB764A5-7482-457D-966C-9BA6F41290E5}" type="pres">
      <dgm:prSet presAssocID="{3C96D3B5-A4DF-43F6-84FA-CC3343D78615}" presName="spaceBetweenRectangles" presStyleCnt="0"/>
      <dgm:spPr/>
    </dgm:pt>
    <dgm:pt modelId="{77D41BC6-2D9B-4777-9AA8-5F76DFBC1B38}" type="pres">
      <dgm:prSet presAssocID="{798AE216-011A-47D6-86FB-4637E46005F7}" presName="parentLin" presStyleCnt="0"/>
      <dgm:spPr/>
    </dgm:pt>
    <dgm:pt modelId="{40503B7B-E60C-401F-8742-07228E86BDB7}" type="pres">
      <dgm:prSet presAssocID="{798AE216-011A-47D6-86FB-4637E46005F7}" presName="parentLeftMargin" presStyleLbl="node1" presStyleIdx="0" presStyleCnt="3"/>
      <dgm:spPr/>
    </dgm:pt>
    <dgm:pt modelId="{5B19479A-66F3-4EA2-81AD-1CD36F0E87CB}" type="pres">
      <dgm:prSet presAssocID="{798AE216-011A-47D6-86FB-4637E46005F7}" presName="parentText" presStyleLbl="node1" presStyleIdx="1" presStyleCnt="3" custScaleX="98014" custLinFactNeighborX="-8086" custLinFactNeighborY="-1897">
        <dgm:presLayoutVars>
          <dgm:chMax val="0"/>
          <dgm:bulletEnabled val="1"/>
        </dgm:presLayoutVars>
      </dgm:prSet>
      <dgm:spPr/>
    </dgm:pt>
    <dgm:pt modelId="{5807835E-F4CD-477F-B6D6-75FDF428BDFF}" type="pres">
      <dgm:prSet presAssocID="{798AE216-011A-47D6-86FB-4637E46005F7}" presName="negativeSpace" presStyleCnt="0"/>
      <dgm:spPr/>
    </dgm:pt>
    <dgm:pt modelId="{6125AE76-F36C-490A-A729-66186BEB4542}" type="pres">
      <dgm:prSet presAssocID="{798AE216-011A-47D6-86FB-4637E46005F7}" presName="childText" presStyleLbl="conFgAcc1" presStyleIdx="1" presStyleCnt="3">
        <dgm:presLayoutVars>
          <dgm:bulletEnabled val="1"/>
        </dgm:presLayoutVars>
      </dgm:prSet>
      <dgm:spPr/>
    </dgm:pt>
    <dgm:pt modelId="{2EDFF6C3-264D-4CE5-A84F-63DED54BE6CD}" type="pres">
      <dgm:prSet presAssocID="{09738A92-4B7A-4D5D-B6C3-8BA7038E457A}" presName="spaceBetweenRectangles" presStyleCnt="0"/>
      <dgm:spPr/>
    </dgm:pt>
    <dgm:pt modelId="{C9A8F5D2-249B-4826-A516-63671A8D5E63}" type="pres">
      <dgm:prSet presAssocID="{0DEFEFC0-0574-4A41-8574-63C418AE8140}" presName="parentLin" presStyleCnt="0"/>
      <dgm:spPr/>
    </dgm:pt>
    <dgm:pt modelId="{7E3F85EC-18F6-4E5E-A62E-68ACCEFBFB85}" type="pres">
      <dgm:prSet presAssocID="{0DEFEFC0-0574-4A41-8574-63C418AE8140}" presName="parentLeftMargin" presStyleLbl="node1" presStyleIdx="1" presStyleCnt="3"/>
      <dgm:spPr/>
    </dgm:pt>
    <dgm:pt modelId="{3181989F-168C-4771-8E6D-E2951C897B2F}" type="pres">
      <dgm:prSet presAssocID="{0DEFEFC0-0574-4A41-8574-63C418AE8140}" presName="parentText" presStyleLbl="node1" presStyleIdx="2" presStyleCnt="3" custScaleX="98438">
        <dgm:presLayoutVars>
          <dgm:chMax val="0"/>
          <dgm:bulletEnabled val="1"/>
        </dgm:presLayoutVars>
      </dgm:prSet>
      <dgm:spPr/>
    </dgm:pt>
    <dgm:pt modelId="{2B868DB9-5304-46BF-8F4B-65451005634A}" type="pres">
      <dgm:prSet presAssocID="{0DEFEFC0-0574-4A41-8574-63C418AE8140}" presName="negativeSpace" presStyleCnt="0"/>
      <dgm:spPr/>
    </dgm:pt>
    <dgm:pt modelId="{8BAB797B-6CCE-4F87-A106-D6E125CB28A4}" type="pres">
      <dgm:prSet presAssocID="{0DEFEFC0-0574-4A41-8574-63C418AE8140}" presName="childText" presStyleLbl="conFgAcc1" presStyleIdx="2" presStyleCnt="3">
        <dgm:presLayoutVars>
          <dgm:bulletEnabled val="1"/>
        </dgm:presLayoutVars>
      </dgm:prSet>
      <dgm:spPr/>
    </dgm:pt>
  </dgm:ptLst>
  <dgm:cxnLst>
    <dgm:cxn modelId="{515F191F-E262-4502-8905-0600669386BB}" srcId="{F30A56EC-BD0F-445F-AB51-8C0041657E99}" destId="{709E748A-135C-4462-BD42-D422E775D8D9}" srcOrd="0" destOrd="0" parTransId="{FBA44027-B6AE-4E03-B514-5D0C26E24452}" sibTransId="{A41CE0F6-65BB-4632-9CFB-A2E39CF8559A}"/>
    <dgm:cxn modelId="{759F883C-DCA4-46C0-B237-9E5350337EB7}" type="presOf" srcId="{798AE216-011A-47D6-86FB-4637E46005F7}" destId="{40503B7B-E60C-401F-8742-07228E86BDB7}" srcOrd="0" destOrd="0" presId="urn:microsoft.com/office/officeart/2005/8/layout/list1"/>
    <dgm:cxn modelId="{3D0E2051-7863-4482-A7E4-38AC5039E441}" type="presOf" srcId="{6F16A4ED-89AD-4EE4-974B-E3E67E4A466A}" destId="{BE32D5B9-9128-4A5C-9D34-8F813722F44F}" srcOrd="0" destOrd="0" presId="urn:microsoft.com/office/officeart/2005/8/layout/list1"/>
    <dgm:cxn modelId="{078C2D81-7E3D-496C-A9BB-3591E75A690E}" type="presOf" srcId="{709E748A-135C-4462-BD42-D422E775D8D9}" destId="{4A351949-09DA-45F6-A587-1AC2D176EF06}" srcOrd="0" destOrd="0" presId="urn:microsoft.com/office/officeart/2005/8/layout/list1"/>
    <dgm:cxn modelId="{C10B7C83-9A19-4981-AC56-DCF5A77AC64C}" type="presOf" srcId="{6CF2FBD2-9B8D-4B63-9CF5-F19C0687C45F}" destId="{6125AE76-F36C-490A-A729-66186BEB4542}" srcOrd="0" destOrd="0" presId="urn:microsoft.com/office/officeart/2005/8/layout/list1"/>
    <dgm:cxn modelId="{11EAA085-D4ED-489E-9BF7-25182203E560}" type="presOf" srcId="{F30A56EC-BD0F-445F-AB51-8C0041657E99}" destId="{E9C9F23F-8665-42EF-8247-3AD2425DAC4F}" srcOrd="1" destOrd="0" presId="urn:microsoft.com/office/officeart/2005/8/layout/list1"/>
    <dgm:cxn modelId="{6913A186-25EE-4F9F-B382-F3A95027804D}" srcId="{798AE216-011A-47D6-86FB-4637E46005F7}" destId="{6CF2FBD2-9B8D-4B63-9CF5-F19C0687C45F}" srcOrd="0" destOrd="0" parTransId="{0AEB9B4D-A994-42F5-874E-DCB6B33778F6}" sibTransId="{32E0B6FF-97EE-4F83-8D11-EA724EB57499}"/>
    <dgm:cxn modelId="{01FFE59B-8F71-46FC-9AC9-00F5D95C43AD}" type="presOf" srcId="{0DEFEFC0-0574-4A41-8574-63C418AE8140}" destId="{3181989F-168C-4771-8E6D-E2951C897B2F}" srcOrd="1" destOrd="0" presId="urn:microsoft.com/office/officeart/2005/8/layout/list1"/>
    <dgm:cxn modelId="{5CD665A0-BE53-4249-8426-3D17EF7E88FF}" type="presOf" srcId="{0DEFEFC0-0574-4A41-8574-63C418AE8140}" destId="{7E3F85EC-18F6-4E5E-A62E-68ACCEFBFB85}" srcOrd="0" destOrd="0" presId="urn:microsoft.com/office/officeart/2005/8/layout/list1"/>
    <dgm:cxn modelId="{E643D5A4-E629-4ACF-AFA0-59ED1E40B096}" srcId="{6F16A4ED-89AD-4EE4-974B-E3E67E4A466A}" destId="{798AE216-011A-47D6-86FB-4637E46005F7}" srcOrd="1" destOrd="0" parTransId="{63DA46DD-E2A9-4AEB-A2BA-8D13CF3A52F4}" sibTransId="{09738A92-4B7A-4D5D-B6C3-8BA7038E457A}"/>
    <dgm:cxn modelId="{84A76AA8-0C9C-4F77-9E45-A1DB825C7DD0}" type="presOf" srcId="{F30A56EC-BD0F-445F-AB51-8C0041657E99}" destId="{83222402-CFE7-4D8E-A6B4-BED6DEF0AF38}" srcOrd="0" destOrd="0" presId="urn:microsoft.com/office/officeart/2005/8/layout/list1"/>
    <dgm:cxn modelId="{BF4CC5B2-24AC-4435-A211-6C598E149E4B}" srcId="{6F16A4ED-89AD-4EE4-974B-E3E67E4A466A}" destId="{F30A56EC-BD0F-445F-AB51-8C0041657E99}" srcOrd="0" destOrd="0" parTransId="{621B719B-D670-4D4C-915B-D6024B18583F}" sibTransId="{3C96D3B5-A4DF-43F6-84FA-CC3343D78615}"/>
    <dgm:cxn modelId="{79E046B4-E730-433A-9E4F-87833A53D7C1}" type="presOf" srcId="{4FDB2FFB-F645-41EA-9379-7998231110E2}" destId="{8BAB797B-6CCE-4F87-A106-D6E125CB28A4}" srcOrd="0" destOrd="0" presId="urn:microsoft.com/office/officeart/2005/8/layout/list1"/>
    <dgm:cxn modelId="{9FA938D2-1755-4D2E-9355-7537666558CD}" type="presOf" srcId="{798AE216-011A-47D6-86FB-4637E46005F7}" destId="{5B19479A-66F3-4EA2-81AD-1CD36F0E87CB}" srcOrd="1" destOrd="0" presId="urn:microsoft.com/office/officeart/2005/8/layout/list1"/>
    <dgm:cxn modelId="{6D02DCDB-83EB-464E-BE3D-57968586F77C}" srcId="{6F16A4ED-89AD-4EE4-974B-E3E67E4A466A}" destId="{0DEFEFC0-0574-4A41-8574-63C418AE8140}" srcOrd="2" destOrd="0" parTransId="{966B3945-BFF9-40A3-B301-2F6255AFEB80}" sibTransId="{07DC5CA5-35AA-46D6-9DAC-616F53E34ABB}"/>
    <dgm:cxn modelId="{E541A7DD-C67F-493B-AFE2-6C755F16D6BA}" srcId="{0DEFEFC0-0574-4A41-8574-63C418AE8140}" destId="{4FDB2FFB-F645-41EA-9379-7998231110E2}" srcOrd="0" destOrd="0" parTransId="{D8EAA641-7F5A-4FAD-90C3-8DF03E1B12DD}" sibTransId="{1B97EA99-3FF0-4D4E-84D0-AC984953A0A4}"/>
    <dgm:cxn modelId="{0E2A3D82-F058-4FAE-BFCA-80C4C4222CDC}" type="presParOf" srcId="{BE32D5B9-9128-4A5C-9D34-8F813722F44F}" destId="{58E9DDE3-06FB-4ADA-9EE4-CD31B22CEB24}" srcOrd="0" destOrd="0" presId="urn:microsoft.com/office/officeart/2005/8/layout/list1"/>
    <dgm:cxn modelId="{45E48E48-71FF-47BF-9BB6-176D90407023}" type="presParOf" srcId="{58E9DDE3-06FB-4ADA-9EE4-CD31B22CEB24}" destId="{83222402-CFE7-4D8E-A6B4-BED6DEF0AF38}" srcOrd="0" destOrd="0" presId="urn:microsoft.com/office/officeart/2005/8/layout/list1"/>
    <dgm:cxn modelId="{6F35661B-27DE-44AC-B2D2-05912941BCEC}" type="presParOf" srcId="{58E9DDE3-06FB-4ADA-9EE4-CD31B22CEB24}" destId="{E9C9F23F-8665-42EF-8247-3AD2425DAC4F}" srcOrd="1" destOrd="0" presId="urn:microsoft.com/office/officeart/2005/8/layout/list1"/>
    <dgm:cxn modelId="{4D4D0C33-9F04-4C2B-B5EC-8A9DC574C2F1}" type="presParOf" srcId="{BE32D5B9-9128-4A5C-9D34-8F813722F44F}" destId="{6597BD68-306D-4D38-B83D-87EDF36FC9A9}" srcOrd="1" destOrd="0" presId="urn:microsoft.com/office/officeart/2005/8/layout/list1"/>
    <dgm:cxn modelId="{15680346-7852-4F1B-AC04-F1113707C0C5}" type="presParOf" srcId="{BE32D5B9-9128-4A5C-9D34-8F813722F44F}" destId="{4A351949-09DA-45F6-A587-1AC2D176EF06}" srcOrd="2" destOrd="0" presId="urn:microsoft.com/office/officeart/2005/8/layout/list1"/>
    <dgm:cxn modelId="{E964C4CF-C7E4-4E37-B07B-880691D41269}" type="presParOf" srcId="{BE32D5B9-9128-4A5C-9D34-8F813722F44F}" destId="{2CB764A5-7482-457D-966C-9BA6F41290E5}" srcOrd="3" destOrd="0" presId="urn:microsoft.com/office/officeart/2005/8/layout/list1"/>
    <dgm:cxn modelId="{56B973D3-8E4A-4521-B5D9-04070F87761D}" type="presParOf" srcId="{BE32D5B9-9128-4A5C-9D34-8F813722F44F}" destId="{77D41BC6-2D9B-4777-9AA8-5F76DFBC1B38}" srcOrd="4" destOrd="0" presId="urn:microsoft.com/office/officeart/2005/8/layout/list1"/>
    <dgm:cxn modelId="{77FDE96B-78F1-4776-9214-FB568BAAD16A}" type="presParOf" srcId="{77D41BC6-2D9B-4777-9AA8-5F76DFBC1B38}" destId="{40503B7B-E60C-401F-8742-07228E86BDB7}" srcOrd="0" destOrd="0" presId="urn:microsoft.com/office/officeart/2005/8/layout/list1"/>
    <dgm:cxn modelId="{06418B58-4C1F-45E3-B61C-7F27D568AD5F}" type="presParOf" srcId="{77D41BC6-2D9B-4777-9AA8-5F76DFBC1B38}" destId="{5B19479A-66F3-4EA2-81AD-1CD36F0E87CB}" srcOrd="1" destOrd="0" presId="urn:microsoft.com/office/officeart/2005/8/layout/list1"/>
    <dgm:cxn modelId="{0980C911-D258-45C0-BE24-6313031C3C9E}" type="presParOf" srcId="{BE32D5B9-9128-4A5C-9D34-8F813722F44F}" destId="{5807835E-F4CD-477F-B6D6-75FDF428BDFF}" srcOrd="5" destOrd="0" presId="urn:microsoft.com/office/officeart/2005/8/layout/list1"/>
    <dgm:cxn modelId="{8BDFF3B8-2AED-4EA5-BEE3-FB633221DE87}" type="presParOf" srcId="{BE32D5B9-9128-4A5C-9D34-8F813722F44F}" destId="{6125AE76-F36C-490A-A729-66186BEB4542}" srcOrd="6" destOrd="0" presId="urn:microsoft.com/office/officeart/2005/8/layout/list1"/>
    <dgm:cxn modelId="{3295977D-9FF7-46BD-9CCC-504AE78F6C67}" type="presParOf" srcId="{BE32D5B9-9128-4A5C-9D34-8F813722F44F}" destId="{2EDFF6C3-264D-4CE5-A84F-63DED54BE6CD}" srcOrd="7" destOrd="0" presId="urn:microsoft.com/office/officeart/2005/8/layout/list1"/>
    <dgm:cxn modelId="{647F1CE9-5AA5-4524-801F-097D458B540E}" type="presParOf" srcId="{BE32D5B9-9128-4A5C-9D34-8F813722F44F}" destId="{C9A8F5D2-249B-4826-A516-63671A8D5E63}" srcOrd="8" destOrd="0" presId="urn:microsoft.com/office/officeart/2005/8/layout/list1"/>
    <dgm:cxn modelId="{643550D7-B900-4F89-9250-7594255776FE}" type="presParOf" srcId="{C9A8F5D2-249B-4826-A516-63671A8D5E63}" destId="{7E3F85EC-18F6-4E5E-A62E-68ACCEFBFB85}" srcOrd="0" destOrd="0" presId="urn:microsoft.com/office/officeart/2005/8/layout/list1"/>
    <dgm:cxn modelId="{68DF2598-8BF4-4674-BCF7-4777FA793AB2}" type="presParOf" srcId="{C9A8F5D2-249B-4826-A516-63671A8D5E63}" destId="{3181989F-168C-4771-8E6D-E2951C897B2F}" srcOrd="1" destOrd="0" presId="urn:microsoft.com/office/officeart/2005/8/layout/list1"/>
    <dgm:cxn modelId="{869131CB-A7D3-45C9-AD7B-0181DCFB9DBB}" type="presParOf" srcId="{BE32D5B9-9128-4A5C-9D34-8F813722F44F}" destId="{2B868DB9-5304-46BF-8F4B-65451005634A}" srcOrd="9" destOrd="0" presId="urn:microsoft.com/office/officeart/2005/8/layout/list1"/>
    <dgm:cxn modelId="{6A562291-472F-4B84-B5E7-9E74D931C186}" type="presParOf" srcId="{BE32D5B9-9128-4A5C-9D34-8F813722F44F}" destId="{8BAB797B-6CCE-4F87-A106-D6E125CB28A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51949-09DA-45F6-A587-1AC2D176EF06}">
      <dsp:nvSpPr>
        <dsp:cNvPr id="0" name=""/>
        <dsp:cNvSpPr/>
      </dsp:nvSpPr>
      <dsp:spPr>
        <a:xfrm>
          <a:off x="0" y="320296"/>
          <a:ext cx="9556124" cy="959962"/>
        </a:xfrm>
        <a:prstGeom prst="rect">
          <a:avLst/>
        </a:prstGeom>
        <a:solidFill>
          <a:schemeClr val="lt1">
            <a:alpha val="90000"/>
            <a:hueOff val="0"/>
            <a:satOff val="0"/>
            <a:lumOff val="0"/>
            <a:alphaOff val="0"/>
          </a:schemeClr>
        </a:solidFill>
        <a:ln w="9525" cap="flat" cmpd="sng" algn="ctr">
          <a:solidFill>
            <a:schemeClr val="accent6">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1661" tIns="479044" rIns="741661" bIns="163576" numCol="1" spcCol="1270" anchor="t" anchorCtr="0">
          <a:noAutofit/>
        </a:bodyPr>
        <a:lstStyle/>
        <a:p>
          <a:pPr marL="228600" lvl="1" indent="-228600" algn="l" defTabSz="1022350">
            <a:lnSpc>
              <a:spcPct val="90000"/>
            </a:lnSpc>
            <a:spcBef>
              <a:spcPct val="0"/>
            </a:spcBef>
            <a:spcAft>
              <a:spcPct val="15000"/>
            </a:spcAft>
            <a:buChar char="•"/>
          </a:pPr>
          <a:r>
            <a:rPr lang="en-US" sz="2300" b="1" i="1" kern="1200" dirty="0" err="1">
              <a:latin typeface="Times New Roman" panose="02020603050405020304" pitchFamily="18" charset="0"/>
              <a:cs typeface="Times New Roman" panose="02020603050405020304" pitchFamily="18" charset="0"/>
            </a:rPr>
            <a:t>Luyện</a:t>
          </a:r>
          <a:r>
            <a:rPr lang="en-US" sz="2300" b="1" i="1" kern="1200" dirty="0">
              <a:latin typeface="Times New Roman" panose="02020603050405020304" pitchFamily="18" charset="0"/>
              <a:cs typeface="Times New Roman" panose="02020603050405020304" pitchFamily="18" charset="0"/>
            </a:rPr>
            <a:t> </a:t>
          </a:r>
          <a:r>
            <a:rPr lang="en-US" sz="2300" b="1" i="1" kern="1200" dirty="0" err="1">
              <a:latin typeface="Times New Roman" panose="02020603050405020304" pitchFamily="18" charset="0"/>
              <a:cs typeface="Times New Roman" panose="02020603050405020304" pitchFamily="18" charset="0"/>
            </a:rPr>
            <a:t>đọc</a:t>
          </a:r>
          <a:endParaRPr lang="en-US" sz="2300" b="1" i="1" kern="1200" dirty="0">
            <a:latin typeface="Times New Roman" panose="02020603050405020304" pitchFamily="18" charset="0"/>
            <a:cs typeface="Times New Roman" panose="02020603050405020304" pitchFamily="18" charset="0"/>
          </a:endParaRPr>
        </a:p>
      </dsp:txBody>
      <dsp:txXfrm>
        <a:off x="0" y="320296"/>
        <a:ext cx="9556124" cy="959962"/>
      </dsp:txXfrm>
    </dsp:sp>
    <dsp:sp modelId="{E9C9F23F-8665-42EF-8247-3AD2425DAC4F}">
      <dsp:nvSpPr>
        <dsp:cNvPr id="0" name=""/>
        <dsp:cNvSpPr/>
      </dsp:nvSpPr>
      <dsp:spPr>
        <a:xfrm>
          <a:off x="477806" y="58089"/>
          <a:ext cx="6532489" cy="678960"/>
        </a:xfrm>
        <a:prstGeom prst="roundRect">
          <a:avLst/>
        </a:prstGeom>
        <a:gradFill rotWithShape="0">
          <a:gsLst>
            <a:gs pos="0">
              <a:srgbClr val="F1EC87"/>
            </a:gs>
            <a:gs pos="100000">
              <a:srgbClr val="F1EC87"/>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2839" tIns="0" rIns="252839"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Hoạt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động</a:t>
          </a:r>
          <a:r>
            <a:rPr lang="en-US" sz="2800" b="1" kern="1200" dirty="0">
              <a:solidFill>
                <a:schemeClr val="tx1"/>
              </a:solidFill>
              <a:latin typeface="Times New Roman" panose="02020603050405020304" pitchFamily="18" charset="0"/>
              <a:cs typeface="Times New Roman" panose="02020603050405020304" pitchFamily="18" charset="0"/>
            </a:rPr>
            <a:t> 1</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510950" y="91233"/>
        <a:ext cx="6466201" cy="612672"/>
      </dsp:txXfrm>
    </dsp:sp>
    <dsp:sp modelId="{6125AE76-F36C-490A-A729-66186BEB4542}">
      <dsp:nvSpPr>
        <dsp:cNvPr id="0" name=""/>
        <dsp:cNvSpPr/>
      </dsp:nvSpPr>
      <dsp:spPr>
        <a:xfrm>
          <a:off x="0" y="1821212"/>
          <a:ext cx="9556124" cy="959962"/>
        </a:xfrm>
        <a:prstGeom prst="rect">
          <a:avLst/>
        </a:prstGeom>
        <a:solidFill>
          <a:schemeClr val="lt1">
            <a:alpha val="90000"/>
            <a:hueOff val="0"/>
            <a:satOff val="0"/>
            <a:lumOff val="0"/>
            <a:alphaOff val="0"/>
          </a:schemeClr>
        </a:solidFill>
        <a:ln w="9525" cap="flat" cmpd="sng" algn="ctr">
          <a:solidFill>
            <a:schemeClr val="accent6">
              <a:shade val="50000"/>
              <a:hueOff val="514595"/>
              <a:satOff val="-54799"/>
              <a:lumOff val="367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1661" tIns="479044" rIns="741661" bIns="163576" numCol="1" spcCol="1270" anchor="t" anchorCtr="0">
          <a:noAutofit/>
        </a:bodyPr>
        <a:lstStyle/>
        <a:p>
          <a:pPr marL="228600" lvl="1" indent="-228600" algn="l" defTabSz="1022350">
            <a:lnSpc>
              <a:spcPct val="90000"/>
            </a:lnSpc>
            <a:spcBef>
              <a:spcPct val="0"/>
            </a:spcBef>
            <a:spcAft>
              <a:spcPct val="15000"/>
            </a:spcAft>
            <a:buChar char="•"/>
          </a:pPr>
          <a:r>
            <a:rPr lang="en-US" sz="2300" b="1" i="1" kern="1200">
              <a:latin typeface="Times New Roman" panose="02020603050405020304" pitchFamily="18" charset="0"/>
              <a:cs typeface="Times New Roman" panose="02020603050405020304" pitchFamily="18" charset="0"/>
            </a:rPr>
            <a:t>Tìm hiểu bài</a:t>
          </a:r>
          <a:endParaRPr lang="en-US" sz="2300" b="1" i="1" kern="1200" dirty="0">
            <a:latin typeface="Times New Roman" panose="02020603050405020304" pitchFamily="18" charset="0"/>
            <a:cs typeface="Times New Roman" panose="02020603050405020304" pitchFamily="18" charset="0"/>
          </a:endParaRPr>
        </a:p>
      </dsp:txBody>
      <dsp:txXfrm>
        <a:off x="0" y="1821212"/>
        <a:ext cx="9556124" cy="959962"/>
      </dsp:txXfrm>
    </dsp:sp>
    <dsp:sp modelId="{5B19479A-66F3-4EA2-81AD-1CD36F0E87CB}">
      <dsp:nvSpPr>
        <dsp:cNvPr id="0" name=""/>
        <dsp:cNvSpPr/>
      </dsp:nvSpPr>
      <dsp:spPr>
        <a:xfrm>
          <a:off x="439170" y="1468852"/>
          <a:ext cx="6556437" cy="678960"/>
        </a:xfrm>
        <a:prstGeom prst="roundRect">
          <a:avLst/>
        </a:prstGeom>
        <a:gradFill rotWithShape="0">
          <a:gsLst>
            <a:gs pos="0">
              <a:srgbClr val="FBC1D6"/>
            </a:gs>
            <a:gs pos="100000">
              <a:srgbClr val="FBC1D6"/>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2839" tIns="0" rIns="252839"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Hoạt</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động</a:t>
          </a:r>
          <a:r>
            <a:rPr lang="en-US" sz="3200" b="1" kern="1200" dirty="0">
              <a:solidFill>
                <a:schemeClr val="tx1"/>
              </a:solidFill>
              <a:latin typeface="Times New Roman" panose="02020603050405020304" pitchFamily="18" charset="0"/>
              <a:cs typeface="Times New Roman" panose="02020603050405020304" pitchFamily="18" charset="0"/>
            </a:rPr>
            <a:t> 2</a:t>
          </a:r>
        </a:p>
      </dsp:txBody>
      <dsp:txXfrm>
        <a:off x="472314" y="1501996"/>
        <a:ext cx="6490149" cy="612672"/>
      </dsp:txXfrm>
    </dsp:sp>
    <dsp:sp modelId="{8BAB797B-6CCE-4F87-A106-D6E125CB28A4}">
      <dsp:nvSpPr>
        <dsp:cNvPr id="0" name=""/>
        <dsp:cNvSpPr/>
      </dsp:nvSpPr>
      <dsp:spPr>
        <a:xfrm>
          <a:off x="0" y="3244854"/>
          <a:ext cx="9556124" cy="959962"/>
        </a:xfrm>
        <a:prstGeom prst="rect">
          <a:avLst/>
        </a:prstGeom>
        <a:solidFill>
          <a:schemeClr val="lt1">
            <a:alpha val="90000"/>
            <a:hueOff val="0"/>
            <a:satOff val="0"/>
            <a:lumOff val="0"/>
            <a:alphaOff val="0"/>
          </a:schemeClr>
        </a:solidFill>
        <a:ln w="9525" cap="flat" cmpd="sng" algn="ctr">
          <a:solidFill>
            <a:schemeClr val="accent6">
              <a:shade val="50000"/>
              <a:hueOff val="514595"/>
              <a:satOff val="-54799"/>
              <a:lumOff val="367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1661" tIns="479044" rIns="741661" bIns="163576" numCol="1" spcCol="1270" anchor="t" anchorCtr="0">
          <a:noAutofit/>
        </a:bodyPr>
        <a:lstStyle/>
        <a:p>
          <a:pPr marL="228600" lvl="1" indent="-228600" algn="l" defTabSz="1022350">
            <a:lnSpc>
              <a:spcPct val="90000"/>
            </a:lnSpc>
            <a:spcBef>
              <a:spcPct val="0"/>
            </a:spcBef>
            <a:spcAft>
              <a:spcPct val="15000"/>
            </a:spcAft>
            <a:buChar char="•"/>
          </a:pPr>
          <a:r>
            <a:rPr lang="en-US" sz="2300" b="1" i="1" kern="1200">
              <a:latin typeface="Times New Roman" panose="02020603050405020304" pitchFamily="18" charset="0"/>
              <a:cs typeface="Times New Roman" panose="02020603050405020304" pitchFamily="18" charset="0"/>
            </a:rPr>
            <a:t>Luyện đọc diễn cảm</a:t>
          </a:r>
          <a:endParaRPr lang="en-US" sz="2300" b="1" i="1" kern="1200" dirty="0">
            <a:latin typeface="Times New Roman" panose="02020603050405020304" pitchFamily="18" charset="0"/>
            <a:cs typeface="Times New Roman" panose="02020603050405020304" pitchFamily="18" charset="0"/>
          </a:endParaRPr>
        </a:p>
      </dsp:txBody>
      <dsp:txXfrm>
        <a:off x="0" y="3244854"/>
        <a:ext cx="9556124" cy="959962"/>
      </dsp:txXfrm>
    </dsp:sp>
    <dsp:sp modelId="{3181989F-168C-4771-8E6D-E2951C897B2F}">
      <dsp:nvSpPr>
        <dsp:cNvPr id="0" name=""/>
        <dsp:cNvSpPr/>
      </dsp:nvSpPr>
      <dsp:spPr>
        <a:xfrm>
          <a:off x="477806" y="2905374"/>
          <a:ext cx="6584800" cy="678960"/>
        </a:xfrm>
        <a:prstGeom prst="roundRect">
          <a:avLst/>
        </a:prstGeom>
        <a:gradFill rotWithShape="0">
          <a:gsLst>
            <a:gs pos="0">
              <a:srgbClr val="B0DB85"/>
            </a:gs>
            <a:gs pos="80000">
              <a:srgbClr val="B0DB85"/>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2839" tIns="0" rIns="252839"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Hoạt</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động</a:t>
          </a:r>
          <a:r>
            <a:rPr lang="en-US" sz="3200" b="1" kern="1200" dirty="0">
              <a:solidFill>
                <a:schemeClr val="tx1"/>
              </a:solidFill>
              <a:latin typeface="Times New Roman" panose="02020603050405020304" pitchFamily="18" charset="0"/>
              <a:cs typeface="Times New Roman" panose="02020603050405020304" pitchFamily="18" charset="0"/>
            </a:rPr>
            <a:t> 3</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510950" y="2938518"/>
        <a:ext cx="651851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3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62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3888020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42692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599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208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323997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48136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80246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2860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307089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96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FD0112-D3E0-4904-93E6-4FD65A1F61EC}" type="slidenum">
              <a:rPr lang="en-US"/>
              <a:pPr>
                <a:defRPr/>
              </a:pPr>
              <a:t>‹#›</a:t>
            </a:fld>
            <a:endParaRPr lang="en-US"/>
          </a:p>
        </p:txBody>
      </p:sp>
    </p:spTree>
    <p:extLst>
      <p:ext uri="{BB962C8B-B14F-4D97-AF65-F5344CB8AC3E}">
        <p14:creationId xmlns:p14="http://schemas.microsoft.com/office/powerpoint/2010/main" val="313992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D6B623-D074-4AE3-A4D5-4555C39752ED}" type="slidenum">
              <a:rPr lang="en-US"/>
              <a:pPr>
                <a:defRPr/>
              </a:pPr>
              <a:t>‹#›</a:t>
            </a:fld>
            <a:endParaRPr lang="en-US"/>
          </a:p>
        </p:txBody>
      </p:sp>
    </p:spTree>
    <p:extLst>
      <p:ext uri="{BB962C8B-B14F-4D97-AF65-F5344CB8AC3E}">
        <p14:creationId xmlns:p14="http://schemas.microsoft.com/office/powerpoint/2010/main" val="362708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87C8D-28E6-4B19-A3F8-62CE8B3E3CF4}" type="slidenum">
              <a:rPr lang="en-US"/>
              <a:pPr>
                <a:defRPr/>
              </a:pPr>
              <a:t>‹#›</a:t>
            </a:fld>
            <a:endParaRPr lang="en-US"/>
          </a:p>
        </p:txBody>
      </p:sp>
    </p:spTree>
    <p:extLst>
      <p:ext uri="{BB962C8B-B14F-4D97-AF65-F5344CB8AC3E}">
        <p14:creationId xmlns:p14="http://schemas.microsoft.com/office/powerpoint/2010/main" val="118346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2235200" y="2946401"/>
            <a:ext cx="9245600" cy="866775"/>
          </a:xfrm>
        </p:spPr>
        <p:txBody>
          <a:bodyPr anchor="b"/>
          <a:lstStyle>
            <a:lvl1pPr>
              <a:defRPr/>
            </a:lvl1pPr>
          </a:lstStyle>
          <a:p>
            <a:r>
              <a:rPr lang="en-US"/>
              <a:t>Click to edit Master title style</a:t>
            </a:r>
          </a:p>
        </p:txBody>
      </p:sp>
      <p:sp>
        <p:nvSpPr>
          <p:cNvPr id="158723" name="Rectangle 3"/>
          <p:cNvSpPr>
            <a:spLocks noGrp="1" noChangeArrowheads="1"/>
          </p:cNvSpPr>
          <p:nvPr>
            <p:ph type="subTitle" idx="1"/>
          </p:nvPr>
        </p:nvSpPr>
        <p:spPr>
          <a:xfrm>
            <a:off x="2235200" y="3860800"/>
            <a:ext cx="9245600" cy="685800"/>
          </a:xfrm>
        </p:spPr>
        <p:txBody>
          <a:bodyPr anchor="b"/>
          <a:lstStyle>
            <a:lvl1pPr marL="0" indent="0">
              <a:buFont typeface="Wingdings" pitchFamily="2" charset="2"/>
              <a:buNone/>
              <a:defRPr b="1"/>
            </a:lvl1pPr>
          </a:lstStyle>
          <a:p>
            <a:r>
              <a:rPr lang="en-US"/>
              <a:t>Click to edit Master subtitle style</a:t>
            </a:r>
          </a:p>
        </p:txBody>
      </p:sp>
      <p:sp>
        <p:nvSpPr>
          <p:cNvPr id="158724" name="Rectangle 4"/>
          <p:cNvSpPr>
            <a:spLocks noGrp="1" noChangeArrowheads="1"/>
          </p:cNvSpPr>
          <p:nvPr>
            <p:ph type="dt" sz="quarter" idx="2"/>
          </p:nvPr>
        </p:nvSpPr>
        <p:spPr/>
        <p:txBody>
          <a:bodyPr/>
          <a:lstStyle>
            <a:lvl1pPr>
              <a:defRPr/>
            </a:lvl1pPr>
          </a:lstStyle>
          <a:p>
            <a:fld id="{78CAA616-F6CE-4677-8978-AD35993DA0D1}" type="datetimeFigureOut">
              <a:rPr lang="en-US" smtClean="0"/>
              <a:pPr/>
              <a:t>8/5/2022</a:t>
            </a:fld>
            <a:endParaRPr lang="en-US"/>
          </a:p>
        </p:txBody>
      </p:sp>
      <p:sp>
        <p:nvSpPr>
          <p:cNvPr id="158725" name="Rectangle 5"/>
          <p:cNvSpPr>
            <a:spLocks noGrp="1" noChangeArrowheads="1"/>
          </p:cNvSpPr>
          <p:nvPr>
            <p:ph type="ftr" sz="quarter" idx="3"/>
          </p:nvPr>
        </p:nvSpPr>
        <p:spPr/>
        <p:txBody>
          <a:bodyPr/>
          <a:lstStyle>
            <a:lvl1pPr>
              <a:defRPr/>
            </a:lvl1pPr>
          </a:lstStyle>
          <a:p>
            <a:endParaRPr lang="en-US"/>
          </a:p>
        </p:txBody>
      </p:sp>
      <p:sp>
        <p:nvSpPr>
          <p:cNvPr id="158726" name="Rectangle 6"/>
          <p:cNvSpPr>
            <a:spLocks noGrp="1" noChangeArrowheads="1"/>
          </p:cNvSpPr>
          <p:nvPr>
            <p:ph type="sldNum" sz="quarter" idx="4"/>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461120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22654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129223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284" y="1701800"/>
            <a:ext cx="51308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6284" y="1701800"/>
            <a:ext cx="51308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90134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60385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24014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872714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175971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8B9587-4CC3-4190-B6E7-70E4427BE4A7}" type="slidenum">
              <a:rPr lang="en-US"/>
              <a:pPr>
                <a:defRPr/>
              </a:pPr>
              <a:t>‹#›</a:t>
            </a:fld>
            <a:endParaRPr lang="en-US"/>
          </a:p>
        </p:txBody>
      </p:sp>
    </p:spTree>
    <p:extLst>
      <p:ext uri="{BB962C8B-B14F-4D97-AF65-F5344CB8AC3E}">
        <p14:creationId xmlns:p14="http://schemas.microsoft.com/office/powerpoint/2010/main" val="3801876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564813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575938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884" y="476250"/>
            <a:ext cx="261620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2284" y="476250"/>
            <a:ext cx="7645400"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8/5/2022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45262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25866-49C4-4432-9F8D-BC8732922D59}" type="slidenum">
              <a:rPr lang="en-US"/>
              <a:pPr>
                <a:defRPr/>
              </a:pPr>
              <a:t>‹#›</a:t>
            </a:fld>
            <a:endParaRPr lang="en-US"/>
          </a:p>
        </p:txBody>
      </p:sp>
    </p:spTree>
    <p:extLst>
      <p:ext uri="{BB962C8B-B14F-4D97-AF65-F5344CB8AC3E}">
        <p14:creationId xmlns:p14="http://schemas.microsoft.com/office/powerpoint/2010/main" val="168915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38F41-3527-442F-868C-285154ABCBE9}" type="slidenum">
              <a:rPr lang="en-US"/>
              <a:pPr>
                <a:defRPr/>
              </a:pPr>
              <a:t>‹#›</a:t>
            </a:fld>
            <a:endParaRPr lang="en-US"/>
          </a:p>
        </p:txBody>
      </p:sp>
    </p:spTree>
    <p:extLst>
      <p:ext uri="{BB962C8B-B14F-4D97-AF65-F5344CB8AC3E}">
        <p14:creationId xmlns:p14="http://schemas.microsoft.com/office/powerpoint/2010/main" val="108837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357895-D509-4B17-885D-DA2C3A3DE932}" type="slidenum">
              <a:rPr lang="en-US"/>
              <a:pPr>
                <a:defRPr/>
              </a:pPr>
              <a:t>‹#›</a:t>
            </a:fld>
            <a:endParaRPr lang="en-US"/>
          </a:p>
        </p:txBody>
      </p:sp>
    </p:spTree>
    <p:extLst>
      <p:ext uri="{BB962C8B-B14F-4D97-AF65-F5344CB8AC3E}">
        <p14:creationId xmlns:p14="http://schemas.microsoft.com/office/powerpoint/2010/main" val="24618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823C4B-96F8-423D-818A-7E39C4129439}" type="slidenum">
              <a:rPr lang="en-US"/>
              <a:pPr>
                <a:defRPr/>
              </a:pPr>
              <a:t>‹#›</a:t>
            </a:fld>
            <a:endParaRPr lang="en-US"/>
          </a:p>
        </p:txBody>
      </p:sp>
    </p:spTree>
    <p:extLst>
      <p:ext uri="{BB962C8B-B14F-4D97-AF65-F5344CB8AC3E}">
        <p14:creationId xmlns:p14="http://schemas.microsoft.com/office/powerpoint/2010/main" val="297641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F95128-7223-4A78-A99B-C6297C362AEE}" type="slidenum">
              <a:rPr lang="en-US"/>
              <a:pPr>
                <a:defRPr/>
              </a:pPr>
              <a:t>‹#›</a:t>
            </a:fld>
            <a:endParaRPr lang="en-US"/>
          </a:p>
        </p:txBody>
      </p:sp>
    </p:spTree>
    <p:extLst>
      <p:ext uri="{BB962C8B-B14F-4D97-AF65-F5344CB8AC3E}">
        <p14:creationId xmlns:p14="http://schemas.microsoft.com/office/powerpoint/2010/main" val="410314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4B6B15-4619-488B-BB08-5C2AE085818D}" type="slidenum">
              <a:rPr lang="en-US"/>
              <a:pPr>
                <a:defRPr/>
              </a:pPr>
              <a:t>‹#›</a:t>
            </a:fld>
            <a:endParaRPr lang="en-US"/>
          </a:p>
        </p:txBody>
      </p:sp>
    </p:spTree>
    <p:extLst>
      <p:ext uri="{BB962C8B-B14F-4D97-AF65-F5344CB8AC3E}">
        <p14:creationId xmlns:p14="http://schemas.microsoft.com/office/powerpoint/2010/main" val="128846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A1677-EA64-46D9-90EE-B5541C0BBF96}" type="slidenum">
              <a:rPr lang="en-US"/>
              <a:pPr>
                <a:defRPr/>
              </a:pPr>
              <a:t>‹#›</a:t>
            </a:fld>
            <a:endParaRPr lang="en-US"/>
          </a:p>
        </p:txBody>
      </p:sp>
    </p:spTree>
    <p:extLst>
      <p:ext uri="{BB962C8B-B14F-4D97-AF65-F5344CB8AC3E}">
        <p14:creationId xmlns:p14="http://schemas.microsoft.com/office/powerpoint/2010/main" val="40227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4000" r="-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FBDAC7E-B80F-4F12-978F-A3F2635C4995}" type="slidenum">
              <a:rPr lang="en-US"/>
              <a:pPr>
                <a:defRPr/>
              </a:pPr>
              <a:t>‹#›</a:t>
            </a:fld>
            <a:endParaRPr lang="en-US"/>
          </a:p>
        </p:txBody>
      </p:sp>
    </p:spTree>
    <p:extLst>
      <p:ext uri="{BB962C8B-B14F-4D97-AF65-F5344CB8AC3E}">
        <p14:creationId xmlns:p14="http://schemas.microsoft.com/office/powerpoint/2010/main" val="2776559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912284" y="476251"/>
            <a:ext cx="10464800" cy="8747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157699" name="Rectangle 3"/>
          <p:cNvSpPr>
            <a:spLocks noGrp="1" noChangeArrowheads="1"/>
          </p:cNvSpPr>
          <p:nvPr>
            <p:ph type="body" idx="1"/>
          </p:nvPr>
        </p:nvSpPr>
        <p:spPr bwMode="auto">
          <a:xfrm>
            <a:off x="912284" y="1701800"/>
            <a:ext cx="10464800"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fld id="{78CAA616-F6CE-4677-8978-AD35993DA0D1}" type="datetimeFigureOut">
              <a:rPr lang="en-US" smtClean="0"/>
              <a:pPr/>
              <a:t>8/5/2022</a:t>
            </a:fld>
            <a:endParaRPr lang="en-US"/>
          </a:p>
        </p:txBody>
      </p:sp>
      <p:sp>
        <p:nvSpPr>
          <p:cNvPr id="1577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endParaRPr lang="en-US"/>
          </a:p>
        </p:txBody>
      </p:sp>
      <p:sp>
        <p:nvSpPr>
          <p:cNvPr id="1577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625329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kumimoji="1" sz="4400" b="1">
          <a:solidFill>
            <a:schemeClr val="tx2"/>
          </a:solidFill>
          <a:latin typeface="+mj-lt"/>
          <a:ea typeface="+mj-ea"/>
          <a:cs typeface="+mj-cs"/>
        </a:defRPr>
      </a:lvl1pPr>
      <a:lvl2pPr algn="l" rtl="0" eaLnBrk="1" fontAlgn="base" hangingPunct="1">
        <a:spcBef>
          <a:spcPct val="0"/>
        </a:spcBef>
        <a:spcAft>
          <a:spcPct val="0"/>
        </a:spcAft>
        <a:defRPr kumimoji="1" sz="4400" b="1">
          <a:solidFill>
            <a:schemeClr val="tx2"/>
          </a:solidFill>
          <a:latin typeface="Arial" charset="0"/>
        </a:defRPr>
      </a:lvl2pPr>
      <a:lvl3pPr algn="l" rtl="0" eaLnBrk="1" fontAlgn="base" hangingPunct="1">
        <a:spcBef>
          <a:spcPct val="0"/>
        </a:spcBef>
        <a:spcAft>
          <a:spcPct val="0"/>
        </a:spcAft>
        <a:defRPr kumimoji="1" sz="4400" b="1">
          <a:solidFill>
            <a:schemeClr val="tx2"/>
          </a:solidFill>
          <a:latin typeface="Arial" charset="0"/>
        </a:defRPr>
      </a:lvl3pPr>
      <a:lvl4pPr algn="l" rtl="0" eaLnBrk="1" fontAlgn="base" hangingPunct="1">
        <a:spcBef>
          <a:spcPct val="0"/>
        </a:spcBef>
        <a:spcAft>
          <a:spcPct val="0"/>
        </a:spcAft>
        <a:defRPr kumimoji="1" sz="4400" b="1">
          <a:solidFill>
            <a:schemeClr val="tx2"/>
          </a:solidFill>
          <a:latin typeface="Arial" charset="0"/>
        </a:defRPr>
      </a:lvl4pPr>
      <a:lvl5pPr algn="l" rtl="0" eaLnBrk="1" fontAlgn="base" hangingPunct="1">
        <a:spcBef>
          <a:spcPct val="0"/>
        </a:spcBef>
        <a:spcAft>
          <a:spcPct val="0"/>
        </a:spcAft>
        <a:defRPr kumimoji="1" sz="4400" b="1">
          <a:solidFill>
            <a:schemeClr val="tx2"/>
          </a:solidFill>
          <a:latin typeface="Arial" charset="0"/>
        </a:defRPr>
      </a:lvl5pPr>
      <a:lvl6pPr marL="457200" algn="l" rtl="0" eaLnBrk="1" fontAlgn="base" hangingPunct="1">
        <a:spcBef>
          <a:spcPct val="0"/>
        </a:spcBef>
        <a:spcAft>
          <a:spcPct val="0"/>
        </a:spcAft>
        <a:defRPr kumimoji="1" sz="4400" b="1">
          <a:solidFill>
            <a:schemeClr val="tx2"/>
          </a:solidFill>
          <a:latin typeface="Arial" charset="0"/>
        </a:defRPr>
      </a:lvl6pPr>
      <a:lvl7pPr marL="914400" algn="l" rtl="0" eaLnBrk="1" fontAlgn="base" hangingPunct="1">
        <a:spcBef>
          <a:spcPct val="0"/>
        </a:spcBef>
        <a:spcAft>
          <a:spcPct val="0"/>
        </a:spcAft>
        <a:defRPr kumimoji="1" sz="4400" b="1">
          <a:solidFill>
            <a:schemeClr val="tx2"/>
          </a:solidFill>
          <a:latin typeface="Arial" charset="0"/>
        </a:defRPr>
      </a:lvl7pPr>
      <a:lvl8pPr marL="1371600" algn="l" rtl="0" eaLnBrk="1" fontAlgn="base" hangingPunct="1">
        <a:spcBef>
          <a:spcPct val="0"/>
        </a:spcBef>
        <a:spcAft>
          <a:spcPct val="0"/>
        </a:spcAft>
        <a:defRPr kumimoji="1" sz="4400" b="1">
          <a:solidFill>
            <a:schemeClr val="tx2"/>
          </a:solidFill>
          <a:latin typeface="Arial" charset="0"/>
        </a:defRPr>
      </a:lvl8pPr>
      <a:lvl9pPr marL="1828800" algn="l" rtl="0" eaLnBrk="1" fontAlgn="base" hangingPunct="1">
        <a:spcBef>
          <a:spcPct val="0"/>
        </a:spcBef>
        <a:spcAft>
          <a:spcPct val="0"/>
        </a:spcAft>
        <a:defRPr kumimoji="1" sz="4400" b="1">
          <a:solidFill>
            <a:schemeClr val="tx2"/>
          </a:solidFill>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n"/>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75000"/>
        <a:buFont typeface="Wingdings" pitchFamily="2" charset="2"/>
        <a:buChar char="n"/>
        <a:defRPr kumimoji="1" sz="2800">
          <a:solidFill>
            <a:schemeClr val="tx1"/>
          </a:solidFill>
          <a:latin typeface="+mn-lt"/>
        </a:defRPr>
      </a:lvl2pPr>
      <a:lvl3pPr marL="1143000" indent="-228600" algn="l" rtl="0" eaLnBrk="1" fontAlgn="base" hangingPunct="1">
        <a:spcBef>
          <a:spcPct val="20000"/>
        </a:spcBef>
        <a:spcAft>
          <a:spcPct val="0"/>
        </a:spcAft>
        <a:buClr>
          <a:schemeClr val="hlink"/>
        </a:buClr>
        <a:buSzPct val="75000"/>
        <a:buFont typeface="Wingdings" pitchFamily="2" charset="2"/>
        <a:buChar char="n"/>
        <a:defRPr kumimoji="1" sz="2400">
          <a:solidFill>
            <a:schemeClr val="tx1"/>
          </a:solidFill>
          <a:latin typeface="+mn-lt"/>
        </a:defRPr>
      </a:lvl3pPr>
      <a:lvl4pPr marL="16002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4pPr>
      <a:lvl5pPr marL="20574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5pPr>
      <a:lvl6pPr marL="25146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6pPr>
      <a:lvl7pPr marL="29718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7pPr>
      <a:lvl8pPr marL="34290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8pPr>
      <a:lvl9pPr marL="38862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18" Type="http://schemas.openxmlformats.org/officeDocument/2006/relationships/image" Target="../media/image18.png"/><Relationship Id="rId26" Type="http://schemas.microsoft.com/office/2007/relationships/hdphoto" Target="../media/hdphoto10.wdp"/><Relationship Id="rId3" Type="http://schemas.openxmlformats.org/officeDocument/2006/relationships/slideLayout" Target="../slideLayouts/slideLayout12.xml"/><Relationship Id="rId21" Type="http://schemas.openxmlformats.org/officeDocument/2006/relationships/image" Target="../media/image20.png"/><Relationship Id="rId7" Type="http://schemas.openxmlformats.org/officeDocument/2006/relationships/image" Target="../media/image12.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3.png"/><Relationship Id="rId2" Type="http://schemas.openxmlformats.org/officeDocument/2006/relationships/audio" Target="../media/media1.wma"/><Relationship Id="rId16" Type="http://schemas.openxmlformats.org/officeDocument/2006/relationships/image" Target="../media/image17.png"/><Relationship Id="rId20" Type="http://schemas.microsoft.com/office/2007/relationships/hdphoto" Target="../media/hdphoto8.wdp"/><Relationship Id="rId1" Type="http://schemas.microsoft.com/office/2007/relationships/media" Target="../media/media1.wma"/><Relationship Id="rId6" Type="http://schemas.microsoft.com/office/2007/relationships/hdphoto" Target="../media/hdphoto2.wdp"/><Relationship Id="rId11" Type="http://schemas.openxmlformats.org/officeDocument/2006/relationships/image" Target="../media/image14.png"/><Relationship Id="rId24" Type="http://schemas.openxmlformats.org/officeDocument/2006/relationships/image" Target="../media/image22.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1.png"/><Relationship Id="rId10" Type="http://schemas.microsoft.com/office/2007/relationships/hdphoto" Target="../media/hdphoto4.wdp"/><Relationship Id="rId19" Type="http://schemas.openxmlformats.org/officeDocument/2006/relationships/image" Target="../media/image19.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7.png"/><Relationship Id="rId18" Type="http://schemas.openxmlformats.org/officeDocument/2006/relationships/slide" Target="slide20.xml"/><Relationship Id="rId3" Type="http://schemas.microsoft.com/office/2007/relationships/hdphoto" Target="../media/hdphoto2.wdp"/><Relationship Id="rId21" Type="http://schemas.openxmlformats.org/officeDocument/2006/relationships/image" Target="../media/image28.gif"/><Relationship Id="rId7" Type="http://schemas.openxmlformats.org/officeDocument/2006/relationships/image" Target="../media/image20.png"/><Relationship Id="rId12" Type="http://schemas.openxmlformats.org/officeDocument/2006/relationships/slide" Target="slide19.xml"/><Relationship Id="rId17" Type="http://schemas.microsoft.com/office/2007/relationships/hdphoto" Target="../media/hdphoto4.wdp"/><Relationship Id="rId2" Type="http://schemas.openxmlformats.org/officeDocument/2006/relationships/image" Target="../media/image11.png"/><Relationship Id="rId16" Type="http://schemas.openxmlformats.org/officeDocument/2006/relationships/image" Target="../media/image13.png"/><Relationship Id="rId20" Type="http://schemas.microsoft.com/office/2007/relationships/hdphoto" Target="../media/hdphoto8.wdp"/><Relationship Id="rId1" Type="http://schemas.openxmlformats.org/officeDocument/2006/relationships/slideLayout" Target="../slideLayouts/slideLayout12.xml"/><Relationship Id="rId6" Type="http://schemas.microsoft.com/office/2007/relationships/hdphoto" Target="../media/hdphoto11.wdp"/><Relationship Id="rId11" Type="http://schemas.openxmlformats.org/officeDocument/2006/relationships/image" Target="../media/image26.gif"/><Relationship Id="rId5" Type="http://schemas.openxmlformats.org/officeDocument/2006/relationships/image" Target="../media/image25.png"/><Relationship Id="rId15" Type="http://schemas.openxmlformats.org/officeDocument/2006/relationships/slide" Target="slide18.xml"/><Relationship Id="rId10" Type="http://schemas.openxmlformats.org/officeDocument/2006/relationships/image" Target="../media/image22.png"/><Relationship Id="rId19"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png"/><Relationship Id="rId14"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22.png"/><Relationship Id="rId18" Type="http://schemas.openxmlformats.org/officeDocument/2006/relationships/image" Target="../media/image19.png"/><Relationship Id="rId3" Type="http://schemas.microsoft.com/office/2007/relationships/hdphoto" Target="../media/hdphoto13.wdp"/><Relationship Id="rId21" Type="http://schemas.openxmlformats.org/officeDocument/2006/relationships/image" Target="../media/image23.png"/><Relationship Id="rId7" Type="http://schemas.openxmlformats.org/officeDocument/2006/relationships/image" Target="../media/image32.gif"/><Relationship Id="rId12" Type="http://schemas.openxmlformats.org/officeDocument/2006/relationships/image" Target="../media/image21.png"/><Relationship Id="rId17" Type="http://schemas.openxmlformats.org/officeDocument/2006/relationships/image" Target="../media/image28.gif"/><Relationship Id="rId2" Type="http://schemas.openxmlformats.org/officeDocument/2006/relationships/image" Target="../media/image29.png"/><Relationship Id="rId16" Type="http://schemas.openxmlformats.org/officeDocument/2006/relationships/image" Target="../media/image26.gif"/><Relationship Id="rId20" Type="http://schemas.openxmlformats.org/officeDocument/2006/relationships/slide" Target="slide16.xml"/><Relationship Id="rId1" Type="http://schemas.openxmlformats.org/officeDocument/2006/relationships/slideLayout" Target="../slideLayouts/slideLayout12.xml"/><Relationship Id="rId6" Type="http://schemas.microsoft.com/office/2007/relationships/hdphoto" Target="../media/hdphoto14.wdp"/><Relationship Id="rId11" Type="http://schemas.microsoft.com/office/2007/relationships/hdphoto" Target="../media/hdphoto9.wdp"/><Relationship Id="rId5" Type="http://schemas.openxmlformats.org/officeDocument/2006/relationships/image" Target="../media/image31.png"/><Relationship Id="rId15" Type="http://schemas.openxmlformats.org/officeDocument/2006/relationships/image" Target="../media/image35.jpg"/><Relationship Id="rId10" Type="http://schemas.openxmlformats.org/officeDocument/2006/relationships/image" Target="../media/image20.png"/><Relationship Id="rId19" Type="http://schemas.microsoft.com/office/2007/relationships/hdphoto" Target="../media/hdphoto8.wdp"/><Relationship Id="rId4" Type="http://schemas.openxmlformats.org/officeDocument/2006/relationships/image" Target="../media/image30.jpg"/><Relationship Id="rId9" Type="http://schemas.openxmlformats.org/officeDocument/2006/relationships/image" Target="../media/image34.gif"/><Relationship Id="rId14" Type="http://schemas.openxmlformats.org/officeDocument/2006/relationships/slide" Target="slide17.xml"/><Relationship Id="rId22"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22.png"/><Relationship Id="rId18" Type="http://schemas.openxmlformats.org/officeDocument/2006/relationships/image" Target="../media/image18.png"/><Relationship Id="rId3" Type="http://schemas.microsoft.com/office/2007/relationships/hdphoto" Target="../media/hdphoto13.wdp"/><Relationship Id="rId7" Type="http://schemas.openxmlformats.org/officeDocument/2006/relationships/image" Target="../media/image32.gif"/><Relationship Id="rId12" Type="http://schemas.openxmlformats.org/officeDocument/2006/relationships/image" Target="../media/image21.png"/><Relationship Id="rId17" Type="http://schemas.openxmlformats.org/officeDocument/2006/relationships/image" Target="../media/image28.gif"/><Relationship Id="rId2" Type="http://schemas.openxmlformats.org/officeDocument/2006/relationships/image" Target="../media/image29.png"/><Relationship Id="rId16" Type="http://schemas.openxmlformats.org/officeDocument/2006/relationships/image" Target="../media/image26.gif"/><Relationship Id="rId1" Type="http://schemas.openxmlformats.org/officeDocument/2006/relationships/slideLayout" Target="../slideLayouts/slideLayout12.xml"/><Relationship Id="rId6" Type="http://schemas.microsoft.com/office/2007/relationships/hdphoto" Target="../media/hdphoto14.wdp"/><Relationship Id="rId11" Type="http://schemas.microsoft.com/office/2007/relationships/hdphoto" Target="../media/hdphoto9.wdp"/><Relationship Id="rId5" Type="http://schemas.openxmlformats.org/officeDocument/2006/relationships/image" Target="../media/image31.png"/><Relationship Id="rId15" Type="http://schemas.microsoft.com/office/2007/relationships/hdphoto" Target="../media/hdphoto10.wdp"/><Relationship Id="rId10" Type="http://schemas.openxmlformats.org/officeDocument/2006/relationships/image" Target="../media/image20.png"/><Relationship Id="rId4" Type="http://schemas.openxmlformats.org/officeDocument/2006/relationships/image" Target="../media/image30.jpg"/><Relationship Id="rId9" Type="http://schemas.openxmlformats.org/officeDocument/2006/relationships/image" Target="../media/image34.gif"/><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22.png"/><Relationship Id="rId18" Type="http://schemas.openxmlformats.org/officeDocument/2006/relationships/image" Target="../media/image17.png"/><Relationship Id="rId3" Type="http://schemas.microsoft.com/office/2007/relationships/hdphoto" Target="../media/hdphoto13.wdp"/><Relationship Id="rId7" Type="http://schemas.openxmlformats.org/officeDocument/2006/relationships/image" Target="../media/image32.gif"/><Relationship Id="rId12" Type="http://schemas.openxmlformats.org/officeDocument/2006/relationships/image" Target="../media/image21.png"/><Relationship Id="rId17" Type="http://schemas.microsoft.com/office/2007/relationships/hdphoto" Target="../media/hdphoto10.wdp"/><Relationship Id="rId2" Type="http://schemas.openxmlformats.org/officeDocument/2006/relationships/image" Target="../media/image29.png"/><Relationship Id="rId16" Type="http://schemas.openxmlformats.org/officeDocument/2006/relationships/image" Target="../media/image23.png"/><Relationship Id="rId1" Type="http://schemas.openxmlformats.org/officeDocument/2006/relationships/slideLayout" Target="../slideLayouts/slideLayout12.xml"/><Relationship Id="rId6" Type="http://schemas.microsoft.com/office/2007/relationships/hdphoto" Target="../media/hdphoto14.wdp"/><Relationship Id="rId11" Type="http://schemas.microsoft.com/office/2007/relationships/hdphoto" Target="../media/hdphoto9.wdp"/><Relationship Id="rId5" Type="http://schemas.openxmlformats.org/officeDocument/2006/relationships/image" Target="../media/image31.png"/><Relationship Id="rId15" Type="http://schemas.openxmlformats.org/officeDocument/2006/relationships/image" Target="../media/image28.gif"/><Relationship Id="rId10" Type="http://schemas.openxmlformats.org/officeDocument/2006/relationships/image" Target="../media/image20.png"/><Relationship Id="rId19" Type="http://schemas.microsoft.com/office/2007/relationships/hdphoto" Target="../media/hdphoto7.wdp"/><Relationship Id="rId4" Type="http://schemas.openxmlformats.org/officeDocument/2006/relationships/image" Target="../media/image30.jpg"/><Relationship Id="rId9" Type="http://schemas.openxmlformats.org/officeDocument/2006/relationships/image" Target="../media/image34.gif"/><Relationship Id="rId1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can0002">
            <a:extLst>
              <a:ext uri="{FF2B5EF4-FFF2-40B4-BE49-F238E27FC236}">
                <a16:creationId xmlns:a16="http://schemas.microsoft.com/office/drawing/2014/main" id="{7460DC87-665B-469B-AFEB-2B8F6AC708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8793" y="124495"/>
            <a:ext cx="10122795" cy="6611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3">
            <a:extLst>
              <a:ext uri="{FF2B5EF4-FFF2-40B4-BE49-F238E27FC236}">
                <a16:creationId xmlns:a16="http://schemas.microsoft.com/office/drawing/2014/main" id="{C474ED36-400D-4C64-85C1-8C0F944BA5E3}"/>
              </a:ext>
            </a:extLst>
          </p:cNvPr>
          <p:cNvSpPr txBox="1">
            <a:spLocks noChangeArrowheads="1"/>
          </p:cNvSpPr>
          <p:nvPr/>
        </p:nvSpPr>
        <p:spPr bwMode="auto">
          <a:xfrm>
            <a:off x="1081825" y="5093763"/>
            <a:ext cx="10277341" cy="584775"/>
          </a:xfrm>
          <a:prstGeom prst="rect">
            <a:avLst/>
          </a:prstGeom>
          <a:noFill/>
          <a:ln w="9525">
            <a:noFill/>
            <a:miter lim="800000"/>
            <a:headEnd/>
            <a:tailEnd/>
          </a:ln>
        </p:spPr>
        <p:txBody>
          <a:bodyPr wrap="square">
            <a:spAutoFit/>
          </a:bodyPr>
          <a:lstStyle/>
          <a:p>
            <a:pPr lvl="0">
              <a:spcBef>
                <a:spcPct val="50000"/>
              </a:spcBef>
              <a:defRPr/>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đào</a:t>
            </a:r>
            <a:r>
              <a:rPr lang="en-US" sz="3200" dirty="0">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itchFamily="18" charset="0"/>
            </a:endParaRPr>
          </a:p>
        </p:txBody>
      </p:sp>
      <p:pic>
        <p:nvPicPr>
          <p:cNvPr id="3" name="Hình ảnh 2" descr="Ảnh có chứa người, cỏ, ngoài trời, cậu bé&#10;&#10;Mô tả được tạo tự động">
            <a:extLst>
              <a:ext uri="{FF2B5EF4-FFF2-40B4-BE49-F238E27FC236}">
                <a16:creationId xmlns:a16="http://schemas.microsoft.com/office/drawing/2014/main" id="{F05A6A59-B0C3-47CA-9827-5D4F7D757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825" y="180304"/>
            <a:ext cx="8137340" cy="476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052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Scale>
                                      <p:cBhvr>
                                        <p:cTn id="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1"/>
                                        </p:tgtEl>
                                        <p:attrNameLst>
                                          <p:attrName>ppt_x</p:attrName>
                                          <p:attrName>ppt_y</p:attrName>
                                        </p:attrNameLst>
                                      </p:cBhvr>
                                    </p:animMotion>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6A38840-C902-48A7-B39E-4156CDAEFF29}"/>
              </a:ext>
            </a:extLst>
          </p:cNvPr>
          <p:cNvSpPr/>
          <p:nvPr/>
        </p:nvSpPr>
        <p:spPr>
          <a:xfrm flipV="1">
            <a:off x="2205" y="1091587"/>
            <a:ext cx="12187592" cy="45708"/>
          </a:xfrm>
          <a:prstGeom prst="rect">
            <a:avLst/>
          </a:prstGeom>
          <a:solidFill>
            <a:srgbClr val="37A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 Box 2">
            <a:extLst>
              <a:ext uri="{FF2B5EF4-FFF2-40B4-BE49-F238E27FC236}">
                <a16:creationId xmlns:a16="http://schemas.microsoft.com/office/drawing/2014/main" id="{CDC72F81-2F32-4A03-B22B-A26573ACA5C2}"/>
              </a:ext>
            </a:extLst>
          </p:cNvPr>
          <p:cNvSpPr txBox="1">
            <a:spLocks noChangeArrowheads="1"/>
          </p:cNvSpPr>
          <p:nvPr/>
        </p:nvSpPr>
        <p:spPr bwMode="auto">
          <a:xfrm>
            <a:off x="4648200" y="54230"/>
            <a:ext cx="22860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1"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Tậpđọc</a:t>
            </a:r>
            <a:endParaRPr kumimoji="0" lang="en-US" sz="3200" b="0" i="1"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Text Box 9">
            <a:extLst>
              <a:ext uri="{FF2B5EF4-FFF2-40B4-BE49-F238E27FC236}">
                <a16:creationId xmlns:a16="http://schemas.microsoft.com/office/drawing/2014/main" id="{175E9BE0-BA22-4E18-B579-C093462AED22}"/>
              </a:ext>
            </a:extLst>
          </p:cNvPr>
          <p:cNvSpPr txBox="1">
            <a:spLocks noChangeArrowheads="1"/>
          </p:cNvSpPr>
          <p:nvPr/>
        </p:nvSpPr>
        <p:spPr bwMode="auto">
          <a:xfrm>
            <a:off x="1093236" y="1678962"/>
            <a:ext cx="3276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Luyện</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1" name="Text Box 10">
            <a:extLst>
              <a:ext uri="{FF2B5EF4-FFF2-40B4-BE49-F238E27FC236}">
                <a16:creationId xmlns:a16="http://schemas.microsoft.com/office/drawing/2014/main" id="{1CEF605F-3020-4429-9750-F358BE74EF21}"/>
              </a:ext>
            </a:extLst>
          </p:cNvPr>
          <p:cNvSpPr txBox="1">
            <a:spLocks noChangeArrowheads="1"/>
          </p:cNvSpPr>
          <p:nvPr/>
        </p:nvSpPr>
        <p:spPr bwMode="auto">
          <a:xfrm>
            <a:off x="7178351" y="1724060"/>
            <a:ext cx="3657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Tìm</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hiểu</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bài</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2" name="Text Box 11">
            <a:extLst>
              <a:ext uri="{FF2B5EF4-FFF2-40B4-BE49-F238E27FC236}">
                <a16:creationId xmlns:a16="http://schemas.microsoft.com/office/drawing/2014/main" id="{25D23E6F-E016-4728-828F-9A773257DD48}"/>
              </a:ext>
            </a:extLst>
          </p:cNvPr>
          <p:cNvSpPr txBox="1">
            <a:spLocks noChangeArrowheads="1"/>
          </p:cNvSpPr>
          <p:nvPr/>
        </p:nvSpPr>
        <p:spPr bwMode="auto">
          <a:xfrm>
            <a:off x="990601" y="2556358"/>
            <a:ext cx="2438399" cy="5847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uyển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3" name="Text Box 12">
            <a:extLst>
              <a:ext uri="{FF2B5EF4-FFF2-40B4-BE49-F238E27FC236}">
                <a16:creationId xmlns:a16="http://schemas.microsoft.com/office/drawing/2014/main" id="{B5BE8922-066B-4685-BAFA-83F611EB8F7D}"/>
              </a:ext>
            </a:extLst>
          </p:cNvPr>
          <p:cNvSpPr txBox="1">
            <a:spLocks noChangeArrowheads="1"/>
          </p:cNvSpPr>
          <p:nvPr/>
        </p:nvSpPr>
        <p:spPr bwMode="auto">
          <a:xfrm>
            <a:off x="990600" y="3568125"/>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miệng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4" name="Text Box 13">
            <a:extLst>
              <a:ext uri="{FF2B5EF4-FFF2-40B4-BE49-F238E27FC236}">
                <a16:creationId xmlns:a16="http://schemas.microsoft.com/office/drawing/2014/main" id="{7F7F7D62-79A8-4B6D-9A73-21EB7D57C985}"/>
              </a:ext>
            </a:extLst>
          </p:cNvPr>
          <p:cNvSpPr txBox="1">
            <a:spLocks noChangeArrowheads="1"/>
          </p:cNvSpPr>
          <p:nvPr/>
        </p:nvSpPr>
        <p:spPr bwMode="auto">
          <a:xfrm>
            <a:off x="990600" y="4445521"/>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lom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khom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6" name="Line 15">
            <a:extLst>
              <a:ext uri="{FF2B5EF4-FFF2-40B4-BE49-F238E27FC236}">
                <a16:creationId xmlns:a16="http://schemas.microsoft.com/office/drawing/2014/main" id="{7459F12C-DF7F-4954-B2C3-F8FD11A08A07}"/>
              </a:ext>
            </a:extLst>
          </p:cNvPr>
          <p:cNvSpPr>
            <a:spLocks noChangeShapeType="1"/>
          </p:cNvSpPr>
          <p:nvPr/>
        </p:nvSpPr>
        <p:spPr bwMode="auto">
          <a:xfrm>
            <a:off x="4648200" y="1137295"/>
            <a:ext cx="0" cy="5644505"/>
          </a:xfrm>
          <a:prstGeom prst="line">
            <a:avLst/>
          </a:prstGeom>
          <a:noFill/>
          <a:ln w="2857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7" name="WordArt 5">
            <a:extLst>
              <a:ext uri="{FF2B5EF4-FFF2-40B4-BE49-F238E27FC236}">
                <a16:creationId xmlns:a16="http://schemas.microsoft.com/office/drawing/2014/main" id="{6C835787-8DF4-405E-BA2F-5AE0139ECEB3}"/>
              </a:ext>
            </a:extLst>
          </p:cNvPr>
          <p:cNvSpPr>
            <a:spLocks noChangeArrowheads="1" noChangeShapeType="1" noTextEdit="1"/>
          </p:cNvSpPr>
          <p:nvPr/>
        </p:nvSpPr>
        <p:spPr bwMode="auto">
          <a:xfrm>
            <a:off x="3247053" y="492448"/>
            <a:ext cx="5943600" cy="1066800"/>
          </a:xfrm>
          <a:prstGeom prst="rect">
            <a:avLst/>
          </a:prstGeom>
        </p:spPr>
        <p:txBody>
          <a:bodyPr wrap="none" fromWordAr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Vương quốc vắng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nụ</a:t>
            </a: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cười</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tiếp</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theo</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(tr. 143) </a:t>
            </a:r>
          </a:p>
        </p:txBody>
      </p:sp>
      <p:sp>
        <p:nvSpPr>
          <p:cNvPr id="11" name="Text Box 13">
            <a:extLst>
              <a:ext uri="{FF2B5EF4-FFF2-40B4-BE49-F238E27FC236}">
                <a16:creationId xmlns:a16="http://schemas.microsoft.com/office/drawing/2014/main" id="{69D3EBF0-C8E8-46DB-A802-E055472B8FEF}"/>
              </a:ext>
            </a:extLst>
          </p:cNvPr>
          <p:cNvSpPr txBox="1">
            <a:spLocks noChangeArrowheads="1"/>
          </p:cNvSpPr>
          <p:nvPr/>
        </p:nvSpPr>
        <p:spPr bwMode="auto">
          <a:xfrm>
            <a:off x="5408646" y="2556358"/>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a:solidFill>
                  <a:schemeClr val="accent6">
                    <a:lumMod val="50000"/>
                  </a:schemeClr>
                </a:solidFill>
                <a:latin typeface="Times New Roman" panose="02020603050405020304" pitchFamily="18" charset="0"/>
                <a:cs typeface="Times New Roman" pitchFamily="18" charset="0"/>
              </a:rPr>
              <a:t>t</a:t>
            </a:r>
            <a:r>
              <a:rPr kumimoji="0" lang="en-US" sz="32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óc</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trái</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đào</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
        <p:nvSpPr>
          <p:cNvPr id="12" name="Text Box 13">
            <a:extLst>
              <a:ext uri="{FF2B5EF4-FFF2-40B4-BE49-F238E27FC236}">
                <a16:creationId xmlns:a16="http://schemas.microsoft.com/office/drawing/2014/main" id="{0E39E33C-B72E-4E45-88D9-CE08BFC24A85}"/>
              </a:ext>
            </a:extLst>
          </p:cNvPr>
          <p:cNvSpPr txBox="1">
            <a:spLocks noChangeArrowheads="1"/>
          </p:cNvSpPr>
          <p:nvPr/>
        </p:nvSpPr>
        <p:spPr bwMode="auto">
          <a:xfrm>
            <a:off x="5408646" y="3313656"/>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err="1">
                <a:solidFill>
                  <a:schemeClr val="accent6">
                    <a:lumMod val="50000"/>
                  </a:schemeClr>
                </a:solidFill>
                <a:latin typeface="Times New Roman" panose="02020603050405020304" pitchFamily="18" charset="0"/>
                <a:cs typeface="Times New Roman" pitchFamily="18" charset="0"/>
              </a:rPr>
              <a:t>vườn</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ngự</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uyển</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Tree>
    <p:extLst>
      <p:ext uri="{BB962C8B-B14F-4D97-AF65-F5344CB8AC3E}">
        <p14:creationId xmlns:p14="http://schemas.microsoft.com/office/powerpoint/2010/main" val="392911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cây, ngoài trời, cỏ, vườn&#10;&#10;Mô tả được tạo tự động">
            <a:extLst>
              <a:ext uri="{FF2B5EF4-FFF2-40B4-BE49-F238E27FC236}">
                <a16:creationId xmlns:a16="http://schemas.microsoft.com/office/drawing/2014/main" id="{157D0F1F-5605-4097-81B6-0789E0410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705" y="-120390"/>
            <a:ext cx="8942032" cy="4423845"/>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20022" y="4303455"/>
            <a:ext cx="11956575" cy="584775"/>
          </a:xfrm>
          <a:prstGeom prst="rect">
            <a:avLst/>
          </a:prstGeom>
        </p:spPr>
        <p:txBody>
          <a:bodyPr wrap="square">
            <a:spAutoFit/>
          </a:bodyPr>
          <a:lstStyle/>
          <a:p>
            <a:r>
              <a:rPr lang="en-US" sz="3200" b="1" dirty="0">
                <a:solidFill>
                  <a:srgbClr val="202124"/>
                </a:solidFill>
                <a:latin typeface="Times New Roman" panose="02020603050405020304" pitchFamily="18" charset="0"/>
                <a:cs typeface="Times New Roman" panose="02020603050405020304" pitchFamily="18" charset="0"/>
              </a:rPr>
              <a:t>V</a:t>
            </a:r>
            <a:r>
              <a:rPr lang="vi-VN" sz="3200" b="1" dirty="0" err="1">
                <a:solidFill>
                  <a:srgbClr val="202124"/>
                </a:solidFill>
                <a:latin typeface="Times New Roman" panose="02020603050405020304" pitchFamily="18" charset="0"/>
                <a:cs typeface="Times New Roman" panose="02020603050405020304" pitchFamily="18" charset="0"/>
              </a:rPr>
              <a:t>ườn</a:t>
            </a:r>
            <a:r>
              <a:rPr lang="vi-VN" sz="3200" b="1" dirty="0">
                <a:solidFill>
                  <a:srgbClr val="202124"/>
                </a:solidFill>
                <a:latin typeface="Times New Roman" panose="02020603050405020304" pitchFamily="18" charset="0"/>
                <a:cs typeface="Times New Roman" panose="02020603050405020304" pitchFamily="18" charset="0"/>
              </a:rPr>
              <a:t> ngự uyển là </a:t>
            </a:r>
            <a:r>
              <a:rPr lang="vi-VN" sz="3200" b="1" dirty="0" err="1">
                <a:solidFill>
                  <a:srgbClr val="202124"/>
                </a:solidFill>
                <a:latin typeface="Times New Roman" panose="02020603050405020304" pitchFamily="18" charset="0"/>
                <a:cs typeface="Times New Roman" panose="02020603050405020304" pitchFamily="18" charset="0"/>
              </a:rPr>
              <a:t>vườn</a:t>
            </a:r>
            <a:r>
              <a:rPr lang="vi-VN" sz="3200" dirty="0">
                <a:solidFill>
                  <a:srgbClr val="202124"/>
                </a:solidFill>
                <a:latin typeface="Times New Roman" panose="02020603050405020304" pitchFamily="18" charset="0"/>
                <a:cs typeface="Times New Roman" panose="02020603050405020304" pitchFamily="18" charset="0"/>
              </a:rPr>
              <a:t> </a:t>
            </a:r>
            <a:r>
              <a:rPr lang="en-US" sz="3200" dirty="0" err="1">
                <a:solidFill>
                  <a:srgbClr val="202124"/>
                </a:solidFill>
                <a:latin typeface="Times New Roman" panose="02020603050405020304" pitchFamily="18" charset="0"/>
                <a:cs typeface="Times New Roman" panose="02020603050405020304" pitchFamily="18" charset="0"/>
              </a:rPr>
              <a:t>hoa</a:t>
            </a:r>
            <a:r>
              <a:rPr lang="en-US" sz="3200" dirty="0">
                <a:solidFill>
                  <a:srgbClr val="202124"/>
                </a:solidFill>
                <a:latin typeface="Times New Roman" panose="02020603050405020304" pitchFamily="18" charset="0"/>
                <a:cs typeface="Times New Roman" panose="02020603050405020304" pitchFamily="18" charset="0"/>
              </a:rPr>
              <a:t> </a:t>
            </a:r>
            <a:r>
              <a:rPr lang="vi-VN" sz="3200" dirty="0">
                <a:solidFill>
                  <a:srgbClr val="202124"/>
                </a:solidFill>
                <a:latin typeface="Times New Roman" panose="02020603050405020304" pitchFamily="18" charset="0"/>
                <a:cs typeface="Times New Roman" panose="02020603050405020304" pitchFamily="18" charset="0"/>
              </a:rPr>
              <a:t>trong cung vua.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3394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6A38840-C902-48A7-B39E-4156CDAEFF29}"/>
              </a:ext>
            </a:extLst>
          </p:cNvPr>
          <p:cNvSpPr/>
          <p:nvPr/>
        </p:nvSpPr>
        <p:spPr>
          <a:xfrm flipV="1">
            <a:off x="2205" y="1091587"/>
            <a:ext cx="12187592" cy="45708"/>
          </a:xfrm>
          <a:prstGeom prst="rect">
            <a:avLst/>
          </a:prstGeom>
          <a:solidFill>
            <a:srgbClr val="37A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 Box 2">
            <a:extLst>
              <a:ext uri="{FF2B5EF4-FFF2-40B4-BE49-F238E27FC236}">
                <a16:creationId xmlns:a16="http://schemas.microsoft.com/office/drawing/2014/main" id="{CDC72F81-2F32-4A03-B22B-A26573ACA5C2}"/>
              </a:ext>
            </a:extLst>
          </p:cNvPr>
          <p:cNvSpPr txBox="1">
            <a:spLocks noChangeArrowheads="1"/>
          </p:cNvSpPr>
          <p:nvPr/>
        </p:nvSpPr>
        <p:spPr bwMode="auto">
          <a:xfrm>
            <a:off x="4648200" y="54230"/>
            <a:ext cx="22860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1"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Tậpđọc</a:t>
            </a:r>
            <a:endParaRPr kumimoji="0" lang="en-US" sz="3200" b="0" i="1"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Text Box 9">
            <a:extLst>
              <a:ext uri="{FF2B5EF4-FFF2-40B4-BE49-F238E27FC236}">
                <a16:creationId xmlns:a16="http://schemas.microsoft.com/office/drawing/2014/main" id="{175E9BE0-BA22-4E18-B579-C093462AED22}"/>
              </a:ext>
            </a:extLst>
          </p:cNvPr>
          <p:cNvSpPr txBox="1">
            <a:spLocks noChangeArrowheads="1"/>
          </p:cNvSpPr>
          <p:nvPr/>
        </p:nvSpPr>
        <p:spPr bwMode="auto">
          <a:xfrm>
            <a:off x="1093236" y="1678962"/>
            <a:ext cx="3276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Luyện</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1" name="Text Box 10">
            <a:extLst>
              <a:ext uri="{FF2B5EF4-FFF2-40B4-BE49-F238E27FC236}">
                <a16:creationId xmlns:a16="http://schemas.microsoft.com/office/drawing/2014/main" id="{1CEF605F-3020-4429-9750-F358BE74EF21}"/>
              </a:ext>
            </a:extLst>
          </p:cNvPr>
          <p:cNvSpPr txBox="1">
            <a:spLocks noChangeArrowheads="1"/>
          </p:cNvSpPr>
          <p:nvPr/>
        </p:nvSpPr>
        <p:spPr bwMode="auto">
          <a:xfrm>
            <a:off x="7178351" y="1724060"/>
            <a:ext cx="3657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Tìm</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hiểu</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bài</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2" name="Text Box 11">
            <a:extLst>
              <a:ext uri="{FF2B5EF4-FFF2-40B4-BE49-F238E27FC236}">
                <a16:creationId xmlns:a16="http://schemas.microsoft.com/office/drawing/2014/main" id="{25D23E6F-E016-4728-828F-9A773257DD48}"/>
              </a:ext>
            </a:extLst>
          </p:cNvPr>
          <p:cNvSpPr txBox="1">
            <a:spLocks noChangeArrowheads="1"/>
          </p:cNvSpPr>
          <p:nvPr/>
        </p:nvSpPr>
        <p:spPr bwMode="auto">
          <a:xfrm>
            <a:off x="990601" y="2556358"/>
            <a:ext cx="2438399" cy="5847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uyển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3" name="Text Box 12">
            <a:extLst>
              <a:ext uri="{FF2B5EF4-FFF2-40B4-BE49-F238E27FC236}">
                <a16:creationId xmlns:a16="http://schemas.microsoft.com/office/drawing/2014/main" id="{B5BE8922-066B-4685-BAFA-83F611EB8F7D}"/>
              </a:ext>
            </a:extLst>
          </p:cNvPr>
          <p:cNvSpPr txBox="1">
            <a:spLocks noChangeArrowheads="1"/>
          </p:cNvSpPr>
          <p:nvPr/>
        </p:nvSpPr>
        <p:spPr bwMode="auto">
          <a:xfrm>
            <a:off x="990600" y="3568125"/>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miệng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4" name="Text Box 13">
            <a:extLst>
              <a:ext uri="{FF2B5EF4-FFF2-40B4-BE49-F238E27FC236}">
                <a16:creationId xmlns:a16="http://schemas.microsoft.com/office/drawing/2014/main" id="{7F7F7D62-79A8-4B6D-9A73-21EB7D57C985}"/>
              </a:ext>
            </a:extLst>
          </p:cNvPr>
          <p:cNvSpPr txBox="1">
            <a:spLocks noChangeArrowheads="1"/>
          </p:cNvSpPr>
          <p:nvPr/>
        </p:nvSpPr>
        <p:spPr bwMode="auto">
          <a:xfrm>
            <a:off x="990600" y="4445521"/>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lom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khom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6" name="Line 15">
            <a:extLst>
              <a:ext uri="{FF2B5EF4-FFF2-40B4-BE49-F238E27FC236}">
                <a16:creationId xmlns:a16="http://schemas.microsoft.com/office/drawing/2014/main" id="{7459F12C-DF7F-4954-B2C3-F8FD11A08A07}"/>
              </a:ext>
            </a:extLst>
          </p:cNvPr>
          <p:cNvSpPr>
            <a:spLocks noChangeShapeType="1"/>
          </p:cNvSpPr>
          <p:nvPr/>
        </p:nvSpPr>
        <p:spPr bwMode="auto">
          <a:xfrm>
            <a:off x="4648200" y="1137295"/>
            <a:ext cx="0" cy="5644505"/>
          </a:xfrm>
          <a:prstGeom prst="line">
            <a:avLst/>
          </a:prstGeom>
          <a:noFill/>
          <a:ln w="2857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7" name="WordArt 5">
            <a:extLst>
              <a:ext uri="{FF2B5EF4-FFF2-40B4-BE49-F238E27FC236}">
                <a16:creationId xmlns:a16="http://schemas.microsoft.com/office/drawing/2014/main" id="{6C835787-8DF4-405E-BA2F-5AE0139ECEB3}"/>
              </a:ext>
            </a:extLst>
          </p:cNvPr>
          <p:cNvSpPr>
            <a:spLocks noChangeArrowheads="1" noChangeShapeType="1" noTextEdit="1"/>
          </p:cNvSpPr>
          <p:nvPr/>
        </p:nvSpPr>
        <p:spPr bwMode="auto">
          <a:xfrm>
            <a:off x="3247053" y="492448"/>
            <a:ext cx="5943600" cy="1066800"/>
          </a:xfrm>
          <a:prstGeom prst="rect">
            <a:avLst/>
          </a:prstGeom>
        </p:spPr>
        <p:txBody>
          <a:bodyPr wrap="none" fromWordAr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Vương quốc vắng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nụ</a:t>
            </a: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cười</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tiếp</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theo</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(tr. 143) </a:t>
            </a:r>
          </a:p>
        </p:txBody>
      </p:sp>
      <p:sp>
        <p:nvSpPr>
          <p:cNvPr id="11" name="Text Box 13">
            <a:extLst>
              <a:ext uri="{FF2B5EF4-FFF2-40B4-BE49-F238E27FC236}">
                <a16:creationId xmlns:a16="http://schemas.microsoft.com/office/drawing/2014/main" id="{69D3EBF0-C8E8-46DB-A802-E055472B8FEF}"/>
              </a:ext>
            </a:extLst>
          </p:cNvPr>
          <p:cNvSpPr txBox="1">
            <a:spLocks noChangeArrowheads="1"/>
          </p:cNvSpPr>
          <p:nvPr/>
        </p:nvSpPr>
        <p:spPr bwMode="auto">
          <a:xfrm>
            <a:off x="5408646" y="2556358"/>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a:solidFill>
                  <a:schemeClr val="accent6">
                    <a:lumMod val="50000"/>
                  </a:schemeClr>
                </a:solidFill>
                <a:latin typeface="Times New Roman" panose="02020603050405020304" pitchFamily="18" charset="0"/>
                <a:cs typeface="Times New Roman" pitchFamily="18" charset="0"/>
              </a:rPr>
              <a:t>t</a:t>
            </a:r>
            <a:r>
              <a:rPr kumimoji="0" lang="en-US" sz="32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óc</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trái</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đào</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
        <p:nvSpPr>
          <p:cNvPr id="12" name="Text Box 13">
            <a:extLst>
              <a:ext uri="{FF2B5EF4-FFF2-40B4-BE49-F238E27FC236}">
                <a16:creationId xmlns:a16="http://schemas.microsoft.com/office/drawing/2014/main" id="{0E39E33C-B72E-4E45-88D9-CE08BFC24A85}"/>
              </a:ext>
            </a:extLst>
          </p:cNvPr>
          <p:cNvSpPr txBox="1">
            <a:spLocks noChangeArrowheads="1"/>
          </p:cNvSpPr>
          <p:nvPr/>
        </p:nvSpPr>
        <p:spPr bwMode="auto">
          <a:xfrm>
            <a:off x="5408646" y="3313656"/>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err="1">
                <a:solidFill>
                  <a:schemeClr val="accent6">
                    <a:lumMod val="50000"/>
                  </a:schemeClr>
                </a:solidFill>
                <a:latin typeface="Times New Roman" panose="02020603050405020304" pitchFamily="18" charset="0"/>
                <a:cs typeface="Times New Roman" pitchFamily="18" charset="0"/>
              </a:rPr>
              <a:t>vườn</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ngự</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uyển</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
        <p:nvSpPr>
          <p:cNvPr id="13" name="Text Box 13">
            <a:extLst>
              <a:ext uri="{FF2B5EF4-FFF2-40B4-BE49-F238E27FC236}">
                <a16:creationId xmlns:a16="http://schemas.microsoft.com/office/drawing/2014/main" id="{F83234AF-E0CE-4A15-A740-639CB535F171}"/>
              </a:ext>
            </a:extLst>
          </p:cNvPr>
          <p:cNvSpPr txBox="1">
            <a:spLocks noChangeArrowheads="1"/>
          </p:cNvSpPr>
          <p:nvPr/>
        </p:nvSpPr>
        <p:spPr bwMode="auto">
          <a:xfrm>
            <a:off x="5408646" y="3994592"/>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err="1">
                <a:solidFill>
                  <a:schemeClr val="accent6">
                    <a:lumMod val="50000"/>
                  </a:schemeClr>
                </a:solidFill>
                <a:latin typeface="Times New Roman" panose="02020603050405020304" pitchFamily="18" charset="0"/>
                <a:cs typeface="Times New Roman" pitchFamily="18" charset="0"/>
              </a:rPr>
              <a:t>dải</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rút</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Tree>
    <p:extLst>
      <p:ext uri="{BB962C8B-B14F-4D97-AF65-F5344CB8AC3E}">
        <p14:creationId xmlns:p14="http://schemas.microsoft.com/office/powerpoint/2010/main" val="255793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a:extLst>
              <a:ext uri="{FF2B5EF4-FFF2-40B4-BE49-F238E27FC236}">
                <a16:creationId xmlns:a16="http://schemas.microsoft.com/office/drawing/2014/main" id="{B7053519-3817-438E-8A55-7E0E272ADEF3}"/>
              </a:ext>
            </a:extLst>
          </p:cNvPr>
          <p:cNvSpPr txBox="1">
            <a:spLocks noChangeArrowheads="1"/>
          </p:cNvSpPr>
          <p:nvPr/>
        </p:nvSpPr>
        <p:spPr bwMode="auto">
          <a:xfrm>
            <a:off x="1133133" y="3811012"/>
            <a:ext cx="10058607" cy="2554545"/>
          </a:xfrm>
          <a:prstGeom prst="rect">
            <a:avLst/>
          </a:prstGeom>
          <a:noFill/>
          <a:ln w="9525">
            <a:noFill/>
            <a:miter lim="800000"/>
            <a:headEnd/>
            <a:tailEnd/>
          </a:ln>
        </p:spPr>
        <p:txBody>
          <a:bodyPr wrap="square">
            <a:spAutoFit/>
          </a:bodyPr>
          <a:lstStyle/>
          <a:p>
            <a:pPr lvl="0">
              <a:spcBef>
                <a:spcPct val="50000"/>
              </a:spcBef>
              <a:defRPr/>
            </a:pPr>
            <a:r>
              <a:rPr lang="vi-VN" sz="3200" dirty="0">
                <a:latin typeface="Times New Roman" panose="02020603050405020304" pitchFamily="18" charset="0"/>
                <a:cs typeface="Times New Roman" panose="02020603050405020304" pitchFamily="18" charset="0"/>
              </a:rPr>
              <a:t>Dải rút là sợi dây may luồn vào mảnh vải để kéo và thu gọn khúc vải đó. Hai đầu dây thường thắt nút để giữ vị trí. Khi cần thì dải rút có thể kéo vào thắt chặt hoặc nới ra buông lỏng. Một loại dải rút phổ biến là dây giầy, khi cần thì buộc chặt để giầy khỏi tuột. Dải rút thường dùng ở viền gấu.</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itchFamily="18" charset="0"/>
            </a:endParaRPr>
          </a:p>
        </p:txBody>
      </p:sp>
      <p:pic>
        <p:nvPicPr>
          <p:cNvPr id="4" name="Hình ảnh 3" descr="Ảnh có chứa trong nhà, giường, quần áo&#10;&#10;Mô tả được tạo tự động">
            <a:extLst>
              <a:ext uri="{FF2B5EF4-FFF2-40B4-BE49-F238E27FC236}">
                <a16:creationId xmlns:a16="http://schemas.microsoft.com/office/drawing/2014/main" id="{6C2F126C-0C60-436C-8E84-82ECF9123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29" y="170229"/>
            <a:ext cx="7368406" cy="3371461"/>
          </a:xfrm>
          <a:prstGeom prst="rect">
            <a:avLst/>
          </a:prstGeom>
          <a:ln>
            <a:noFill/>
          </a:ln>
          <a:effectLst>
            <a:outerShdw blurRad="292100" dist="139700" dir="2700000" algn="tl" rotWithShape="0">
              <a:srgbClr val="333333">
                <a:alpha val="65000"/>
              </a:srgbClr>
            </a:outerShdw>
          </a:effectLst>
        </p:spPr>
      </p:pic>
      <p:cxnSp>
        <p:nvCxnSpPr>
          <p:cNvPr id="6" name="Đường kết nối Mũi tên Thẳng 5">
            <a:extLst>
              <a:ext uri="{FF2B5EF4-FFF2-40B4-BE49-F238E27FC236}">
                <a16:creationId xmlns:a16="http://schemas.microsoft.com/office/drawing/2014/main" id="{DEEA4AEB-BAF6-4AF3-93AA-0424ECA07CF3}"/>
              </a:ext>
            </a:extLst>
          </p:cNvPr>
          <p:cNvCxnSpPr/>
          <p:nvPr/>
        </p:nvCxnSpPr>
        <p:spPr>
          <a:xfrm flipH="1" flipV="1">
            <a:off x="7287250" y="2141592"/>
            <a:ext cx="1867711" cy="2013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617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Hộp Văn bản 15">
            <a:extLst>
              <a:ext uri="{FF2B5EF4-FFF2-40B4-BE49-F238E27FC236}">
                <a16:creationId xmlns:a16="http://schemas.microsoft.com/office/drawing/2014/main" id="{C3E70E3B-4527-4D65-BD2F-D05CE22D2D2A}"/>
              </a:ext>
            </a:extLst>
          </p:cNvPr>
          <p:cNvSpPr txBox="1"/>
          <p:nvPr/>
        </p:nvSpPr>
        <p:spPr>
          <a:xfrm>
            <a:off x="4404743" y="2717765"/>
            <a:ext cx="6676053" cy="923330"/>
          </a:xfrm>
          <a:prstGeom prst="rect">
            <a:avLst/>
          </a:prstGeom>
          <a:no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Tìm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hiểu</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bài</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26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81E74-6D86-463F-8DC6-FF60642C7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363621" y="2531419"/>
            <a:ext cx="1108316" cy="1645492"/>
          </a:xfrm>
          <a:prstGeom prst="rect">
            <a:avLst/>
          </a:prstGeom>
        </p:spPr>
      </p:pic>
      <p:pic>
        <p:nvPicPr>
          <p:cNvPr id="14" name="Picture 13" descr="A close up of a toy&#10;&#10;Description automatically generated">
            <a:extLst>
              <a:ext uri="{FF2B5EF4-FFF2-40B4-BE49-F238E27FC236}">
                <a16:creationId xmlns:a16="http://schemas.microsoft.com/office/drawing/2014/main" id="{AAB5ED5D-E98B-4E7B-914F-F92F4FFD761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8878890" y="2806363"/>
            <a:ext cx="1055104" cy="1196263"/>
          </a:xfrm>
          <a:prstGeom prst="rect">
            <a:avLst/>
          </a:prstGeom>
        </p:spPr>
      </p:pic>
      <p:pic>
        <p:nvPicPr>
          <p:cNvPr id="18" name="Picture 17" descr="A picture containing snow&#10;&#10;Description automatically generated">
            <a:extLst>
              <a:ext uri="{FF2B5EF4-FFF2-40B4-BE49-F238E27FC236}">
                <a16:creationId xmlns:a16="http://schemas.microsoft.com/office/drawing/2014/main" id="{BC6B14D9-8F5C-4833-BA8F-F9FF9F755A2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9133696" y="2912493"/>
            <a:ext cx="1232834" cy="1539508"/>
          </a:xfrm>
          <a:prstGeom prst="rect">
            <a:avLst/>
          </a:prstGeom>
        </p:spPr>
      </p:pic>
      <p:pic>
        <p:nvPicPr>
          <p:cNvPr id="22" name="Picture 21" descr="A person wearing a costume&#10;&#10;Description automatically generated">
            <a:extLst>
              <a:ext uri="{FF2B5EF4-FFF2-40B4-BE49-F238E27FC236}">
                <a16:creationId xmlns:a16="http://schemas.microsoft.com/office/drawing/2014/main" id="{DCB7AC18-0EE7-40A9-8DCD-AE06F216F33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9568601" y="3169859"/>
            <a:ext cx="1055104" cy="1714544"/>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83260" y="3056064"/>
            <a:ext cx="1055104" cy="1762366"/>
          </a:xfrm>
          <a:prstGeom prst="rect">
            <a:avLst/>
          </a:prstGeom>
        </p:spPr>
      </p:pic>
      <p:pic>
        <p:nvPicPr>
          <p:cNvPr id="12" name="Picture 11" descr="A statue of a person&#10;&#10;Description automatically generated">
            <a:extLst>
              <a:ext uri="{FF2B5EF4-FFF2-40B4-BE49-F238E27FC236}">
                <a16:creationId xmlns:a16="http://schemas.microsoft.com/office/drawing/2014/main" id="{F51B8BC6-8ACB-4FC4-B1B3-A25C783492C9}"/>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9858465" y="3728556"/>
            <a:ext cx="1055103" cy="1577284"/>
          </a:xfrm>
          <a:prstGeom prst="rect">
            <a:avLst/>
          </a:prstGeom>
        </p:spPr>
      </p:pic>
      <p:pic>
        <p:nvPicPr>
          <p:cNvPr id="10" name="Picture 9" descr="A person wearing a costume&#10;&#10;Description automatically generated">
            <a:extLst>
              <a:ext uri="{FF2B5EF4-FFF2-40B4-BE49-F238E27FC236}">
                <a16:creationId xmlns:a16="http://schemas.microsoft.com/office/drawing/2014/main" id="{FDEE5888-8C8C-4719-A674-C437B08415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20964" y="4422975"/>
            <a:ext cx="805483" cy="1196262"/>
          </a:xfrm>
          <a:prstGeom prst="rect">
            <a:avLst/>
          </a:prstGeom>
        </p:spPr>
      </p:pic>
      <p:pic>
        <p:nvPicPr>
          <p:cNvPr id="20" name="Picture 19" descr="A picture containing doll, toy, drawing&#10;&#10;Description automatically generated">
            <a:extLst>
              <a:ext uri="{FF2B5EF4-FFF2-40B4-BE49-F238E27FC236}">
                <a16:creationId xmlns:a16="http://schemas.microsoft.com/office/drawing/2014/main" id="{FE9650FD-7604-4D8E-8EE1-573ABED322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10710829" y="4693777"/>
            <a:ext cx="907257" cy="1276880"/>
          </a:xfrm>
          <a:prstGeom prst="rect">
            <a:avLst/>
          </a:prstGeom>
        </p:spPr>
      </p:pic>
      <p:grpSp>
        <p:nvGrpSpPr>
          <p:cNvPr id="15" name="Group 14">
            <a:extLst>
              <a:ext uri="{FF2B5EF4-FFF2-40B4-BE49-F238E27FC236}">
                <a16:creationId xmlns:a16="http://schemas.microsoft.com/office/drawing/2014/main" id="{FBA7C74D-8FA3-4C38-ABC3-4BC8589A79DA}"/>
              </a:ext>
            </a:extLst>
          </p:cNvPr>
          <p:cNvGrpSpPr/>
          <p:nvPr/>
        </p:nvGrpSpPr>
        <p:grpSpPr>
          <a:xfrm>
            <a:off x="19049" y="4422975"/>
            <a:ext cx="2322609" cy="2435025"/>
            <a:chOff x="1325803" y="2750447"/>
            <a:chExt cx="2322609" cy="2186608"/>
          </a:xfrm>
        </p:grpSpPr>
        <p:pic>
          <p:nvPicPr>
            <p:cNvPr id="16" name="Picture 15" descr="A picture containing table, sitting, cake, flower&#10;&#10;Description automatically generated">
              <a:extLst>
                <a:ext uri="{FF2B5EF4-FFF2-40B4-BE49-F238E27FC236}">
                  <a16:creationId xmlns:a16="http://schemas.microsoft.com/office/drawing/2014/main" id="{EF6F58DD-522D-492B-98D9-20EB094AF7E3}"/>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17" name="Picture 16" descr="A picture containing table, room, train&#10;&#10;Description automatically generated">
              <a:extLst>
                <a:ext uri="{FF2B5EF4-FFF2-40B4-BE49-F238E27FC236}">
                  <a16:creationId xmlns:a16="http://schemas.microsoft.com/office/drawing/2014/main" id="{D130CCCD-9CD9-47D3-B68B-E5C03471E5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1325803" y="2750447"/>
              <a:ext cx="2322609" cy="2186608"/>
            </a:xfrm>
            <a:prstGeom prst="rect">
              <a:avLst/>
            </a:prstGeom>
          </p:spPr>
        </p:pic>
        <p:pic>
          <p:nvPicPr>
            <p:cNvPr id="19" name="Picture 18" descr="A close up of a toy&#10;&#10;Description automatically generated">
              <a:extLst>
                <a:ext uri="{FF2B5EF4-FFF2-40B4-BE49-F238E27FC236}">
                  <a16:creationId xmlns:a16="http://schemas.microsoft.com/office/drawing/2014/main" id="{DEDD1739-5D6E-49B2-97FC-C729E710DE0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27459"/>
            <a:stretch/>
          </p:blipFill>
          <p:spPr>
            <a:xfrm flipH="1">
              <a:off x="2829265" y="3622730"/>
              <a:ext cx="431705" cy="465380"/>
            </a:xfrm>
            <a:prstGeom prst="rect">
              <a:avLst/>
            </a:prstGeom>
          </p:spPr>
        </p:pic>
      </p:grpSp>
      <p:grpSp>
        <p:nvGrpSpPr>
          <p:cNvPr id="21" name="Group 20">
            <a:extLst>
              <a:ext uri="{FF2B5EF4-FFF2-40B4-BE49-F238E27FC236}">
                <a16:creationId xmlns:a16="http://schemas.microsoft.com/office/drawing/2014/main" id="{03E7D7B8-24CC-4FC3-AF9A-B10604A9D68B}"/>
              </a:ext>
            </a:extLst>
          </p:cNvPr>
          <p:cNvGrpSpPr/>
          <p:nvPr/>
        </p:nvGrpSpPr>
        <p:grpSpPr>
          <a:xfrm>
            <a:off x="3629846" y="1951673"/>
            <a:ext cx="5987824" cy="3069433"/>
            <a:chOff x="3358711" y="1610123"/>
            <a:chExt cx="5042033" cy="3069433"/>
          </a:xfrm>
          <a:scene3d>
            <a:camera prst="orthographicFront">
              <a:rot lat="0" lon="0" rev="0"/>
            </a:camera>
            <a:lightRig rig="threePt" dir="t"/>
          </a:scene3d>
        </p:grpSpPr>
        <p:pic>
          <p:nvPicPr>
            <p:cNvPr id="23" name="Picture 22">
              <a:extLst>
                <a:ext uri="{FF2B5EF4-FFF2-40B4-BE49-F238E27FC236}">
                  <a16:creationId xmlns:a16="http://schemas.microsoft.com/office/drawing/2014/main" id="{A0A920A7-8A44-4B32-9528-02D32080528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358711" y="1610123"/>
              <a:ext cx="5042033" cy="3069433"/>
            </a:xfrm>
            <a:prstGeom prst="rect">
              <a:avLst/>
            </a:prstGeom>
          </p:spPr>
        </p:pic>
        <p:sp>
          <p:nvSpPr>
            <p:cNvPr id="25" name="TextBox 24">
              <a:extLst>
                <a:ext uri="{FF2B5EF4-FFF2-40B4-BE49-F238E27FC236}">
                  <a16:creationId xmlns:a16="http://schemas.microsoft.com/office/drawing/2014/main" id="{EBFA083D-9B1A-4E53-A4BB-28B4261A4090}"/>
                </a:ext>
              </a:extLst>
            </p:cNvPr>
            <p:cNvSpPr txBox="1"/>
            <p:nvPr/>
          </p:nvSpPr>
          <p:spPr>
            <a:xfrm>
              <a:off x="4109693" y="2342045"/>
              <a:ext cx="3421612" cy="1323439"/>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Trò</a:t>
              </a:r>
              <a:r>
                <a:rPr lang="en-US" sz="4000" b="1" dirty="0">
                  <a:solidFill>
                    <a:srgbClr val="FF0000"/>
                  </a:solidFill>
                  <a:latin typeface="Times New Roman" panose="02020603050405020304" pitchFamily="18" charset="0"/>
                  <a:cs typeface="Times New Roman" panose="02020603050405020304" pitchFamily="18" charset="0"/>
                </a:rPr>
                <a:t> ch</a:t>
              </a:r>
              <a:r>
                <a:rPr lang="vi-VN" sz="4000" b="1" dirty="0">
                  <a:solidFill>
                    <a:srgbClr val="FF0000"/>
                  </a:solidFill>
                  <a:latin typeface="Times New Roman" panose="02020603050405020304" pitchFamily="18" charset="0"/>
                  <a:cs typeface="Times New Roman" panose="02020603050405020304" pitchFamily="18" charset="0"/>
                </a:rPr>
                <a:t>ơ</a:t>
              </a:r>
              <a:r>
                <a:rPr lang="en-US" sz="4000" b="1" dirty="0">
                  <a:solidFill>
                    <a:srgbClr val="FF0000"/>
                  </a:solidFill>
                  <a:latin typeface="Times New Roman" panose="02020603050405020304" pitchFamily="18" charset="0"/>
                  <a:cs typeface="Times New Roman" panose="02020603050405020304" pitchFamily="18" charset="0"/>
                </a:rPr>
                <a:t>i: </a:t>
              </a:r>
            </a:p>
            <a:p>
              <a:r>
                <a:rPr lang="en-US" sz="4000" b="1" dirty="0">
                  <a:latin typeface="Times New Roman" panose="02020603050405020304" pitchFamily="18" charset="0"/>
                  <a:cs typeface="Times New Roman" panose="02020603050405020304" pitchFamily="18" charset="0"/>
                </a:rPr>
                <a:t>Truy tìm kho báu  </a:t>
              </a:r>
            </a:p>
          </p:txBody>
        </p:sp>
      </p:grpSp>
      <p:pic>
        <p:nvPicPr>
          <p:cNvPr id="27" name="sound.mp3">
            <a:hlinkClick r:id="" action="ppaction://media"/>
            <a:extLst>
              <a:ext uri="{FF2B5EF4-FFF2-40B4-BE49-F238E27FC236}">
                <a16:creationId xmlns:a16="http://schemas.microsoft.com/office/drawing/2014/main" id="{FFB26891-153D-488D-B86D-23B73BF00E34}"/>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2586181" y="-1031137"/>
            <a:ext cx="812800" cy="812800"/>
          </a:xfrm>
          <a:prstGeom prst="rect">
            <a:avLst/>
          </a:prstGeom>
        </p:spPr>
      </p:pic>
    </p:spTree>
    <p:extLst>
      <p:ext uri="{BB962C8B-B14F-4D97-AF65-F5344CB8AC3E}">
        <p14:creationId xmlns:p14="http://schemas.microsoft.com/office/powerpoint/2010/main" val="420815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4.79167E-6 -3.7037E-6 L 0.00326 -0.02037 " pathEditMode="relative" rAng="0" ptsTypes="AA">
                                      <p:cBhvr>
                                        <p:cTn id="6" dur="1000" fill="hold"/>
                                        <p:tgtEl>
                                          <p:spTgt spid="15"/>
                                        </p:tgtEl>
                                        <p:attrNameLst>
                                          <p:attrName>ppt_x</p:attrName>
                                          <p:attrName>ppt_y</p:attrName>
                                        </p:attrNameLst>
                                      </p:cBhvr>
                                      <p:rCtr x="156" y="-1019"/>
                                    </p:animMotion>
                                  </p:childTnLst>
                                </p:cTn>
                              </p:par>
                              <p:par>
                                <p:cTn id="7" presetID="1" presetClass="mediacall" presetSubtype="0" fill="hold" nodeType="withEffect">
                                  <p:stCondLst>
                                    <p:cond delay="0"/>
                                  </p:stCondLst>
                                  <p:childTnLst>
                                    <p:cmd type="call" cmd="playFrom(0.0)">
                                      <p:cBhvr>
                                        <p:cTn id="8"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189" numSld="999">
                <p:cTn id="9" fill="hold" display="0">
                  <p:stCondLst>
                    <p:cond delay="indefinite"/>
                  </p:stCondLst>
                  <p:endCondLst>
                    <p:cond evt="onStopAudio" delay="0">
                      <p:tgtEl>
                        <p:sldTgt/>
                      </p:tgtEl>
                    </p:cond>
                  </p:endCondLst>
                </p:cTn>
                <p:tgtEl>
                  <p:spTgt spid="2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0000"/>
                <a:lumOff val="40000"/>
              </a:schemeClr>
            </a:gs>
            <a:gs pos="59000">
              <a:schemeClr val="accent4">
                <a:lumMod val="50000"/>
                <a:lumOff val="50000"/>
              </a:schemeClr>
            </a:gs>
          </a:gsLst>
          <a:lin ang="162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2977" y="2100099"/>
            <a:ext cx="1055104" cy="1762366"/>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625117" y="2531420"/>
            <a:ext cx="1597349" cy="2371548"/>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9050" y="4671392"/>
            <a:ext cx="2186608" cy="2186608"/>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12" name="Picture 11" descr="A statue of a person&#10;&#10;Description automatically generated">
            <a:hlinkClick r:id="rId12"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5238899" y="5387022"/>
            <a:ext cx="857101" cy="1255826"/>
          </a:xfrm>
          <a:prstGeom prst="rect">
            <a:avLst/>
          </a:prstGeom>
        </p:spPr>
      </p:pic>
      <p:pic>
        <p:nvPicPr>
          <p:cNvPr id="14" name="Picture 13" descr="A close up of a toy&#10;&#10;Description automatically generated">
            <a:hlinkClick r:id="rId15"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3310558" y="4073260"/>
            <a:ext cx="1055104" cy="1196263"/>
          </a:xfrm>
          <a:prstGeom prst="rect">
            <a:avLst/>
          </a:prstGeom>
        </p:spPr>
      </p:pic>
      <p:pic>
        <p:nvPicPr>
          <p:cNvPr id="20" name="Picture 19" descr="A picture containing doll, toy, drawing&#10;&#10;Description automatically generated">
            <a:hlinkClick r:id="rId18"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5566846" y="3475975"/>
            <a:ext cx="907257" cy="1276880"/>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51745" y="2152777"/>
            <a:ext cx="1751881" cy="2704578"/>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54391" y="2609060"/>
            <a:ext cx="1751881" cy="2704578"/>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7" name="Picture 36" descr="A picture containing monitor, dark, light, lit&#10;&#10;Description automatically generated">
            <a:extLst>
              <a:ext uri="{FF2B5EF4-FFF2-40B4-BE49-F238E27FC236}">
                <a16:creationId xmlns:a16="http://schemas.microsoft.com/office/drawing/2014/main" id="{7A075C0E-BCBB-4307-98AE-7FAC25B572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20059" y="1966813"/>
            <a:ext cx="1751881" cy="2704578"/>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29" name="Picture 28" descr="A picture containing monitor, dark, light, lit&#10;&#10;Description automatically generated">
            <a:extLst>
              <a:ext uri="{FF2B5EF4-FFF2-40B4-BE49-F238E27FC236}">
                <a16:creationId xmlns:a16="http://schemas.microsoft.com/office/drawing/2014/main" id="{F5BDAB31-575F-4571-AFFA-10217A34B78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74100" y="3974296"/>
            <a:ext cx="1751881" cy="2704578"/>
          </a:xfrm>
          <a:prstGeom prst="rect">
            <a:avLst/>
          </a:prstGeom>
        </p:spPr>
      </p:pic>
    </p:spTree>
    <p:extLst>
      <p:ext uri="{BB962C8B-B14F-4D97-AF65-F5344CB8AC3E}">
        <p14:creationId xmlns:p14="http://schemas.microsoft.com/office/powerpoint/2010/main" val="166750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64" presetClass="path" presetSubtype="0" repeatCount="indefinite" autoRev="1" fill="hold" nodeType="afterEffect">
                                  <p:stCondLst>
                                    <p:cond delay="0"/>
                                  </p:stCondLst>
                                  <p:childTnLst>
                                    <p:animMotion origin="layout" path="M 4.16667E-6 7.40741E-7 L 0.00325 -0.02037 " pathEditMode="relative" rAng="0" ptsTypes="AA">
                                      <p:cBhvr>
                                        <p:cTn id="35" dur="1000" fill="hold"/>
                                        <p:tgtEl>
                                          <p:spTgt spid="5"/>
                                        </p:tgtEl>
                                        <p:attrNameLst>
                                          <p:attrName>ppt_x</p:attrName>
                                          <p:attrName>ppt_y</p:attrName>
                                        </p:attrNameLst>
                                      </p:cBhvr>
                                      <p:rCtr x="156" y="-1019"/>
                                    </p:animMotion>
                                  </p:childTnLst>
                                </p:cTn>
                              </p:par>
                              <p:par>
                                <p:cTn id="36" presetID="1"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2.91667E-6 -1.48148E-6 L 0.40925 -0.38079 " pathEditMode="relative" rAng="0" ptsTypes="AA">
                                      <p:cBhvr>
                                        <p:cTn id="39" dur="2000" fill="hold"/>
                                        <p:tgtEl>
                                          <p:spTgt spid="36"/>
                                        </p:tgtEl>
                                        <p:attrNameLst>
                                          <p:attrName>ppt_x</p:attrName>
                                          <p:attrName>ppt_y</p:attrName>
                                        </p:attrNameLst>
                                      </p:cBhvr>
                                      <p:rCtr x="20456" y="-19051"/>
                                    </p:animMotion>
                                  </p:childTnLst>
                                </p:cTn>
                              </p:par>
                              <p:par>
                                <p:cTn id="40" presetID="6" presetClass="emph" presetSubtype="0" fill="hold" nodeType="withEffect">
                                  <p:stCondLst>
                                    <p:cond delay="500"/>
                                  </p:stCondLst>
                                  <p:childTnLst>
                                    <p:animScale>
                                      <p:cBhvr>
                                        <p:cTn id="41" dur="1000" fill="hold"/>
                                        <p:tgtEl>
                                          <p:spTgt spid="36"/>
                                        </p:tgtEl>
                                      </p:cBhvr>
                                      <p:by x="300000" y="300000"/>
                                    </p:animScale>
                                  </p:childTnLst>
                                </p:cTn>
                              </p:par>
                              <p:par>
                                <p:cTn id="42" presetID="1" presetClass="exit" presetSubtype="0" fill="hold" nodeType="withEffect">
                                  <p:stCondLst>
                                    <p:cond delay="1500"/>
                                  </p:stCondLst>
                                  <p:childTnLst>
                                    <p:set>
                                      <p:cBhvr>
                                        <p:cTn id="43" dur="1" fill="hold">
                                          <p:stCondLst>
                                            <p:cond delay="0"/>
                                          </p:stCondLst>
                                        </p:cTn>
                                        <p:tgtEl>
                                          <p:spTgt spid="36"/>
                                        </p:tgtEl>
                                        <p:attrNameLst>
                                          <p:attrName>style.visibility</p:attrName>
                                        </p:attrNameLst>
                                      </p:cBhvr>
                                      <p:to>
                                        <p:strVal val="hidden"/>
                                      </p:to>
                                    </p:set>
                                  </p:childTnLst>
                                </p:cTn>
                              </p:par>
                            </p:childTnLst>
                          </p:cTn>
                        </p:par>
                        <p:par>
                          <p:cTn id="44" fill="hold">
                            <p:stCondLst>
                              <p:cond delay="2500"/>
                            </p:stCondLst>
                            <p:childTnLst>
                              <p:par>
                                <p:cTn id="45" presetID="1"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0.00157 -1.48148E-6 L 0.53854 -0.39444 " pathEditMode="relative" rAng="0" ptsTypes="AA">
                                      <p:cBhvr>
                                        <p:cTn id="52" dur="2000" fill="hold"/>
                                        <p:tgtEl>
                                          <p:spTgt spid="38"/>
                                        </p:tgtEl>
                                        <p:attrNameLst>
                                          <p:attrName>ppt_x</p:attrName>
                                          <p:attrName>ppt_y</p:attrName>
                                        </p:attrNameLst>
                                      </p:cBhvr>
                                      <p:rCtr x="26849" y="-19722"/>
                                    </p:animMotion>
                                  </p:childTnLst>
                                </p:cTn>
                              </p:par>
                              <p:par>
                                <p:cTn id="53" presetID="6" presetClass="emph" presetSubtype="0" fill="hold" nodeType="withEffect">
                                  <p:stCondLst>
                                    <p:cond delay="500"/>
                                  </p:stCondLst>
                                  <p:childTnLst>
                                    <p:animScale>
                                      <p:cBhvr>
                                        <p:cTn id="54" dur="1000" fill="hold"/>
                                        <p:tgtEl>
                                          <p:spTgt spid="38"/>
                                        </p:tgtEl>
                                      </p:cBhvr>
                                      <p:by x="300000" y="300000"/>
                                    </p:animScale>
                                  </p:childTnLst>
                                </p:cTn>
                              </p:par>
                              <p:par>
                                <p:cTn id="55" presetID="1" presetClass="exit" presetSubtype="0" fill="hold" nodeType="withEffect">
                                  <p:stCondLst>
                                    <p:cond delay="150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2.91667E-6 -1.48148E-6 L 0.68216 -0.0625 " pathEditMode="relative" rAng="0" ptsTypes="AA">
                                      <p:cBhvr>
                                        <p:cTn id="60" dur="2000" fill="hold"/>
                                        <p:tgtEl>
                                          <p:spTgt spid="40"/>
                                        </p:tgtEl>
                                        <p:attrNameLst>
                                          <p:attrName>ppt_x</p:attrName>
                                          <p:attrName>ppt_y</p:attrName>
                                        </p:attrNameLst>
                                      </p:cBhvr>
                                      <p:rCtr x="34102" y="-3125"/>
                                    </p:animMotion>
                                  </p:childTnLst>
                                </p:cTn>
                              </p:par>
                              <p:par>
                                <p:cTn id="61" presetID="6" presetClass="emph" presetSubtype="0" fill="hold" nodeType="withEffect">
                                  <p:stCondLst>
                                    <p:cond delay="500"/>
                                  </p:stCondLst>
                                  <p:childTnLst>
                                    <p:animScale>
                                      <p:cBhvr>
                                        <p:cTn id="62" dur="1000" fill="hold"/>
                                        <p:tgtEl>
                                          <p:spTgt spid="40"/>
                                        </p:tgtEl>
                                      </p:cBhvr>
                                      <p:by x="300000" y="300000"/>
                                    </p:animScale>
                                  </p:childTnLst>
                                </p:cTn>
                              </p:par>
                              <p:par>
                                <p:cTn id="63" presetID="1" presetClass="exit" presetSubtype="0" fill="hold" nodeType="withEffect">
                                  <p:stCondLst>
                                    <p:cond delay="1500"/>
                                  </p:stCondLst>
                                  <p:childTnLst>
                                    <p:set>
                                      <p:cBhvr>
                                        <p:cTn id="6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2.91667E-6 -1.48148E-6 L 0.28295 -0.00532 " pathEditMode="relative" rAng="0" ptsTypes="AA">
                                      <p:cBhvr>
                                        <p:cTn id="71" dur="2000" fill="hold"/>
                                        <p:tgtEl>
                                          <p:spTgt spid="28"/>
                                        </p:tgtEl>
                                        <p:attrNameLst>
                                          <p:attrName>ppt_x</p:attrName>
                                          <p:attrName>ppt_y</p:attrName>
                                        </p:attrNameLst>
                                      </p:cBhvr>
                                      <p:rCtr x="14141" y="-278"/>
                                    </p:animMotion>
                                  </p:childTnLst>
                                </p:cTn>
                              </p:par>
                              <p:par>
                                <p:cTn id="72" presetID="6" presetClass="emph" presetSubtype="0" fill="hold" nodeType="withEffect">
                                  <p:stCondLst>
                                    <p:cond delay="500"/>
                                  </p:stCondLst>
                                  <p:childTnLst>
                                    <p:animScale>
                                      <p:cBhvr>
                                        <p:cTn id="73" dur="1000" fill="hold"/>
                                        <p:tgtEl>
                                          <p:spTgt spid="28"/>
                                        </p:tgtEl>
                                      </p:cBhvr>
                                      <p:by x="300000" y="300000"/>
                                    </p:animScale>
                                  </p:childTnLst>
                                </p:cTn>
                              </p:par>
                              <p:par>
                                <p:cTn id="74" presetID="1" presetClass="exit" presetSubtype="0" fill="hold" nodeType="withEffect">
                                  <p:stCondLst>
                                    <p:cond delay="1500"/>
                                  </p:stCondLst>
                                  <p:childTnLst>
                                    <p:set>
                                      <p:cBhvr>
                                        <p:cTn id="75" dur="1" fill="hold">
                                          <p:stCondLst>
                                            <p:cond delay="0"/>
                                          </p:stCondLst>
                                        </p:cTn>
                                        <p:tgtEl>
                                          <p:spTgt spid="28"/>
                                        </p:tgtEl>
                                        <p:attrNameLst>
                                          <p:attrName>style.visibility</p:attrName>
                                        </p:attrNameLst>
                                      </p:cBhvr>
                                      <p:to>
                                        <p:strVal val="hidden"/>
                                      </p:to>
                                    </p:set>
                                  </p:childTnLst>
                                </p:cTn>
                              </p:par>
                            </p:childTnLst>
                          </p:cTn>
                        </p:par>
                        <p:par>
                          <p:cTn id="76" fill="hold">
                            <p:stCondLst>
                              <p:cond delay="2000"/>
                            </p:stCondLst>
                            <p:childTnLst>
                              <p:par>
                                <p:cTn id="77" presetID="1" presetClass="entr" presetSubtype="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xit" presetSubtype="0" fill="hold" nodeType="withEffect">
                                  <p:stCondLst>
                                    <p:cond delay="1000"/>
                                  </p:stCondLst>
                                  <p:childTnLst>
                                    <p:set>
                                      <p:cBhvr>
                                        <p:cTn id="80" dur="1" fill="hold">
                                          <p:stCondLst>
                                            <p:cond delay="0"/>
                                          </p:stCondLst>
                                        </p:cTn>
                                        <p:tgtEl>
                                          <p:spTgt spid="29"/>
                                        </p:tgtEl>
                                        <p:attrNameLst>
                                          <p:attrName>style.visibility</p:attrName>
                                        </p:attrNameLst>
                                      </p:cBhvr>
                                      <p:to>
                                        <p:strVal val="hidden"/>
                                      </p:to>
                                    </p:set>
                                  </p:childTnLst>
                                </p:cTn>
                              </p:par>
                              <p:par>
                                <p:cTn id="81" presetID="1" presetClass="exit" presetSubtype="0" fill="hold" nodeType="withEffect">
                                  <p:stCondLst>
                                    <p:cond delay="1000"/>
                                  </p:stCondLst>
                                  <p:childTnLst>
                                    <p:set>
                                      <p:cBhvr>
                                        <p:cTn id="8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0"/>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childTnLst>
                                </p:cTn>
                              </p:par>
                              <p:par>
                                <p:cTn id="88" presetID="42" presetClass="path" presetSubtype="0" accel="50000" decel="50000" fill="hold" nodeType="withEffect">
                                  <p:stCondLst>
                                    <p:cond delay="0"/>
                                  </p:stCondLst>
                                  <p:childTnLst>
                                    <p:animMotion origin="layout" path="M -2.91667E-6 -1.48148E-6 L 0.34636 -0.30555 " pathEditMode="relative" rAng="0" ptsTypes="AA">
                                      <p:cBhvr>
                                        <p:cTn id="89" dur="2000" fill="hold"/>
                                        <p:tgtEl>
                                          <p:spTgt spid="30"/>
                                        </p:tgtEl>
                                        <p:attrNameLst>
                                          <p:attrName>ppt_x</p:attrName>
                                          <p:attrName>ppt_y</p:attrName>
                                        </p:attrNameLst>
                                      </p:cBhvr>
                                      <p:rCtr x="17318" y="-15278"/>
                                    </p:animMotion>
                                  </p:childTnLst>
                                </p:cTn>
                              </p:par>
                              <p:par>
                                <p:cTn id="90" presetID="6" presetClass="emph" presetSubtype="0" fill="hold" nodeType="withEffect">
                                  <p:stCondLst>
                                    <p:cond delay="500"/>
                                  </p:stCondLst>
                                  <p:childTnLst>
                                    <p:animScale>
                                      <p:cBhvr>
                                        <p:cTn id="91" dur="1000" fill="hold"/>
                                        <p:tgtEl>
                                          <p:spTgt spid="30"/>
                                        </p:tgtEl>
                                      </p:cBhvr>
                                      <p:by x="300000" y="300000"/>
                                    </p:animScale>
                                  </p:childTnLst>
                                </p:cTn>
                              </p:par>
                              <p:par>
                                <p:cTn id="92" presetID="1" presetClass="exit" presetSubtype="0" fill="hold" nodeType="withEffect">
                                  <p:stCondLst>
                                    <p:cond delay="1500"/>
                                  </p:stCondLst>
                                  <p:childTnLst>
                                    <p:set>
                                      <p:cBhvr>
                                        <p:cTn id="93" dur="1" fill="hold">
                                          <p:stCondLst>
                                            <p:cond delay="0"/>
                                          </p:stCondLst>
                                        </p:cTn>
                                        <p:tgtEl>
                                          <p:spTgt spid="30"/>
                                        </p:tgtEl>
                                        <p:attrNameLst>
                                          <p:attrName>style.visibility</p:attrName>
                                        </p:attrNameLst>
                                      </p:cBhvr>
                                      <p:to>
                                        <p:strVal val="hidden"/>
                                      </p:to>
                                    </p:set>
                                  </p:childTnLst>
                                </p:cTn>
                              </p:par>
                            </p:childTnLst>
                          </p:cTn>
                        </p:par>
                        <p:par>
                          <p:cTn id="94" fill="hold">
                            <p:stCondLst>
                              <p:cond delay="2000"/>
                            </p:stCondLst>
                            <p:childTnLst>
                              <p:par>
                                <p:cTn id="95" presetID="1" presetClass="entr" presetSubtype="0"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par>
                                <p:cTn id="97" presetID="1" presetClass="exit" presetSubtype="0" fill="hold" nodeType="withEffect">
                                  <p:stCondLst>
                                    <p:cond delay="1000"/>
                                  </p:stCondLst>
                                  <p:childTnLst>
                                    <p:set>
                                      <p:cBhvr>
                                        <p:cTn id="98" dur="1" fill="hold">
                                          <p:stCondLst>
                                            <p:cond delay="0"/>
                                          </p:stCondLst>
                                        </p:cTn>
                                        <p:tgtEl>
                                          <p:spTgt spid="31"/>
                                        </p:tgtEl>
                                        <p:attrNameLst>
                                          <p:attrName>style.visibility</p:attrName>
                                        </p:attrNameLst>
                                      </p:cBhvr>
                                      <p:to>
                                        <p:strVal val="hidden"/>
                                      </p:to>
                                    </p:set>
                                  </p:childTnLst>
                                </p:cTn>
                              </p:par>
                              <p:par>
                                <p:cTn id="99" presetID="1" presetClass="exit" presetSubtype="0" fill="hold" nodeType="withEffect">
                                  <p:stCondLst>
                                    <p:cond delay="1000"/>
                                  </p:stCondLst>
                                  <p:childTnLst>
                                    <p:set>
                                      <p:cBhvr>
                                        <p:cTn id="10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childTnLst>
                                </p:cTn>
                              </p:par>
                              <p:par>
                                <p:cTn id="106" presetID="42" presetClass="path" presetSubtype="0" accel="50000" decel="50000" fill="hold" nodeType="withEffect">
                                  <p:stCondLst>
                                    <p:cond delay="0"/>
                                  </p:stCondLst>
                                  <p:childTnLst>
                                    <p:animMotion origin="layout" path="M -2.91667E-6 -1.48148E-6 L 0.12591 -0.22384 " pathEditMode="relative" rAng="0" ptsTypes="AA">
                                      <p:cBhvr>
                                        <p:cTn id="107" dur="2000" fill="hold"/>
                                        <p:tgtEl>
                                          <p:spTgt spid="32"/>
                                        </p:tgtEl>
                                        <p:attrNameLst>
                                          <p:attrName>ppt_x</p:attrName>
                                          <p:attrName>ppt_y</p:attrName>
                                        </p:attrNameLst>
                                      </p:cBhvr>
                                      <p:rCtr x="6289" y="-11204"/>
                                    </p:animMotion>
                                  </p:childTnLst>
                                </p:cTn>
                              </p:par>
                              <p:par>
                                <p:cTn id="108" presetID="6" presetClass="emph" presetSubtype="0" fill="hold" nodeType="withEffect">
                                  <p:stCondLst>
                                    <p:cond delay="500"/>
                                  </p:stCondLst>
                                  <p:childTnLst>
                                    <p:animScale>
                                      <p:cBhvr>
                                        <p:cTn id="109" dur="1000" fill="hold"/>
                                        <p:tgtEl>
                                          <p:spTgt spid="32"/>
                                        </p:tgtEl>
                                      </p:cBhvr>
                                      <p:by x="300000" y="300000"/>
                                    </p:animScale>
                                  </p:childTnLst>
                                </p:cTn>
                              </p:par>
                              <p:par>
                                <p:cTn id="110" presetID="1" presetClass="exit" presetSubtype="0" fill="hold" nodeType="withEffect">
                                  <p:stCondLst>
                                    <p:cond delay="1500"/>
                                  </p:stCondLst>
                                  <p:childTnLst>
                                    <p:set>
                                      <p:cBhvr>
                                        <p:cTn id="111" dur="1" fill="hold">
                                          <p:stCondLst>
                                            <p:cond delay="0"/>
                                          </p:stCondLst>
                                        </p:cTn>
                                        <p:tgtEl>
                                          <p:spTgt spid="32"/>
                                        </p:tgtEl>
                                        <p:attrNameLst>
                                          <p:attrName>style.visibility</p:attrName>
                                        </p:attrNameLst>
                                      </p:cBhvr>
                                      <p:to>
                                        <p:strVal val="hidden"/>
                                      </p:to>
                                    </p:set>
                                  </p:childTnLst>
                                </p:cTn>
                              </p:par>
                            </p:childTnLst>
                          </p:cTn>
                        </p:par>
                        <p:par>
                          <p:cTn id="112" fill="hold">
                            <p:stCondLst>
                              <p:cond delay="2000"/>
                            </p:stCondLst>
                            <p:childTnLst>
                              <p:par>
                                <p:cTn id="113" presetID="1" presetClass="entr" presetSubtype="0" fill="hold" nodeType="after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par>
                                <p:cTn id="115" presetID="1" presetClass="exit" presetSubtype="0" fill="hold" nodeType="withEffect">
                                  <p:stCondLst>
                                    <p:cond delay="1000"/>
                                  </p:stCondLst>
                                  <p:childTnLst>
                                    <p:set>
                                      <p:cBhvr>
                                        <p:cTn id="116" dur="1" fill="hold">
                                          <p:stCondLst>
                                            <p:cond delay="0"/>
                                          </p:stCondLst>
                                        </p:cTn>
                                        <p:tgtEl>
                                          <p:spTgt spid="33"/>
                                        </p:tgtEl>
                                        <p:attrNameLst>
                                          <p:attrName>style.visibility</p:attrName>
                                        </p:attrNameLst>
                                      </p:cBhvr>
                                      <p:to>
                                        <p:strVal val="hidden"/>
                                      </p:to>
                                    </p:set>
                                  </p:childTnLst>
                                </p:cTn>
                              </p:par>
                              <p:par>
                                <p:cTn id="117" presetID="1" presetClass="exit" presetSubtype="0" fill="hold" nodeType="withEffect">
                                  <p:stCondLst>
                                    <p:cond delay="100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8"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4" name="Picture 23" descr="A close up of a sign&#10;&#10;Description automatically generated">
            <a:hlinkClick r:id="rId14"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9987" y="5958145"/>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87" y="1297706"/>
            <a:ext cx="4787938"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506072" y="3626265"/>
            <a:ext cx="907257" cy="127688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569218" y="5280918"/>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sách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vở</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632041" y="5428002"/>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5887939" y="5280918"/>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xung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quanh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mình</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82880" algn="ct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5950762" y="5428002"/>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0" y="6044284"/>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khác</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nói</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621013" y="6191368"/>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76911" y="6044284"/>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giấc</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mơ</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6041274" y="6191368"/>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7" name="Oval 56">
            <a:hlinkClick r:id="rId20" action="ppaction://hlinksldjump"/>
            <a:extLst>
              <a:ext uri="{FF2B5EF4-FFF2-40B4-BE49-F238E27FC236}">
                <a16:creationId xmlns:a16="http://schemas.microsoft.com/office/drawing/2014/main" id="{C6B39EA6-B232-4316-A062-7912749809B5}"/>
              </a:ext>
            </a:extLst>
          </p:cNvPr>
          <p:cNvSpPr/>
          <p:nvPr/>
        </p:nvSpPr>
        <p:spPr>
          <a:xfrm>
            <a:off x="11084814" y="5847501"/>
            <a:ext cx="1001935" cy="1034358"/>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341040" y="1636076"/>
            <a:ext cx="5042033" cy="3069433"/>
            <a:chOff x="3222444" y="1568692"/>
            <a:chExt cx="5042033" cy="3069433"/>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4070692" y="3267825"/>
                <a:ext cx="323966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871408"/>
              <a:ext cx="1400559" cy="1447386"/>
            </a:xfrm>
            <a:prstGeom prst="rect">
              <a:avLst/>
            </a:prstGeom>
          </p:spPr>
        </p:pic>
      </p:gr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560" y="597072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4088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4500" fill="hold"/>
                                        <p:tgtEl>
                                          <p:spTgt spid="40"/>
                                        </p:tgtEl>
                                        <p:attrNameLst>
                                          <p:attrName>fillcolor</p:attrName>
                                        </p:attrNameLst>
                                      </p:cBhvr>
                                      <p:to>
                                        <a:srgbClr val="F4B183"/>
                                      </p:to>
                                    </p:animClr>
                                    <p:set>
                                      <p:cBhvr>
                                        <p:cTn id="27" dur="4500" fill="hold"/>
                                        <p:tgtEl>
                                          <p:spTgt spid="40"/>
                                        </p:tgtEl>
                                        <p:attrNameLst>
                                          <p:attrName>fill.type</p:attrName>
                                        </p:attrNameLst>
                                      </p:cBhvr>
                                      <p:to>
                                        <p:strVal val="solid"/>
                                      </p:to>
                                    </p:set>
                                    <p:set>
                                      <p:cBhvr>
                                        <p:cTn id="28" dur="4500" fill="hold"/>
                                        <p:tgtEl>
                                          <p:spTgt spid="40"/>
                                        </p:tgtEl>
                                        <p:attrNameLst>
                                          <p:attrName>fill.on</p:attrName>
                                        </p:attrNameLst>
                                      </p:cBhvr>
                                      <p:to>
                                        <p:strVal val="true"/>
                                      </p:to>
                                    </p:set>
                                  </p:childTnLst>
                                </p:cTn>
                              </p:par>
                              <p:par>
                                <p:cTn id="29" presetID="35" presetClass="path" presetSubtype="0" repeatCount="indefinite" fill="hold" nodeType="withEffect">
                                  <p:stCondLst>
                                    <p:cond delay="0"/>
                                  </p:stCondLst>
                                  <p:childTnLst>
                                    <p:animMotion origin="layout" path="M 2.5E-6 0 L -0.99688 0 " pathEditMode="relative" rAng="0" ptsTypes="AA">
                                      <p:cBhvr>
                                        <p:cTn id="30" dur="4500" fill="hold"/>
                                        <p:tgtEl>
                                          <p:spTgt spid="11"/>
                                        </p:tgtEl>
                                        <p:attrNameLst>
                                          <p:attrName>ppt_x</p:attrName>
                                          <p:attrName>ppt_y</p:attrName>
                                        </p:attrNameLst>
                                      </p:cBhvr>
                                      <p:rCtr x="-49844" y="0"/>
                                    </p:animMotion>
                                  </p:childTnLst>
                                </p:cTn>
                              </p:par>
                              <p:par>
                                <p:cTn id="31" presetID="35" presetClass="path" presetSubtype="0" accel="50000" decel="50000" fill="hold" nodeType="withEffect">
                                  <p:stCondLst>
                                    <p:cond delay="0"/>
                                  </p:stCondLst>
                                  <p:childTnLst>
                                    <p:animMotion origin="layout" path="M 2.08333E-7 1.11111E-6 L -0.39674 -0.00949 " pathEditMode="relative" rAng="0" ptsTypes="AA">
                                      <p:cBhvr>
                                        <p:cTn id="32" dur="2000" fill="hold"/>
                                        <p:tgtEl>
                                          <p:spTgt spid="16"/>
                                        </p:tgtEl>
                                        <p:attrNameLst>
                                          <p:attrName>ppt_x</p:attrName>
                                          <p:attrName>ppt_y</p:attrName>
                                        </p:attrNameLst>
                                      </p:cBhvr>
                                      <p:rCtr x="-19844" y="-486"/>
                                    </p:animMotion>
                                  </p:childTnLst>
                                </p:cTn>
                              </p:par>
                              <p:par>
                                <p:cTn id="33" presetID="64" presetClass="path" presetSubtype="0" repeatCount="indefinite" autoRev="1" fill="hold" nodeType="withEffect">
                                  <p:stCondLst>
                                    <p:cond delay="0"/>
                                  </p:stCondLst>
                                  <p:childTnLst>
                                    <p:animMotion origin="layout" path="M -4.375E-6 -2.59259E-6 L 0.00326 -0.02037 " pathEditMode="relative" rAng="0" ptsTypes="AA">
                                      <p:cBhvr>
                                        <p:cTn id="34" dur="1000" fill="hold"/>
                                        <p:tgtEl>
                                          <p:spTgt spid="23"/>
                                        </p:tgtEl>
                                        <p:attrNameLst>
                                          <p:attrName>ppt_x</p:attrName>
                                          <p:attrName>ppt_y</p:attrName>
                                        </p:attrNameLst>
                                      </p:cBhvr>
                                      <p:rCtr x="156" y="-1019"/>
                                    </p:animMotion>
                                  </p:childTnLst>
                                </p:cTn>
                              </p:par>
                              <p:par>
                                <p:cTn id="35" presetID="1" presetClass="entr" presetSubtype="0" fill="hold" nodeType="withEffect">
                                  <p:stCondLst>
                                    <p:cond delay="200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nodeType="withEffect">
                                  <p:stCondLst>
                                    <p:cond delay="200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nodeType="withEffect">
                                  <p:stCondLst>
                                    <p:cond delay="200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0" presetClass="emph" presetSubtype="0" fill="hold" grpId="1" nodeType="clickEffect">
                                  <p:stCondLst>
                                    <p:cond delay="0"/>
                                  </p:stCondLst>
                                  <p:childTnLst>
                                    <p:animClr clrSpc="hsl" dir="cw">
                                      <p:cBhvr override="childStyle">
                                        <p:cTn id="44" dur="500" fill="hold"/>
                                        <p:tgtEl>
                                          <p:spTgt spid="40"/>
                                        </p:tgtEl>
                                        <p:attrNameLst>
                                          <p:attrName>style.color</p:attrName>
                                        </p:attrNameLst>
                                      </p:cBhvr>
                                      <p:by>
                                        <p:hsl h="0" s="12549" l="25098"/>
                                      </p:by>
                                    </p:animClr>
                                    <p:animClr clrSpc="hsl" dir="cw">
                                      <p:cBhvr>
                                        <p:cTn id="45" dur="500" fill="hold"/>
                                        <p:tgtEl>
                                          <p:spTgt spid="40"/>
                                        </p:tgtEl>
                                        <p:attrNameLst>
                                          <p:attrName>fillcolor</p:attrName>
                                        </p:attrNameLst>
                                      </p:cBhvr>
                                      <p:by>
                                        <p:hsl h="0" s="12549" l="25098"/>
                                      </p:by>
                                    </p:animClr>
                                    <p:animClr clrSpc="hsl" dir="cw">
                                      <p:cBhvr>
                                        <p:cTn id="46" dur="500" fill="hold"/>
                                        <p:tgtEl>
                                          <p:spTgt spid="40"/>
                                        </p:tgtEl>
                                        <p:attrNameLst>
                                          <p:attrName>stroke.color</p:attrName>
                                        </p:attrNameLst>
                                      </p:cBhvr>
                                      <p:by>
                                        <p:hsl h="0" s="12549" l="25098"/>
                                      </p:by>
                                    </p:animClr>
                                    <p:set>
                                      <p:cBhvr>
                                        <p:cTn id="47"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04167E-6 -4.07407E-6 L -0.0013 0.17593 " pathEditMode="relative" rAng="0" ptsTypes="AA">
                                      <p:cBhvr>
                                        <p:cTn id="71" dur="500" fill="hold"/>
                                        <p:tgtEl>
                                          <p:spTgt spid="3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1000"/>
                                        <p:tgtEl>
                                          <p:spTgt spid="57"/>
                                        </p:tgtEl>
                                      </p:cBhvr>
                                    </p:animEffect>
                                    <p:anim calcmode="lin" valueType="num">
                                      <p:cBhvr>
                                        <p:cTn id="80" dur="1000" fill="hold"/>
                                        <p:tgtEl>
                                          <p:spTgt spid="57"/>
                                        </p:tgtEl>
                                        <p:attrNameLst>
                                          <p:attrName>ppt_x</p:attrName>
                                        </p:attrNameLst>
                                      </p:cBhvr>
                                      <p:tavLst>
                                        <p:tav tm="0">
                                          <p:val>
                                            <p:strVal val="#ppt_x"/>
                                          </p:val>
                                        </p:tav>
                                        <p:tav tm="100000">
                                          <p:val>
                                            <p:strVal val="#ppt_x"/>
                                          </p:val>
                                        </p:tav>
                                      </p:tavLst>
                                    </p:anim>
                                    <p:anim calcmode="lin" valueType="num">
                                      <p:cBhvr>
                                        <p:cTn id="8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82" restart="whenNotActive" fill="hold" evtFilter="cancelBubble" nodeType="interactiveSeq">
                <p:stCondLst>
                  <p:cond evt="onClick" delay="0">
                    <p:tgtEl>
                      <p:spTgt spid="52"/>
                    </p:tgtEl>
                  </p:cond>
                </p:stCondLst>
                <p:endSync evt="end" delay="0">
                  <p:rtn val="all"/>
                </p:endSync>
                <p:childTnLst>
                  <p:par>
                    <p:cTn id="83" fill="hold">
                      <p:stCondLst>
                        <p:cond delay="0"/>
                      </p:stCondLst>
                      <p:childTnLst>
                        <p:par>
                          <p:cTn id="84" fill="hold">
                            <p:stCondLst>
                              <p:cond delay="0"/>
                            </p:stCondLst>
                            <p:childTnLst>
                              <p:par>
                                <p:cTn id="85" presetID="42" presetClass="entr" presetSubtype="0" fill="hold" grpId="2"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1000"/>
                                        <p:tgtEl>
                                          <p:spTgt spid="57"/>
                                        </p:tgtEl>
                                      </p:cBhvr>
                                    </p:animEffect>
                                    <p:anim calcmode="lin" valueType="num">
                                      <p:cBhvr>
                                        <p:cTn id="88" dur="1000" fill="hold"/>
                                        <p:tgtEl>
                                          <p:spTgt spid="57"/>
                                        </p:tgtEl>
                                        <p:attrNameLst>
                                          <p:attrName>ppt_x</p:attrName>
                                        </p:attrNameLst>
                                      </p:cBhvr>
                                      <p:tavLst>
                                        <p:tav tm="0">
                                          <p:val>
                                            <p:strVal val="#ppt_x"/>
                                          </p:val>
                                        </p:tav>
                                        <p:tav tm="100000">
                                          <p:val>
                                            <p:strVal val="#ppt_x"/>
                                          </p:val>
                                        </p:tav>
                                      </p:tavLst>
                                    </p:anim>
                                    <p:anim calcmode="lin" valueType="num">
                                      <p:cBhvr>
                                        <p:cTn id="8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childTnLst>
        </p:cTn>
      </p:par>
    </p:tnLst>
    <p:bldLst>
      <p:bldP spid="37" grpId="0" animBg="1"/>
      <p:bldP spid="38" grpId="0"/>
      <p:bldP spid="40" grpId="0" animBg="1"/>
      <p:bldP spid="40" grpId="1" animBg="1"/>
      <p:bldP spid="41" grpId="0"/>
      <p:bldP spid="52" grpId="0" animBg="1"/>
      <p:bldP spid="53" grpId="0"/>
      <p:bldP spid="55" grpId="0" animBg="1"/>
      <p:bldP spid="56" grpId="0"/>
      <p:bldP spid="57" grpId="0" animBg="1"/>
      <p:bldP spid="57" grpId="1" animBg="1"/>
      <p:bldP spid="57"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32491" y="2592537"/>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26806" y="1577082"/>
            <a:ext cx="5042033" cy="3069433"/>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6" y="2400300"/>
              <a:ext cx="323966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Nhập câu hỏi ở đây</a:t>
              </a:r>
            </a:p>
            <a:p>
              <a:r>
                <a:rPr lang="en-US" sz="2400" dirty="0">
                  <a:latin typeface="Times New Roman" panose="02020603050405020304" pitchFamily="18" charset="0"/>
                  <a:cs typeface="Times New Roman" panose="02020603050405020304" pitchFamily="18" charset="0"/>
                </a:rPr>
                <a:t>Thay đổi các câu hỏi</a:t>
              </a:r>
            </a:p>
          </p:txBody>
        </p:sp>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87" y="1297706"/>
            <a:ext cx="4787938"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727574" y="4899267"/>
            <a:ext cx="536842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cậu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bé</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kể</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chuyện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rất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thông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minh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hài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hước</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619124" y="5920391"/>
            <a:ext cx="5476875"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chuyện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bất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ngờ</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trái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nhiên</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6699546" y="4961043"/>
            <a:ext cx="5753520"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cậu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bé</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rất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khôn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khéo</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tâm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mọi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6987567" y="5997519"/>
            <a:ext cx="5615825"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mọi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thấy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vua</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nên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theo</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222444" y="1416771"/>
            <a:ext cx="5042033" cy="3221354"/>
            <a:chOff x="3222444" y="1416771"/>
            <a:chExt cx="5042033" cy="3221354"/>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3891613" y="2878280"/>
                <a:ext cx="3638005"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416771"/>
              <a:ext cx="1400559" cy="1447386"/>
            </a:xfrm>
            <a:prstGeom prst="rect">
              <a:avLst/>
            </a:prstGeom>
          </p:spPr>
        </p:pic>
      </p:grpSp>
      <p:pic>
        <p:nvPicPr>
          <p:cNvPr id="43" name="Picture 42" descr="A person wearing a costume&#10;&#10;Description automatically generated">
            <a:extLst>
              <a:ext uri="{FF2B5EF4-FFF2-40B4-BE49-F238E27FC236}">
                <a16:creationId xmlns:a16="http://schemas.microsoft.com/office/drawing/2014/main" id="{0A305CFB-B874-451A-B896-9EBBAE0D177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5438" y="3743320"/>
            <a:ext cx="805483" cy="1196262"/>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7047051" y="5033317"/>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879528" y="4978344"/>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7098718" y="6169698"/>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735602" y="6060603"/>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Tree>
    <p:extLst>
      <p:ext uri="{BB962C8B-B14F-4D97-AF65-F5344CB8AC3E}">
        <p14:creationId xmlns:p14="http://schemas.microsoft.com/office/powerpoint/2010/main" val="4236793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35" presetClass="path" presetSubtype="0" repeatCount="indefinite" fill="hold" nodeType="withEffect">
                                  <p:stCondLst>
                                    <p:cond delay="0"/>
                                  </p:stCondLst>
                                  <p:childTnLst>
                                    <p:animMotion origin="layout" path="M 2.5E-6 0 L -0.99688 0 " pathEditMode="relative" rAng="0" ptsTypes="AA">
                                      <p:cBhvr>
                                        <p:cTn id="26" dur="4500" fill="hold"/>
                                        <p:tgtEl>
                                          <p:spTgt spid="11"/>
                                        </p:tgtEl>
                                        <p:attrNameLst>
                                          <p:attrName>ppt_x</p:attrName>
                                          <p:attrName>ppt_y</p:attrName>
                                        </p:attrNameLst>
                                      </p:cBhvr>
                                      <p:rCtr x="-49844" y="0"/>
                                    </p:animMotion>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35" presetClass="path" presetSubtype="0" accel="50000" decel="50000" fill="hold" nodeType="withEffect">
                                  <p:stCondLst>
                                    <p:cond delay="0"/>
                                  </p:stCondLst>
                                  <p:childTnLst>
                                    <p:animMotion origin="layout" path="M 2.08333E-7 1.11111E-6 L -0.39674 -0.00949 " pathEditMode="relative" rAng="0" ptsTypes="AA">
                                      <p:cBhvr>
                                        <p:cTn id="30" dur="2000" fill="hold"/>
                                        <p:tgtEl>
                                          <p:spTgt spid="16"/>
                                        </p:tgtEl>
                                        <p:attrNameLst>
                                          <p:attrName>ppt_x</p:attrName>
                                          <p:attrName>ppt_y</p:attrName>
                                        </p:attrNameLst>
                                      </p:cBhvr>
                                      <p:rCtr x="-19844" y="-486"/>
                                    </p:animMotion>
                                  </p:childTnLst>
                                </p:cTn>
                              </p:par>
                              <p:par>
                                <p:cTn id="31" presetID="64" presetClass="path" presetSubtype="0" repeatCount="indefinite" autoRev="1" fill="hold" nodeType="withEffect">
                                  <p:stCondLst>
                                    <p:cond delay="0"/>
                                  </p:stCondLst>
                                  <p:childTnLst>
                                    <p:animMotion origin="layout" path="M -4.375E-6 -2.59259E-6 L 0.00326 -0.02037 " pathEditMode="relative" rAng="0" ptsTypes="AA">
                                      <p:cBhvr>
                                        <p:cTn id="32" dur="1000" fill="hold"/>
                                        <p:tgtEl>
                                          <p:spTgt spid="23"/>
                                        </p:tgtEl>
                                        <p:attrNameLst>
                                          <p:attrName>ppt_x</p:attrName>
                                          <p:attrName>ppt_y</p:attrName>
                                        </p:attrNameLst>
                                      </p:cBhvr>
                                      <p:rCtr x="156" y="-1019"/>
                                    </p:animMotion>
                                  </p:childTnLst>
                                </p:cTn>
                              </p:par>
                              <p:par>
                                <p:cTn id="33" presetID="1" presetClass="entr" presetSubtype="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nodeType="withEffect">
                                  <p:stCondLst>
                                    <p:cond delay="2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53"/>
                                        </p:tgtEl>
                                        <p:attrNameLst>
                                          <p:attrName>fillcolor</p:attrName>
                                        </p:attrNameLst>
                                      </p:cBhvr>
                                      <p:to>
                                        <a:schemeClr val="accent2"/>
                                      </p:to>
                                    </p:animClr>
                                    <p:set>
                                      <p:cBhvr>
                                        <p:cTn id="43" dur="2000" fill="hold"/>
                                        <p:tgtEl>
                                          <p:spTgt spid="53"/>
                                        </p:tgtEl>
                                        <p:attrNameLst>
                                          <p:attrName>fill.type</p:attrName>
                                        </p:attrNameLst>
                                      </p:cBhvr>
                                      <p:to>
                                        <p:strVal val="solid"/>
                                      </p:to>
                                    </p:set>
                                    <p:set>
                                      <p:cBhvr>
                                        <p:cTn id="44" dur="2000" fill="hold"/>
                                        <p:tgtEl>
                                          <p:spTgt spid="53"/>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40"/>
                                        </p:tgtEl>
                                        <p:attrNameLst>
                                          <p:attrName>fillcolor</p:attrName>
                                        </p:attrNameLst>
                                      </p:cBhvr>
                                      <p:to>
                                        <a:schemeClr val="accent2"/>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4.375E-6 1.11111E-6 L 0.61758 -0.00556 " pathEditMode="relative" rAng="0" ptsTypes="AA">
                                      <p:cBhvr>
                                        <p:cTn id="57" dur="2000" fill="hold"/>
                                        <p:tgtEl>
                                          <p:spTgt spid="29"/>
                                        </p:tgtEl>
                                        <p:attrNameLst>
                                          <p:attrName>ppt_x</p:attrName>
                                          <p:attrName>ppt_y</p:attrName>
                                        </p:attrNameLst>
                                      </p:cBhvr>
                                      <p:rCtr x="30872" y="-278"/>
                                    </p:animMotion>
                                  </p:childTnLst>
                                </p:cTn>
                              </p:par>
                              <p:par>
                                <p:cTn id="58" presetID="6" presetClass="emph" presetSubtype="0" fill="hold" nodeType="withEffect">
                                  <p:stCondLst>
                                    <p:cond delay="500"/>
                                  </p:stCondLst>
                                  <p:childTnLst>
                                    <p:animScale>
                                      <p:cBhvr>
                                        <p:cTn id="59" dur="1000" fill="hold"/>
                                        <p:tgtEl>
                                          <p:spTgt spid="29"/>
                                        </p:tgtEl>
                                      </p:cBhvr>
                                      <p:by x="500000" y="500000"/>
                                    </p:animScale>
                                  </p:childTnLst>
                                </p:cTn>
                              </p:par>
                              <p:par>
                                <p:cTn id="60" presetID="1" presetClass="exit" presetSubtype="0" fill="hold" nodeType="withEffect">
                                  <p:stCondLst>
                                    <p:cond delay="1500"/>
                                  </p:stCondLst>
                                  <p:childTnLst>
                                    <p:set>
                                      <p:cBhvr>
                                        <p:cTn id="61" dur="1" fill="hold">
                                          <p:stCondLst>
                                            <p:cond delay="0"/>
                                          </p:stCondLst>
                                        </p:cTn>
                                        <p:tgtEl>
                                          <p:spTgt spid="2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5749"/>
                                          </p:stCondLst>
                                        </p:cTn>
                                        <p:tgtEl>
                                          <p:spTgt spid="35"/>
                                        </p:tgtEl>
                                        <p:attrNameLst>
                                          <p:attrName>style.visibility</p:attrName>
                                        </p:attrNameLst>
                                      </p:cBhvr>
                                      <p:to>
                                        <p:strVal val="visible"/>
                                      </p:to>
                                    </p:set>
                                  </p:childTnLst>
                                </p:cTn>
                              </p:par>
                            </p:childTnLst>
                          </p:cTn>
                        </p:par>
                        <p:par>
                          <p:cTn id="66" fill="hold">
                            <p:stCondLst>
                              <p:cond delay="5750"/>
                            </p:stCondLst>
                            <p:childTnLst>
                              <p:par>
                                <p:cTn id="67" presetID="22" presetClass="exit" presetSubtype="4" fill="hold" nodeType="afterEffect">
                                  <p:stCondLst>
                                    <p:cond delay="0"/>
                                  </p:stCondLst>
                                  <p:childTnLst>
                                    <p:animEffect transition="out" filter="wipe(down)">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04167E-6 -4.07407E-6 L -0.0013 0.17593 " pathEditMode="relative" rAng="0" ptsTypes="AA">
                                      <p:cBhvr>
                                        <p:cTn id="71" dur="500" fill="hold"/>
                                        <p:tgtEl>
                                          <p:spTgt spid="13"/>
                                        </p:tgtEl>
                                        <p:attrNameLst>
                                          <p:attrName>ppt_x</p:attrName>
                                          <p:attrName>ppt_y</p:attrName>
                                        </p:attrNameLst>
                                      </p:cBhvr>
                                      <p:rCtr x="-65" y="8796"/>
                                    </p:animMotion>
                                  </p:childTnLst>
                                </p:cTn>
                              </p:par>
                              <p:par>
                                <p:cTn id="72" presetID="22" presetClass="exit" presetSubtype="4" fill="hold" nodeType="withEffect">
                                  <p:stCondLst>
                                    <p:cond delay="0"/>
                                  </p:stCondLst>
                                  <p:childTnLst>
                                    <p:animEffect transition="out" filter="wipe(down)">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par>
                                <p:cTn id="75" presetID="42" presetClass="path" presetSubtype="0" accel="50000" decel="50000" fill="hold" nodeType="withEffect">
                                  <p:stCondLst>
                                    <p:cond delay="0"/>
                                  </p:stCondLst>
                                  <p:childTnLst>
                                    <p:animMotion origin="layout" path="M -2.08333E-7 -1.85185E-6 L -0.0013 0.17593 " pathEditMode="relative" rAng="0" ptsTypes="AA">
                                      <p:cBhvr>
                                        <p:cTn id="76" dur="500" fill="hold"/>
                                        <p:tgtEl>
                                          <p:spTgt spid="43"/>
                                        </p:tgtEl>
                                        <p:attrNameLst>
                                          <p:attrName>ppt_x</p:attrName>
                                          <p:attrName>ppt_y</p:attrName>
                                        </p:attrNameLst>
                                      </p:cBhvr>
                                      <p:rCtr x="-65" y="8796"/>
                                    </p:animMotion>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5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additive="base">
                                        <p:cTn id="86" dur="500"/>
                                        <p:tgtEl>
                                          <p:spTgt spid="2"/>
                                        </p:tgtEl>
                                        <p:attrNameLst>
                                          <p:attrName>ppt_y</p:attrName>
                                        </p:attrNameLst>
                                      </p:cBhvr>
                                      <p:tavLst>
                                        <p:tav tm="0">
                                          <p:val>
                                            <p:strVal val="#ppt_y+#ppt_h*1.125000"/>
                                          </p:val>
                                        </p:tav>
                                        <p:tav tm="100000">
                                          <p:val>
                                            <p:strVal val="#ppt_y"/>
                                          </p:val>
                                        </p:tav>
                                      </p:tavLst>
                                    </p:anim>
                                    <p:animEffect transition="in" filter="wipe(up)">
                                      <p:cBhvr>
                                        <p:cTn id="87"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40" grpId="0" animBg="1"/>
      <p:bldP spid="52" grpId="0" animBg="1"/>
      <p:bldP spid="55" grpId="0" animBg="1"/>
      <p:bldP spid="41" grpId="0"/>
      <p:bldP spid="38" grpId="0"/>
      <p:bldP spid="56"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12192000" cy="6857999"/>
          </a:xfrm>
          <a:prstGeom prst="rect">
            <a:avLst/>
          </a:prstGeom>
        </p:spPr>
      </p:pic>
      <p:pic>
        <p:nvPicPr>
          <p:cNvPr id="5" name="Picture 4"/>
          <p:cNvPicPr>
            <a:picLocks noChangeAspect="1"/>
          </p:cNvPicPr>
          <p:nvPr/>
        </p:nvPicPr>
        <p:blipFill>
          <a:blip r:embed="rId4"/>
          <a:stretch>
            <a:fillRect/>
          </a:stretch>
        </p:blipFill>
        <p:spPr>
          <a:xfrm>
            <a:off x="236474" y="1596078"/>
            <a:ext cx="11461473" cy="3974937"/>
          </a:xfrm>
          <a:prstGeom prst="rect">
            <a:avLst/>
          </a:prstGeom>
        </p:spPr>
      </p:pic>
    </p:spTree>
    <p:extLst>
      <p:ext uri="{BB962C8B-B14F-4D97-AF65-F5344CB8AC3E}">
        <p14:creationId xmlns:p14="http://schemas.microsoft.com/office/powerpoint/2010/main" val="4952269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8"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7017" y="1308983"/>
            <a:ext cx="4787938"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8386864" y="4903606"/>
            <a:ext cx="419117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thật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dễ</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lây</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46485" y="4919805"/>
            <a:ext cx="3944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gương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mặt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tươi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tỉnh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rạng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rỡ</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10537611" y="5984290"/>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373999" y="1478192"/>
            <a:ext cx="5390412" cy="3195639"/>
            <a:chOff x="3222444" y="1442486"/>
            <a:chExt cx="5042033" cy="3195639"/>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3992788" y="3027991"/>
                <a:ext cx="3597841" cy="707886"/>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Tiếng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cười</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thay </a:t>
                </a:r>
                <a:r>
                  <a:rPr lang="vi-VN" sz="2000" b="1" dirty="0" err="1">
                    <a:latin typeface="Times New Roman" panose="02020603050405020304" pitchFamily="18" charset="0"/>
                    <a:cs typeface="Times New Roman" panose="02020603050405020304" pitchFamily="18" charset="0"/>
                  </a:rPr>
                  <a:t>đổi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cuộc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sống</a:t>
                </a:r>
                <a:r>
                  <a:rPr lang="vi-VN" sz="2000" b="1" dirty="0">
                    <a:latin typeface="Times New Roman" panose="02020603050405020304" pitchFamily="18" charset="0"/>
                    <a:cs typeface="Times New Roman" panose="02020603050405020304" pitchFamily="18" charset="0"/>
                  </a:rPr>
                  <a:t> ở vương </a:t>
                </a:r>
                <a:r>
                  <a:rPr lang="vi-VN" sz="2000" b="1" dirty="0" err="1">
                    <a:latin typeface="Times New Roman" panose="02020603050405020304" pitchFamily="18" charset="0"/>
                    <a:cs typeface="Times New Roman" panose="02020603050405020304" pitchFamily="18" charset="0"/>
                  </a:rPr>
                  <a:t>quốc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buồn</a:t>
                </a:r>
                <a:r>
                  <a:rPr lang="vi-VN" sz="2000" b="1" dirty="0">
                    <a:latin typeface="Times New Roman" panose="02020603050405020304" pitchFamily="18" charset="0"/>
                    <a:cs typeface="Times New Roman" panose="02020603050405020304" pitchFamily="18" charset="0"/>
                  </a:rPr>
                  <a:t> như </a:t>
                </a:r>
                <a:r>
                  <a:rPr lang="vi-VN" sz="2000" b="1" dirty="0" err="1">
                    <a:latin typeface="Times New Roman" panose="02020603050405020304" pitchFamily="18" charset="0"/>
                    <a:cs typeface="Times New Roman" panose="02020603050405020304" pitchFamily="18" charset="0"/>
                  </a:rPr>
                  <a:t>thế</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4644" y="1442486"/>
              <a:ext cx="1400559" cy="1447386"/>
            </a:xfrm>
            <a:prstGeom prst="rect">
              <a:avLst/>
            </a:prstGeom>
          </p:spPr>
        </p:pic>
      </p:grpSp>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9036727" y="3418674"/>
            <a:ext cx="1055103" cy="1577284"/>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90971" y="4996551"/>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42" name="DAD">
            <a:extLst>
              <a:ext uri="{FF2B5EF4-FFF2-40B4-BE49-F238E27FC236}">
                <a16:creationId xmlns:a16="http://schemas.microsoft.com/office/drawing/2014/main" id="{A259E38D-0108-4100-92CE-D502B5D0AC85}"/>
              </a:ext>
            </a:extLst>
          </p:cNvPr>
          <p:cNvSpPr/>
          <p:nvPr/>
        </p:nvSpPr>
        <p:spPr>
          <a:xfrm flipH="1">
            <a:off x="129926" y="5934951"/>
            <a:ext cx="395171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tia</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mặt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nhảy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múa</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A">
            <a:hlinkClick r:id="" action="ppaction://macro?name=DMAM1"/>
            <a:extLst>
              <a:ext uri="{FF2B5EF4-FFF2-40B4-BE49-F238E27FC236}">
                <a16:creationId xmlns:a16="http://schemas.microsoft.com/office/drawing/2014/main" id="{9067B6EB-0CF2-4F3E-B85A-35180E45C164}"/>
              </a:ext>
            </a:extLst>
          </p:cNvPr>
          <p:cNvSpPr/>
          <p:nvPr/>
        </p:nvSpPr>
        <p:spPr>
          <a:xfrm>
            <a:off x="253694" y="6060143"/>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46" name="DAD">
            <a:extLst>
              <a:ext uri="{FF2B5EF4-FFF2-40B4-BE49-F238E27FC236}">
                <a16:creationId xmlns:a16="http://schemas.microsoft.com/office/drawing/2014/main" id="{6C8023C6-FD13-45FF-8FDB-927524FF1E25}"/>
              </a:ext>
            </a:extLst>
          </p:cNvPr>
          <p:cNvSpPr/>
          <p:nvPr/>
        </p:nvSpPr>
        <p:spPr>
          <a:xfrm flipH="1">
            <a:off x="4205200" y="4903003"/>
            <a:ext cx="3976143"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Chim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bắt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đầu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hót</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DAD">
            <a:extLst>
              <a:ext uri="{FF2B5EF4-FFF2-40B4-BE49-F238E27FC236}">
                <a16:creationId xmlns:a16="http://schemas.microsoft.com/office/drawing/2014/main" id="{0E2EC5E3-DF00-424A-8CA9-A153443A6B7F}"/>
              </a:ext>
            </a:extLst>
          </p:cNvPr>
          <p:cNvSpPr/>
          <p:nvPr/>
        </p:nvSpPr>
        <p:spPr>
          <a:xfrm flipH="1">
            <a:off x="8410124" y="5835860"/>
            <a:ext cx="416791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Hoa</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bắt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đầu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nở</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9" name="DAD">
            <a:extLst>
              <a:ext uri="{FF2B5EF4-FFF2-40B4-BE49-F238E27FC236}">
                <a16:creationId xmlns:a16="http://schemas.microsoft.com/office/drawing/2014/main" id="{558BCD52-50B7-491C-9D5F-C024EE8A71A8}"/>
              </a:ext>
            </a:extLst>
          </p:cNvPr>
          <p:cNvSpPr/>
          <p:nvPr/>
        </p:nvSpPr>
        <p:spPr>
          <a:xfrm flipH="1">
            <a:off x="4293319" y="5904452"/>
            <a:ext cx="395171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Sỏi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đá</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reo</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vang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dưới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bánh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RectangleA">
            <a:hlinkClick r:id="" action="ppaction://macro?name=DMAM1"/>
            <a:extLst>
              <a:ext uri="{FF2B5EF4-FFF2-40B4-BE49-F238E27FC236}">
                <a16:creationId xmlns:a16="http://schemas.microsoft.com/office/drawing/2014/main" id="{60B49F50-1C90-4AE8-833C-2ACABCB97BC7}"/>
              </a:ext>
            </a:extLst>
          </p:cNvPr>
          <p:cNvSpPr/>
          <p:nvPr/>
        </p:nvSpPr>
        <p:spPr>
          <a:xfrm>
            <a:off x="4430206" y="4993649"/>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
        <p:nvSpPr>
          <p:cNvPr id="51" name="RectangleA">
            <a:hlinkClick r:id="" action="ppaction://macro?name=DMAM1"/>
            <a:extLst>
              <a:ext uri="{FF2B5EF4-FFF2-40B4-BE49-F238E27FC236}">
                <a16:creationId xmlns:a16="http://schemas.microsoft.com/office/drawing/2014/main" id="{6DB2A212-ABD3-42FB-AF32-06F858D21F24}"/>
              </a:ext>
            </a:extLst>
          </p:cNvPr>
          <p:cNvSpPr/>
          <p:nvPr/>
        </p:nvSpPr>
        <p:spPr>
          <a:xfrm>
            <a:off x="4458407" y="5992764"/>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4" name="RectangleA">
            <a:hlinkClick r:id="" action="ppaction://macro?name=DMAM1"/>
            <a:extLst>
              <a:ext uri="{FF2B5EF4-FFF2-40B4-BE49-F238E27FC236}">
                <a16:creationId xmlns:a16="http://schemas.microsoft.com/office/drawing/2014/main" id="{670F3594-71CB-434F-9A93-FAE7B06E3AEB}"/>
              </a:ext>
            </a:extLst>
          </p:cNvPr>
          <p:cNvSpPr/>
          <p:nvPr/>
        </p:nvSpPr>
        <p:spPr>
          <a:xfrm>
            <a:off x="8590099" y="5027210"/>
            <a:ext cx="55976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E. </a:t>
            </a:r>
            <a:endParaRPr lang="en-US" sz="2400" dirty="0">
              <a:solidFill>
                <a:srgbClr val="FF0000"/>
              </a:solidFill>
            </a:endParaRPr>
          </a:p>
        </p:txBody>
      </p:sp>
      <p:sp>
        <p:nvSpPr>
          <p:cNvPr id="63" name="RectangleA">
            <a:hlinkClick r:id="" action="ppaction://macro?name=DMAM1"/>
            <a:extLst>
              <a:ext uri="{FF2B5EF4-FFF2-40B4-BE49-F238E27FC236}">
                <a16:creationId xmlns:a16="http://schemas.microsoft.com/office/drawing/2014/main" id="{CD5D2B56-BBDF-4F36-AA50-A307534FB4EA}"/>
              </a:ext>
            </a:extLst>
          </p:cNvPr>
          <p:cNvSpPr/>
          <p:nvPr/>
        </p:nvSpPr>
        <p:spPr>
          <a:xfrm>
            <a:off x="8651576" y="5999337"/>
            <a:ext cx="55015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 </a:t>
            </a:r>
            <a:endParaRPr lang="en-US" sz="2400" dirty="0">
              <a:solidFill>
                <a:srgbClr val="FF0000"/>
              </a:solidFill>
            </a:endParaRPr>
          </a:p>
        </p:txBody>
      </p:sp>
    </p:spTree>
    <p:extLst>
      <p:ext uri="{BB962C8B-B14F-4D97-AF65-F5344CB8AC3E}">
        <p14:creationId xmlns:p14="http://schemas.microsoft.com/office/powerpoint/2010/main" val="2906655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35" presetClass="path" presetSubtype="0" repeatCount="indefinite" fill="hold" nodeType="withEffect">
                                  <p:stCondLst>
                                    <p:cond delay="0"/>
                                  </p:stCondLst>
                                  <p:childTnLst>
                                    <p:animMotion origin="layout" path="M 2.5E-6 0 L -0.99688 0 " pathEditMode="relative" rAng="0" ptsTypes="AA">
                                      <p:cBhvr>
                                        <p:cTn id="32" dur="4500" fill="hold"/>
                                        <p:tgtEl>
                                          <p:spTgt spid="11"/>
                                        </p:tgtEl>
                                        <p:attrNameLst>
                                          <p:attrName>ppt_x</p:attrName>
                                          <p:attrName>ppt_y</p:attrName>
                                        </p:attrNameLst>
                                      </p:cBhvr>
                                      <p:rCtr x="-49844" y="0"/>
                                    </p:animMotion>
                                  </p:childTnLst>
                                </p:cTn>
                              </p:par>
                              <p:par>
                                <p:cTn id="33" presetID="35" presetClass="path" presetSubtype="0" accel="50000" decel="50000" fill="hold" nodeType="withEffect">
                                  <p:stCondLst>
                                    <p:cond delay="0"/>
                                  </p:stCondLst>
                                  <p:childTnLst>
                                    <p:animMotion origin="layout" path="M 2.08333E-7 1.11111E-6 L -0.39674 -0.00949 " pathEditMode="relative" rAng="0" ptsTypes="AA">
                                      <p:cBhvr>
                                        <p:cTn id="34" dur="2000" fill="hold"/>
                                        <p:tgtEl>
                                          <p:spTgt spid="16"/>
                                        </p:tgtEl>
                                        <p:attrNameLst>
                                          <p:attrName>ppt_x</p:attrName>
                                          <p:attrName>ppt_y</p:attrName>
                                        </p:attrNameLst>
                                      </p:cBhvr>
                                      <p:rCtr x="-19844" y="-486"/>
                                    </p:animMotion>
                                  </p:childTnLst>
                                </p:cTn>
                              </p:par>
                              <p:par>
                                <p:cTn id="35" presetID="64" presetClass="path" presetSubtype="0" repeatCount="indefinite" autoRev="1" fill="hold" nodeType="withEffect">
                                  <p:stCondLst>
                                    <p:cond delay="0"/>
                                  </p:stCondLst>
                                  <p:childTnLst>
                                    <p:animMotion origin="layout" path="M -4.375E-6 -2.59259E-6 L 0.00326 -0.02037 " pathEditMode="relative" rAng="0" ptsTypes="AA">
                                      <p:cBhvr>
                                        <p:cTn id="36" dur="1000" fill="hold"/>
                                        <p:tgtEl>
                                          <p:spTgt spid="23"/>
                                        </p:tgtEl>
                                        <p:attrNameLst>
                                          <p:attrName>ppt_x</p:attrName>
                                          <p:attrName>ppt_y</p:attrName>
                                        </p:attrNameLst>
                                      </p:cBhvr>
                                      <p:rCtr x="156" y="-1019"/>
                                    </p:animMotion>
                                  </p:childTnLst>
                                </p:cTn>
                              </p:par>
                              <p:par>
                                <p:cTn id="37" presetID="1" presetClass="entr" presetSubtype="0" fill="hold" nodeType="withEffect">
                                  <p:stCondLst>
                                    <p:cond delay="200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nodeType="withEffect">
                                  <p:stCondLst>
                                    <p:cond delay="200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nodeType="withEffect">
                                  <p:stCondLst>
                                    <p:cond delay="200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40"/>
                                        </p:tgtEl>
                                        <p:attrNameLst>
                                          <p:attrName>fillcolor</p:attrName>
                                        </p:attrNameLst>
                                      </p:cBhvr>
                                      <p:to>
                                        <a:srgbClr val="F4B183"/>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42"/>
                                        </p:tgtEl>
                                        <p:attrNameLst>
                                          <p:attrName>fillcolor</p:attrName>
                                        </p:attrNameLst>
                                      </p:cBhvr>
                                      <p:to>
                                        <a:srgbClr val="F4B183"/>
                                      </p:to>
                                    </p:animClr>
                                    <p:set>
                                      <p:cBhvr>
                                        <p:cTn id="51" dur="2000" fill="hold"/>
                                        <p:tgtEl>
                                          <p:spTgt spid="42"/>
                                        </p:tgtEl>
                                        <p:attrNameLst>
                                          <p:attrName>fill.type</p:attrName>
                                        </p:attrNameLst>
                                      </p:cBhvr>
                                      <p:to>
                                        <p:strVal val="solid"/>
                                      </p:to>
                                    </p:set>
                                    <p:set>
                                      <p:cBhvr>
                                        <p:cTn id="52" dur="2000" fill="hold"/>
                                        <p:tgtEl>
                                          <p:spTgt spid="42"/>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46"/>
                                        </p:tgtEl>
                                        <p:attrNameLst>
                                          <p:attrName>fillcolor</p:attrName>
                                        </p:attrNameLst>
                                      </p:cBhvr>
                                      <p:to>
                                        <a:srgbClr val="F4B183"/>
                                      </p:to>
                                    </p:animClr>
                                    <p:set>
                                      <p:cBhvr>
                                        <p:cTn id="55" dur="2000" fill="hold"/>
                                        <p:tgtEl>
                                          <p:spTgt spid="46"/>
                                        </p:tgtEl>
                                        <p:attrNameLst>
                                          <p:attrName>fill.type</p:attrName>
                                        </p:attrNameLst>
                                      </p:cBhvr>
                                      <p:to>
                                        <p:strVal val="solid"/>
                                      </p:to>
                                    </p:set>
                                    <p:set>
                                      <p:cBhvr>
                                        <p:cTn id="56" dur="2000" fill="hold"/>
                                        <p:tgtEl>
                                          <p:spTgt spid="46"/>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48"/>
                                        </p:tgtEl>
                                        <p:attrNameLst>
                                          <p:attrName>fillcolor</p:attrName>
                                        </p:attrNameLst>
                                      </p:cBhvr>
                                      <p:to>
                                        <a:srgbClr val="F4B183"/>
                                      </p:to>
                                    </p:animClr>
                                    <p:set>
                                      <p:cBhvr>
                                        <p:cTn id="59" dur="2000" fill="hold"/>
                                        <p:tgtEl>
                                          <p:spTgt spid="48"/>
                                        </p:tgtEl>
                                        <p:attrNameLst>
                                          <p:attrName>fill.type</p:attrName>
                                        </p:attrNameLst>
                                      </p:cBhvr>
                                      <p:to>
                                        <p:strVal val="solid"/>
                                      </p:to>
                                    </p:set>
                                    <p:set>
                                      <p:cBhvr>
                                        <p:cTn id="60" dur="2000" fill="hold"/>
                                        <p:tgtEl>
                                          <p:spTgt spid="48"/>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2000" fill="hold"/>
                                        <p:tgtEl>
                                          <p:spTgt spid="49"/>
                                        </p:tgtEl>
                                        <p:attrNameLst>
                                          <p:attrName>fillcolor</p:attrName>
                                        </p:attrNameLst>
                                      </p:cBhvr>
                                      <p:to>
                                        <a:srgbClr val="F4B183"/>
                                      </p:to>
                                    </p:animClr>
                                    <p:set>
                                      <p:cBhvr>
                                        <p:cTn id="63" dur="2000" fill="hold"/>
                                        <p:tgtEl>
                                          <p:spTgt spid="49"/>
                                        </p:tgtEl>
                                        <p:attrNameLst>
                                          <p:attrName>fill.type</p:attrName>
                                        </p:attrNameLst>
                                      </p:cBhvr>
                                      <p:to>
                                        <p:strVal val="solid"/>
                                      </p:to>
                                    </p:set>
                                    <p:set>
                                      <p:cBhvr>
                                        <p:cTn id="64"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4.375E-6 1.11111E-6 L 0.61758 -0.00556 " pathEditMode="relative" rAng="0" ptsTypes="AA">
                                      <p:cBhvr>
                                        <p:cTn id="71" dur="2000" fill="hold"/>
                                        <p:tgtEl>
                                          <p:spTgt spid="29"/>
                                        </p:tgtEl>
                                        <p:attrNameLst>
                                          <p:attrName>ppt_x</p:attrName>
                                          <p:attrName>ppt_y</p:attrName>
                                        </p:attrNameLst>
                                      </p:cBhvr>
                                      <p:rCtr x="30872" y="-278"/>
                                    </p:animMotion>
                                  </p:childTnLst>
                                </p:cTn>
                              </p:par>
                              <p:par>
                                <p:cTn id="72" presetID="6" presetClass="emph" presetSubtype="0" fill="hold" nodeType="withEffect">
                                  <p:stCondLst>
                                    <p:cond delay="500"/>
                                  </p:stCondLst>
                                  <p:childTnLst>
                                    <p:animScale>
                                      <p:cBhvr>
                                        <p:cTn id="73" dur="1000" fill="hold"/>
                                        <p:tgtEl>
                                          <p:spTgt spid="29"/>
                                        </p:tgtEl>
                                      </p:cBhvr>
                                      <p:by x="500000" y="500000"/>
                                    </p:animScale>
                                  </p:childTnLst>
                                </p:cTn>
                              </p:par>
                              <p:par>
                                <p:cTn id="74" presetID="1" presetClass="exit" presetSubtype="0" fill="hold" nodeType="withEffect">
                                  <p:stCondLst>
                                    <p:cond delay="1500"/>
                                  </p:stCondLst>
                                  <p:childTnLst>
                                    <p:set>
                                      <p:cBhvr>
                                        <p:cTn id="75" dur="1" fill="hold">
                                          <p:stCondLst>
                                            <p:cond delay="0"/>
                                          </p:stCondLst>
                                        </p:cTn>
                                        <p:tgtEl>
                                          <p:spTgt spid="29"/>
                                        </p:tgtEl>
                                        <p:attrNameLst>
                                          <p:attrName>style.visibility</p:attrName>
                                        </p:attrNameLst>
                                      </p:cBhvr>
                                      <p:to>
                                        <p:strVal val="hidden"/>
                                      </p:to>
                                    </p:set>
                                  </p:childTnLst>
                                </p:cTn>
                              </p:par>
                              <p:par>
                                <p:cTn id="76" presetID="1" presetClass="entr" presetSubtype="0" fill="hold" nodeType="withEffect">
                                  <p:stCondLst>
                                    <p:cond delay="1500"/>
                                  </p:stCondLst>
                                  <p:childTnLst>
                                    <p:set>
                                      <p:cBhvr>
                                        <p:cTn id="77" dur="1" fill="hold">
                                          <p:stCondLst>
                                            <p:cond delay="0"/>
                                          </p:stCondLst>
                                        </p:cTn>
                                        <p:tgtEl>
                                          <p:spTgt spid="35"/>
                                        </p:tgtEl>
                                        <p:attrNameLst>
                                          <p:attrName>style.visibility</p:attrName>
                                        </p:attrNameLst>
                                      </p:cBhvr>
                                      <p:to>
                                        <p:strVal val="visible"/>
                                      </p:to>
                                    </p:set>
                                  </p:childTnLst>
                                </p:cTn>
                              </p:par>
                            </p:childTnLst>
                          </p:cTn>
                        </p:par>
                        <p:par>
                          <p:cTn id="78" fill="hold">
                            <p:stCondLst>
                              <p:cond delay="2000"/>
                            </p:stCondLst>
                            <p:childTnLst>
                              <p:par>
                                <p:cTn id="79" presetID="22" presetClass="exit" presetSubtype="4" fill="hold" nodeType="afterEffect">
                                  <p:stCondLst>
                                    <p:cond delay="0"/>
                                  </p:stCondLst>
                                  <p:childTnLst>
                                    <p:animEffect transition="out" filter="wipe(down)">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1.04167E-6 -4.07407E-6 L -0.0013 0.17593 " pathEditMode="relative" rAng="0" ptsTypes="AA">
                                      <p:cBhvr>
                                        <p:cTn id="83" dur="500" fill="hold"/>
                                        <p:tgtEl>
                                          <p:spTgt spid="13"/>
                                        </p:tgtEl>
                                        <p:attrNameLst>
                                          <p:attrName>ppt_x</p:attrName>
                                          <p:attrName>ppt_y</p:attrName>
                                        </p:attrNameLst>
                                      </p:cBhvr>
                                      <p:rCtr x="-65" y="8796"/>
                                    </p:animMotion>
                                  </p:childTnLst>
                                </p:cTn>
                              </p:par>
                              <p:par>
                                <p:cTn id="84" presetID="22" presetClass="exit" presetSubtype="4" fill="hold" nodeType="withEffect">
                                  <p:stCondLst>
                                    <p:cond delay="0"/>
                                  </p:stCondLst>
                                  <p:childTnLst>
                                    <p:animEffect transition="out" filter="wipe(down)">
                                      <p:cBhvr>
                                        <p:cTn id="85" dur="500"/>
                                        <p:tgtEl>
                                          <p:spTgt spid="43"/>
                                        </p:tgtEl>
                                      </p:cBhvr>
                                    </p:animEffect>
                                    <p:set>
                                      <p:cBhvr>
                                        <p:cTn id="86" dur="1" fill="hold">
                                          <p:stCondLst>
                                            <p:cond delay="499"/>
                                          </p:stCondLst>
                                        </p:cTn>
                                        <p:tgtEl>
                                          <p:spTgt spid="43"/>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6.25E-7 7.40741E-7 L -0.0013 0.17593 " pathEditMode="relative" rAng="0" ptsTypes="AA">
                                      <p:cBhvr>
                                        <p:cTn id="88" dur="500" fill="hold"/>
                                        <p:tgtEl>
                                          <p:spTgt spid="43"/>
                                        </p:tgtEl>
                                        <p:attrNameLst>
                                          <p:attrName>ppt_x</p:attrName>
                                          <p:attrName>ppt_y</p:attrName>
                                        </p:attrNameLst>
                                      </p:cBhvr>
                                      <p:rCtr x="-65" y="8796"/>
                                    </p:animMotion>
                                  </p:childTnLst>
                                </p:cTn>
                              </p:par>
                              <p:par>
                                <p:cTn id="89" presetID="1" presetClass="exit" presetSubtype="0" fill="hold" nodeType="withEffect">
                                  <p:stCondLst>
                                    <p:cond delay="50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42"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37" grpId="0" animBg="1"/>
      <p:bldP spid="40" grpId="0" animBg="1"/>
      <p:bldP spid="41" grpId="0"/>
      <p:bldP spid="38" grpId="0"/>
      <p:bldP spid="42" grpId="0" animBg="1"/>
      <p:bldP spid="44" grpId="0"/>
      <p:bldP spid="46" grpId="0" animBg="1"/>
      <p:bldP spid="48" grpId="0" animBg="1"/>
      <p:bldP spid="49" grpId="0" animBg="1"/>
      <p:bldP spid="50" grpId="0"/>
      <p:bldP spid="51" grpId="0"/>
      <p:bldP spid="54" grpId="0"/>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9245" y="0"/>
            <a:ext cx="12591245" cy="6858000"/>
          </a:xfrm>
          <a:prstGeom prst="rect">
            <a:avLst/>
          </a:prstGeom>
        </p:spPr>
      </p:pic>
      <p:sp>
        <p:nvSpPr>
          <p:cNvPr id="2" name="Hình chữ nhật 1">
            <a:extLst>
              <a:ext uri="{FF2B5EF4-FFF2-40B4-BE49-F238E27FC236}">
                <a16:creationId xmlns:a16="http://schemas.microsoft.com/office/drawing/2014/main" id="{217A25AC-A8AB-4944-A042-1E69C93EE7F5}"/>
              </a:ext>
            </a:extLst>
          </p:cNvPr>
          <p:cNvSpPr/>
          <p:nvPr/>
        </p:nvSpPr>
        <p:spPr>
          <a:xfrm>
            <a:off x="1418433" y="2405854"/>
            <a:ext cx="10018006" cy="3046988"/>
          </a:xfrm>
          <a:prstGeom prst="rect">
            <a:avLst/>
          </a:prstGeom>
        </p:spPr>
        <p:txBody>
          <a:bodyPr wrap="square">
            <a:spAutoFit/>
          </a:bodyPr>
          <a:lstStyle/>
          <a:p>
            <a:pPr algn="just">
              <a:defRPr/>
            </a:pPr>
            <a:r>
              <a:rPr lang="en-US" sz="4800" b="1" dirty="0" err="1">
                <a:solidFill>
                  <a:schemeClr val="accent2">
                    <a:lumMod val="75000"/>
                  </a:schemeClr>
                </a:solidFill>
                <a:latin typeface="Times New Roman" pitchFamily="18" charset="0"/>
                <a:cs typeface="Times New Roman" pitchFamily="18" charset="0"/>
              </a:rPr>
              <a:t>Tiếng</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cười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như</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một</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phép</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mầu</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làm</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cho</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cuộc</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sống</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của</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vương</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quốc</a:t>
            </a:r>
            <a:r>
              <a:rPr lang="en-US" sz="4800" b="1" dirty="0">
                <a:solidFill>
                  <a:schemeClr val="accent2">
                    <a:lumMod val="75000"/>
                  </a:schemeClr>
                </a:solidFill>
                <a:latin typeface="Times New Roman" pitchFamily="18" charset="0"/>
                <a:cs typeface="Times New Roman" pitchFamily="18" charset="0"/>
              </a:rPr>
              <a:t> u </a:t>
            </a:r>
            <a:r>
              <a:rPr lang="en-US" sz="4800" b="1" dirty="0" err="1">
                <a:solidFill>
                  <a:schemeClr val="accent2">
                    <a:lumMod val="75000"/>
                  </a:schemeClr>
                </a:solidFill>
                <a:latin typeface="Times New Roman" pitchFamily="18" charset="0"/>
                <a:cs typeface="Times New Roman" pitchFamily="18" charset="0"/>
              </a:rPr>
              <a:t>buồn</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thay</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đổi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thoát</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khỏi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nguy</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cơ</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tàn</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lụi</a:t>
            </a:r>
            <a:r>
              <a:rPr lang="en-US" sz="4800" b="1" dirty="0">
                <a:solidFill>
                  <a:schemeClr val="accent2">
                    <a:lumMod val="75000"/>
                  </a:schemeClr>
                </a:solidFill>
                <a:latin typeface="Times New Roman" pitchFamily="18" charset="0"/>
                <a:cs typeface="Times New Roman" pitchFamily="18" charset="0"/>
              </a:rPr>
              <a:t>.</a:t>
            </a:r>
          </a:p>
        </p:txBody>
      </p:sp>
      <p:sp>
        <p:nvSpPr>
          <p:cNvPr id="6" name="Hình chữ nhật 1">
            <a:extLst>
              <a:ext uri="{FF2B5EF4-FFF2-40B4-BE49-F238E27FC236}">
                <a16:creationId xmlns:a16="http://schemas.microsoft.com/office/drawing/2014/main" id="{217A25AC-A8AB-4944-A042-1E69C93EE7F5}"/>
              </a:ext>
            </a:extLst>
          </p:cNvPr>
          <p:cNvSpPr/>
          <p:nvPr/>
        </p:nvSpPr>
        <p:spPr>
          <a:xfrm>
            <a:off x="4713278" y="1000696"/>
            <a:ext cx="2962530" cy="830997"/>
          </a:xfrm>
          <a:prstGeom prst="rect">
            <a:avLst/>
          </a:prstGeom>
        </p:spPr>
        <p:txBody>
          <a:bodyPr wrap="square">
            <a:spAutoFit/>
          </a:bodyPr>
          <a:lstStyle/>
          <a:p>
            <a:pPr algn="just">
              <a:defRPr/>
            </a:pPr>
            <a:r>
              <a:rPr lang="en-US" sz="4800" b="1" dirty="0" err="1">
                <a:solidFill>
                  <a:schemeClr val="accent2">
                    <a:lumMod val="75000"/>
                  </a:schemeClr>
                </a:solidFill>
                <a:latin typeface="Times New Roman" pitchFamily="18" charset="0"/>
                <a:cs typeface="Times New Roman" pitchFamily="18" charset="0"/>
              </a:rPr>
              <a:t>Nội</a:t>
            </a:r>
            <a:r>
              <a:rPr lang="en-US" sz="4800" b="1" dirty="0">
                <a:solidFill>
                  <a:schemeClr val="accent2">
                    <a:lumMod val="75000"/>
                  </a:schemeClr>
                </a:solidFill>
                <a:latin typeface="Times New Roman" pitchFamily="18" charset="0"/>
                <a:cs typeface="Times New Roman" pitchFamily="18" charset="0"/>
              </a:rPr>
              <a:t> dung</a:t>
            </a:r>
          </a:p>
        </p:txBody>
      </p:sp>
      <p:sp>
        <p:nvSpPr>
          <p:cNvPr id="7" name="Hình chữ nhật 1">
            <a:extLst>
              <a:ext uri="{FF2B5EF4-FFF2-40B4-BE49-F238E27FC236}">
                <a16:creationId xmlns:a16="http://schemas.microsoft.com/office/drawing/2014/main" id="{217A25AC-A8AB-4944-A042-1E69C93EE7F5}"/>
              </a:ext>
            </a:extLst>
          </p:cNvPr>
          <p:cNvSpPr/>
          <p:nvPr/>
        </p:nvSpPr>
        <p:spPr>
          <a:xfrm>
            <a:off x="1624495" y="2595508"/>
            <a:ext cx="10018006" cy="830997"/>
          </a:xfrm>
          <a:prstGeom prst="rect">
            <a:avLst/>
          </a:prstGeom>
        </p:spPr>
        <p:txBody>
          <a:bodyPr wrap="square">
            <a:spAutoFit/>
          </a:bodyPr>
          <a:lstStyle/>
          <a:p>
            <a:pPr algn="just">
              <a:defRPr/>
            </a:pPr>
            <a:r>
              <a:rPr lang="en-US" sz="4800" b="1" dirty="0" err="1">
                <a:solidFill>
                  <a:schemeClr val="accent2">
                    <a:lumMod val="75000"/>
                  </a:schemeClr>
                </a:solidFill>
                <a:latin typeface="Times New Roman" pitchFamily="18" charset="0"/>
                <a:cs typeface="Times New Roman" pitchFamily="18" charset="0"/>
              </a:rPr>
              <a:t>Nêu</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nội</a:t>
            </a:r>
            <a:r>
              <a:rPr lang="en-US" sz="4800" b="1" dirty="0">
                <a:solidFill>
                  <a:schemeClr val="accent2">
                    <a:lumMod val="75000"/>
                  </a:schemeClr>
                </a:solidFill>
                <a:latin typeface="Times New Roman" pitchFamily="18" charset="0"/>
                <a:cs typeface="Times New Roman" pitchFamily="18" charset="0"/>
              </a:rPr>
              <a:t> dung </a:t>
            </a:r>
            <a:r>
              <a:rPr lang="en-US" sz="4800" b="1" dirty="0" err="1">
                <a:solidFill>
                  <a:schemeClr val="accent2">
                    <a:lumMod val="75000"/>
                  </a:schemeClr>
                </a:solidFill>
                <a:latin typeface="Times New Roman" pitchFamily="18" charset="0"/>
                <a:cs typeface="Times New Roman" pitchFamily="18" charset="0"/>
              </a:rPr>
              <a:t>bài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học</a:t>
            </a:r>
            <a:r>
              <a:rPr lang="en-US" sz="4800" b="1" dirty="0">
                <a:solidFill>
                  <a:schemeClr val="accent2">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849801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B0DB85"/>
            </a:gs>
            <a:gs pos="80000">
              <a:srgbClr val="B0DB85"/>
            </a:gs>
          </a:gsLst>
          <a:lin ang="16200000" scaled="0"/>
        </a:gra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EB082BD-6E73-4D2C-8946-2CE989AC0EAC}"/>
              </a:ext>
            </a:extLst>
          </p:cNvPr>
          <p:cNvSpPr/>
          <p:nvPr/>
        </p:nvSpPr>
        <p:spPr>
          <a:xfrm>
            <a:off x="0" y="0"/>
            <a:ext cx="12192000" cy="82176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Vương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thiếu</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vắng</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nụ</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triều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đình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hức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con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phi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thường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vừa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xuất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Hóa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chừng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tuổi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tóc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trái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đào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vua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bèn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ngọt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Hãy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nói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cho ta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vì</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sao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cháu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được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Muôn tâu Bệ hạ, những chuyện buồn cười không thiếu đâu ạ. Ngay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tại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đây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Bệ hạ tha cho tội chết, cháu sẽ nói.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200" dirty="0">
                <a:solidFill>
                  <a:srgbClr val="002060"/>
                </a:solidFill>
                <a:latin typeface="Times New Roman" panose="02020603050405020304" pitchFamily="18" charset="0"/>
                <a:cs typeface="Times New Roman" panose="02020603050405020304" pitchFamily="18" charset="0"/>
              </a:rPr>
              <a:t>       - Nói đi ta sẽ trọng thưởng.</a:t>
            </a:r>
            <a:endPar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Cậu bé ấp 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Chẳng hạn, sáng nay, Bệ hạ đã quên... lau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Nhà vua giật mình, đưa tay lên mép.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cơm lăn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xuống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hoàng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quan đưa tay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bụm</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khi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quả</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cắn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dở</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đang căng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phồng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trong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túi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quan coi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vườn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ngự</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uyển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nấy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đều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bật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Nhà vua gật gù.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Thế</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rồi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ngắm</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bỗng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Này cháu, vì sao nãy giờ cháu cứ đứng lom khom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Tâu Bệ hạ, ban nãy cháu bị quan thị vệ đuổi, cuống quá nên...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đứt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dải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rút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Triều đình được mẻ cười vỡ bụng.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thật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dễ</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lây.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hôm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vương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nọ</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phép</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mầu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thay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đổi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đâu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gặp</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gương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tươi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tỉnh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rạng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rỡ</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Hoa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nở</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Chim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hót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Còn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tia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nhảy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múa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sỏi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reo vang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dưới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bánh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xe. Vương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u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buồn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thoát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khỏi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nguy cơ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tàn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lụi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TRẦN ĐỨC TIẾN</a:t>
            </a:r>
            <a:endPar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91761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332836931"/>
              </p:ext>
            </p:extLst>
          </p:nvPr>
        </p:nvGraphicFramePr>
        <p:xfrm>
          <a:off x="1378039" y="1287886"/>
          <a:ext cx="9556124" cy="4262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EB082BD-6E73-4D2C-8946-2CE989AC0EAC}"/>
              </a:ext>
            </a:extLst>
          </p:cNvPr>
          <p:cNvSpPr/>
          <p:nvPr/>
        </p:nvSpPr>
        <p:spPr>
          <a:xfrm>
            <a:off x="0" y="0"/>
            <a:ext cx="12192000" cy="82176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Vương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thiếu</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vắng</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nụ</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triều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đình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hức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thường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vừa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xuất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ra,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chừng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tuổi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tóc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trái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vua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bèn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ngọt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cho ta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sao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cháu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Muôn tâu Bệ hạ, những chuyện buồn cười không thiếu đâu ạ. Ngay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đây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Bệ hạ tha cho tội chết, cháu sẽ nói.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200" dirty="0">
                <a:solidFill>
                  <a:srgbClr val="000000"/>
                </a:solidFill>
                <a:latin typeface="Times New Roman" panose="02020603050405020304" pitchFamily="18" charset="0"/>
                <a:cs typeface="Times New Roman" panose="02020603050405020304" pitchFamily="18" charset="0"/>
              </a:rPr>
              <a:t>       - Nói đi ta sẽ trọng thưởng.</a:t>
            </a:r>
            <a:endPar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Cậu bé ấp 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Chẳng hạn, sáng nay, Bệ hạ đã quên... lau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Nhà vua giật mình, đưa tay lên mép.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cơm lăn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xuống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 đưa tay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bụm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khi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cắn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dở</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đang căng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phồng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trong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túi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 coi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vườn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ngự</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uyển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nấy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bật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Nhà vua gật gù.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bỗng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Này cháu, vì sao nãy giờ cháu cứ đứng lom khom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Tâu Bệ hạ, ban nãy cháu bị quan thị vệ đuổi, cuống quá nên...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đứt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dải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rút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Triều đình được mẻ cười vỡ bụng.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dễ</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lây.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hôm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vương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nọ</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như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phép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mầu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đổi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đâu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gương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tươi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tỉnh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rạng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rỡ</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Hoa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nở</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Chim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nhảy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múa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sỏi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đá</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reo vang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dưới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xe. Vương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u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thoát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khỏi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nguy cơ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tàn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lụi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TRẦN ĐỨC TIẾN</a:t>
            </a:r>
            <a:endPar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917777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 y="0"/>
            <a:ext cx="12192000" cy="6858000"/>
          </a:xfrm>
          <a:prstGeom prst="rect">
            <a:avLst/>
          </a:prstGeom>
        </p:spPr>
      </p:pic>
      <p:sp>
        <p:nvSpPr>
          <p:cNvPr id="16" name="Hộp Văn bản 15">
            <a:extLst>
              <a:ext uri="{FF2B5EF4-FFF2-40B4-BE49-F238E27FC236}">
                <a16:creationId xmlns:a16="http://schemas.microsoft.com/office/drawing/2014/main" id="{5ADBC231-12CE-4A99-B623-4A1886C98A66}"/>
              </a:ext>
            </a:extLst>
          </p:cNvPr>
          <p:cNvSpPr txBox="1"/>
          <p:nvPr/>
        </p:nvSpPr>
        <p:spPr>
          <a:xfrm>
            <a:off x="3130420" y="2654559"/>
            <a:ext cx="6676053" cy="584775"/>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thể</a:t>
            </a:r>
            <a:r>
              <a:rPr lang="en-US" sz="3200" b="1" dirty="0">
                <a:solidFill>
                  <a:srgbClr val="0070C0"/>
                </a:solidFill>
                <a:latin typeface="Times New Roman" panose="02020603050405020304" pitchFamily="18" charset="0"/>
                <a:cs typeface="Times New Roman" panose="02020603050405020304" pitchFamily="18" charset="0"/>
              </a:rPr>
              <a:t> chia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mấy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đoạn</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2" name="Đám mây 1">
            <a:extLst>
              <a:ext uri="{FF2B5EF4-FFF2-40B4-BE49-F238E27FC236}">
                <a16:creationId xmlns:a16="http://schemas.microsoft.com/office/drawing/2014/main" id="{17D745C2-D5B0-453E-BE3C-D43A2011A4CD}"/>
              </a:ext>
            </a:extLst>
          </p:cNvPr>
          <p:cNvSpPr/>
          <p:nvPr/>
        </p:nvSpPr>
        <p:spPr>
          <a:xfrm>
            <a:off x="5046587" y="3429000"/>
            <a:ext cx="5100590" cy="1867733"/>
          </a:xfrm>
          <a:prstGeom prst="cloud">
            <a:avLst/>
          </a:prstGeom>
          <a:solidFill>
            <a:schemeClr val="accent6">
              <a:lumMod val="20000"/>
              <a:lumOff val="80000"/>
            </a:schemeClr>
          </a:solidFill>
          <a:ln w="28575">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ộp Văn bản 17">
            <a:extLst>
              <a:ext uri="{FF2B5EF4-FFF2-40B4-BE49-F238E27FC236}">
                <a16:creationId xmlns:a16="http://schemas.microsoft.com/office/drawing/2014/main" id="{B011BD49-AAB2-423F-8BE1-56DE99B7DBE4}"/>
              </a:ext>
            </a:extLst>
          </p:cNvPr>
          <p:cNvSpPr txBox="1"/>
          <p:nvPr/>
        </p:nvSpPr>
        <p:spPr>
          <a:xfrm>
            <a:off x="5169283" y="4070478"/>
            <a:ext cx="4143392" cy="584775"/>
          </a:xfrm>
          <a:prstGeom prst="rect">
            <a:avLst/>
          </a:prstGeom>
          <a:noFill/>
        </p:spPr>
        <p:txBody>
          <a:bodyPr wrap="square" rtlCol="0">
            <a:spAutoFit/>
          </a:bodyPr>
          <a:lstStyle/>
          <a:p>
            <a:r>
              <a:rPr lang="en-US" sz="3200" b="1"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3200" b="1" dirty="0">
                <a:solidFill>
                  <a:schemeClr val="accent2">
                    <a:lumMod val="50000"/>
                  </a:schemeClr>
                </a:solidFill>
                <a:latin typeface="Times New Roman" panose="02020603050405020304" pitchFamily="18" charset="0"/>
                <a:cs typeface="Times New Roman" panose="02020603050405020304" pitchFamily="18" charset="0"/>
              </a:rPr>
              <a:t> chia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3200" b="1" dirty="0">
                <a:solidFill>
                  <a:schemeClr val="accent2">
                    <a:lumMod val="50000"/>
                  </a:schemeClr>
                </a:solidFill>
                <a:latin typeface="Times New Roman" panose="02020603050405020304" pitchFamily="18" charset="0"/>
                <a:cs typeface="Times New Roman" panose="02020603050405020304" pitchFamily="18" charset="0"/>
              </a:rPr>
              <a:t> 3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đoạn</a:t>
            </a: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Right Arrow 2"/>
          <p:cNvSpPr/>
          <p:nvPr/>
        </p:nvSpPr>
        <p:spPr bwMode="auto">
          <a:xfrm>
            <a:off x="4503413" y="4188014"/>
            <a:ext cx="592429" cy="349701"/>
          </a:xfrm>
          <a:prstGeom prst="rightArrow">
            <a:avLst/>
          </a:prstGeom>
          <a:solidFill>
            <a:srgbClr val="3F88FB"/>
          </a:solidFill>
          <a:ln>
            <a:noFill/>
            <a:headEnd type="none" w="sm" len="sm"/>
            <a:tailEnd type="none" w="sm" len="sm"/>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21371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EB082BD-6E73-4D2C-8946-2CE989AC0EAC}"/>
              </a:ext>
            </a:extLst>
          </p:cNvPr>
          <p:cNvSpPr/>
          <p:nvPr/>
        </p:nvSpPr>
        <p:spPr>
          <a:xfrm>
            <a:off x="105747" y="0"/>
            <a:ext cx="11980506" cy="8020144"/>
          </a:xfrm>
          <a:prstGeom prst="rect">
            <a:avLst/>
          </a:prstGeom>
        </p:spPr>
        <p:txBody>
          <a:bodyPr wrap="square">
            <a:spAutoFit/>
          </a:bodyPr>
          <a:lstStyle/>
          <a:p>
            <a:pPr algn="ctr"/>
            <a:r>
              <a:rPr lang="vi-VN" sz="2200" b="1" dirty="0">
                <a:solidFill>
                  <a:srgbClr val="000000"/>
                </a:solidFill>
                <a:latin typeface="Times New Roman" panose="02020603050405020304" pitchFamily="18" charset="0"/>
                <a:cs typeface="Times New Roman" panose="02020603050405020304" pitchFamily="18" charset="0"/>
              </a:rPr>
              <a:t>Vương </a:t>
            </a:r>
            <a:r>
              <a:rPr lang="vi-VN" sz="2200" b="1" dirty="0" err="1">
                <a:solidFill>
                  <a:srgbClr val="000000"/>
                </a:solidFill>
                <a:latin typeface="Times New Roman" panose="02020603050405020304" pitchFamily="18" charset="0"/>
                <a:cs typeface="Times New Roman" panose="02020603050405020304" pitchFamily="18" charset="0"/>
              </a:rPr>
              <a:t>quốc</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thiếu</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vắng</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nụ</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cười</a:t>
            </a:r>
            <a:r>
              <a:rPr lang="en-US" sz="2200" b="1"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a:t>
            </a:r>
            <a:r>
              <a:rPr lang="vi-VN" sz="2200" dirty="0" err="1">
                <a:solidFill>
                  <a:srgbClr val="000000"/>
                </a:solidFill>
                <a:latin typeface="Times New Roman" panose="02020603050405020304" pitchFamily="18" charset="0"/>
                <a:cs typeface="Times New Roman" panose="02020603050405020304" pitchFamily="18" charset="0"/>
              </a:rPr>
              <a:t>Tiếp</a:t>
            </a:r>
            <a:r>
              <a:rPr lang="vi-VN" sz="2200" dirty="0">
                <a:solidFill>
                  <a:srgbClr val="000000"/>
                </a:solidFill>
                <a:latin typeface="Times New Roman" panose="02020603050405020304" pitchFamily="18" charset="0"/>
                <a:cs typeface="Times New Roman" panose="02020603050405020304" pitchFamily="18" charset="0"/>
              </a:rPr>
              <a:t> theo)</a:t>
            </a:r>
          </a:p>
          <a:p>
            <a:pPr marL="55563" algn="just"/>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Cả</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triều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đình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hức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nhìn</a:t>
            </a:r>
            <a:r>
              <a:rPr lang="vi-VN" sz="2200" dirty="0">
                <a:solidFill>
                  <a:srgbClr val="000000"/>
                </a:solidFill>
                <a:latin typeface="Times New Roman" panose="02020603050405020304" pitchFamily="18" charset="0"/>
                <a:cs typeface="Times New Roman" panose="02020603050405020304" pitchFamily="18" charset="0"/>
              </a:rPr>
              <a:t> con </a:t>
            </a:r>
            <a:r>
              <a:rPr lang="vi-VN" sz="2200" dirty="0" err="1">
                <a:solidFill>
                  <a:srgbClr val="000000"/>
                </a:solidFill>
                <a:latin typeface="Times New Roman" panose="02020603050405020304" pitchFamily="18" charset="0"/>
                <a:cs typeface="Times New Roman" panose="02020603050405020304" pitchFamily="18" charset="0"/>
              </a:rPr>
              <a:t>người</a:t>
            </a:r>
            <a:r>
              <a:rPr lang="vi-VN" sz="2200" dirty="0">
                <a:solidFill>
                  <a:srgbClr val="000000"/>
                </a:solidFill>
                <a:latin typeface="Times New Roman" panose="02020603050405020304" pitchFamily="18" charset="0"/>
                <a:cs typeface="Times New Roman" panose="02020603050405020304" pitchFamily="18" charset="0"/>
              </a:rPr>
              <a:t> phi </a:t>
            </a:r>
            <a:r>
              <a:rPr lang="vi-VN" sz="2200" dirty="0" err="1">
                <a:solidFill>
                  <a:srgbClr val="000000"/>
                </a:solidFill>
                <a:latin typeface="Times New Roman" panose="02020603050405020304" pitchFamily="18" charset="0"/>
                <a:cs typeface="Times New Roman" panose="02020603050405020304" pitchFamily="18" charset="0"/>
              </a:rPr>
              <a:t>thường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vừa</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xuất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hiện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Hóa</a:t>
            </a:r>
            <a:r>
              <a:rPr lang="vi-VN" sz="2200" dirty="0">
                <a:solidFill>
                  <a:srgbClr val="000000"/>
                </a:solidFill>
                <a:latin typeface="Times New Roman" panose="02020603050405020304" pitchFamily="18" charset="0"/>
                <a:cs typeface="Times New Roman" panose="02020603050405020304" pitchFamily="18" charset="0"/>
              </a:rPr>
              <a:t> ra, </a:t>
            </a:r>
            <a:r>
              <a:rPr lang="vi-VN" sz="2200" dirty="0" err="1">
                <a:solidFill>
                  <a:srgbClr val="000000"/>
                </a:solidFill>
                <a:latin typeface="Times New Roman" panose="02020603050405020304" pitchFamily="18" charset="0"/>
                <a:cs typeface="Times New Roman" panose="02020603050405020304" pitchFamily="18" charset="0"/>
              </a:rPr>
              <a:t>đó</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chỉ</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là</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một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chừng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tuổi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tóc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để</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trái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đào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Nhà</a:t>
            </a:r>
            <a:r>
              <a:rPr lang="vi-VN" sz="2200" dirty="0">
                <a:solidFill>
                  <a:srgbClr val="000000"/>
                </a:solidFill>
                <a:latin typeface="Times New Roman" panose="02020603050405020304" pitchFamily="18" charset="0"/>
                <a:cs typeface="Times New Roman" panose="02020603050405020304" pitchFamily="18" charset="0"/>
              </a:rPr>
              <a:t> vua </a:t>
            </a:r>
            <a:r>
              <a:rPr lang="vi-VN" sz="2200" dirty="0" err="1">
                <a:solidFill>
                  <a:srgbClr val="000000"/>
                </a:solidFill>
                <a:latin typeface="Times New Roman" panose="02020603050405020304" pitchFamily="18" charset="0"/>
                <a:cs typeface="Times New Roman" panose="02020603050405020304" pitchFamily="18" charset="0"/>
              </a:rPr>
              <a:t>bèn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ngọt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ngào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bảo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a:t>
            </a:r>
            <a:r>
              <a:rPr lang="vi-VN" sz="2200" dirty="0" err="1">
                <a:solidFill>
                  <a:srgbClr val="000000"/>
                </a:solidFill>
                <a:latin typeface="Times New Roman" panose="02020603050405020304" pitchFamily="18" charset="0"/>
                <a:cs typeface="Times New Roman" panose="02020603050405020304" pitchFamily="18" charset="0"/>
              </a:rPr>
              <a:t>Hãy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nói</a:t>
            </a:r>
            <a:r>
              <a:rPr lang="vi-VN" sz="2200" dirty="0">
                <a:solidFill>
                  <a:srgbClr val="000000"/>
                </a:solidFill>
                <a:latin typeface="Times New Roman" panose="02020603050405020304" pitchFamily="18" charset="0"/>
                <a:cs typeface="Times New Roman" panose="02020603050405020304" pitchFamily="18" charset="0"/>
              </a:rPr>
              <a:t> cho ta </a:t>
            </a:r>
            <a:r>
              <a:rPr lang="vi-VN" sz="2200" dirty="0" err="1">
                <a:solidFill>
                  <a:srgbClr val="000000"/>
                </a:solidFill>
                <a:latin typeface="Times New Roman" panose="02020603050405020304" pitchFamily="18" charset="0"/>
                <a:cs typeface="Times New Roman" panose="02020603050405020304" pitchFamily="18" charset="0"/>
              </a:rPr>
              <a:t>biết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vì</a:t>
            </a:r>
            <a:r>
              <a:rPr lang="vi-VN" sz="2200" dirty="0">
                <a:solidFill>
                  <a:srgbClr val="000000"/>
                </a:solidFill>
                <a:latin typeface="Times New Roman" panose="02020603050405020304" pitchFamily="18" charset="0"/>
                <a:cs typeface="Times New Roman" panose="02020603050405020304" pitchFamily="18" charset="0"/>
              </a:rPr>
              <a:t> sao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được</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Muôn tâu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chuyện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buồn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không </a:t>
            </a:r>
            <a:r>
              <a:rPr lang="vi-VN" sz="2200" dirty="0" err="1">
                <a:solidFill>
                  <a:srgbClr val="000000"/>
                </a:solidFill>
                <a:latin typeface="Times New Roman" panose="02020603050405020304" pitchFamily="18" charset="0"/>
                <a:cs typeface="Times New Roman" panose="02020603050405020304" pitchFamily="18" charset="0"/>
              </a:rPr>
              <a:t>thiếu</a:t>
            </a:r>
            <a:r>
              <a:rPr lang="vi-VN" sz="2200" dirty="0">
                <a:solidFill>
                  <a:srgbClr val="000000"/>
                </a:solidFill>
                <a:latin typeface="Times New Roman" panose="02020603050405020304" pitchFamily="18" charset="0"/>
                <a:cs typeface="Times New Roman" panose="02020603050405020304" pitchFamily="18" charset="0"/>
              </a:rPr>
              <a:t> đâu ạ. Ngay </a:t>
            </a:r>
            <a:r>
              <a:rPr lang="vi-VN" sz="2200" dirty="0" err="1">
                <a:solidFill>
                  <a:srgbClr val="000000"/>
                </a:solidFill>
                <a:latin typeface="Times New Roman" panose="02020603050405020304" pitchFamily="18" charset="0"/>
                <a:cs typeface="Times New Roman" panose="02020603050405020304" pitchFamily="18" charset="0"/>
              </a:rPr>
              <a:t>tại</a:t>
            </a:r>
            <a:r>
              <a:rPr lang="vi-VN" sz="2200" dirty="0">
                <a:solidFill>
                  <a:srgbClr val="000000"/>
                </a:solidFill>
                <a:latin typeface="Times New Roman" panose="02020603050405020304" pitchFamily="18" charset="0"/>
                <a:cs typeface="Times New Roman" panose="02020603050405020304" pitchFamily="18" charset="0"/>
              </a:rPr>
              <a:t> đây </a:t>
            </a:r>
            <a:r>
              <a:rPr lang="vi-VN" sz="2200" dirty="0" err="1">
                <a:solidFill>
                  <a:srgbClr val="000000"/>
                </a:solidFill>
                <a:latin typeface="Times New Roman" panose="02020603050405020304" pitchFamily="18" charset="0"/>
                <a:cs typeface="Times New Roman" panose="02020603050405020304" pitchFamily="18" charset="0"/>
              </a:rPr>
              <a:t>cũng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có</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tha cho </a:t>
            </a:r>
            <a:r>
              <a:rPr lang="vi-VN" sz="2200" dirty="0" err="1">
                <a:solidFill>
                  <a:srgbClr val="000000"/>
                </a:solidFill>
                <a:latin typeface="Times New Roman" panose="02020603050405020304" pitchFamily="18" charset="0"/>
                <a:cs typeface="Times New Roman" panose="02020603050405020304" pitchFamily="18" charset="0"/>
              </a:rPr>
              <a:t>tội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chết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sẽ</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nói</a:t>
            </a:r>
            <a:r>
              <a:rPr lang="vi-VN" sz="2200" dirty="0">
                <a:solidFill>
                  <a:srgbClr val="000000"/>
                </a:solidFill>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cs typeface="Times New Roman" panose="02020603050405020304" pitchFamily="18" charset="0"/>
            </a:endParaRPr>
          </a:p>
          <a:p>
            <a:pPr marL="55563" algn="just"/>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Nói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đi</a:t>
            </a:r>
            <a:r>
              <a:rPr lang="en-US" sz="2200" dirty="0">
                <a:solidFill>
                  <a:srgbClr val="000000"/>
                </a:solidFill>
                <a:latin typeface="Times New Roman" panose="02020603050405020304" pitchFamily="18" charset="0"/>
                <a:cs typeface="Times New Roman" panose="02020603050405020304" pitchFamily="18" charset="0"/>
              </a:rPr>
              <a:t>, ta </a:t>
            </a:r>
            <a:r>
              <a:rPr lang="en-US" sz="2200" dirty="0" err="1">
                <a:solidFill>
                  <a:srgbClr val="000000"/>
                </a:solidFill>
                <a:latin typeface="Times New Roman" panose="02020603050405020304" pitchFamily="18" charset="0"/>
                <a:cs typeface="Times New Roman" panose="02020603050405020304" pitchFamily="18" charset="0"/>
              </a:rPr>
              <a:t>trọng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thưởng</a:t>
            </a:r>
            <a:r>
              <a:rPr lang="en-US" sz="2200" dirty="0">
                <a:solidFill>
                  <a:srgbClr val="000000"/>
                </a:solidFill>
                <a:latin typeface="Times New Roman" panose="02020603050405020304" pitchFamily="18" charset="0"/>
                <a:cs typeface="Times New Roman" panose="02020603050405020304" pitchFamily="18" charset="0"/>
              </a:rPr>
              <a:t>.</a:t>
            </a:r>
            <a:endParaRPr lang="vi-VN" sz="2200" dirty="0">
              <a:solidFill>
                <a:srgbClr val="000000"/>
              </a:solidFill>
              <a:latin typeface="Times New Roman" panose="02020603050405020304" pitchFamily="18" charset="0"/>
              <a:cs typeface="Times New Roman" panose="02020603050405020304" pitchFamily="18" charset="0"/>
            </a:endParaRPr>
          </a:p>
          <a:p>
            <a:pPr marL="55563"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ấp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úng</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a:t>
            </a:r>
            <a:r>
              <a:rPr lang="vi-VN" sz="2200" dirty="0" err="1">
                <a:solidFill>
                  <a:srgbClr val="000000"/>
                </a:solidFill>
                <a:latin typeface="Times New Roman" panose="02020603050405020304" pitchFamily="18" charset="0"/>
                <a:cs typeface="Times New Roman" panose="02020603050405020304" pitchFamily="18" charset="0"/>
              </a:rPr>
              <a:t>Chẳng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sáng</a:t>
            </a:r>
            <a:r>
              <a:rPr lang="vi-VN" sz="2200" dirty="0">
                <a:solidFill>
                  <a:srgbClr val="000000"/>
                </a:solidFill>
                <a:latin typeface="Times New Roman" panose="02020603050405020304" pitchFamily="18" charset="0"/>
                <a:cs typeface="Times New Roman" panose="02020603050405020304" pitchFamily="18" charset="0"/>
              </a:rPr>
              <a:t> nay,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đã</a:t>
            </a:r>
            <a:r>
              <a:rPr lang="vi-VN" sz="2200" dirty="0">
                <a:solidFill>
                  <a:srgbClr val="000000"/>
                </a:solidFill>
                <a:latin typeface="Times New Roman" panose="02020603050405020304" pitchFamily="18" charset="0"/>
                <a:cs typeface="Times New Roman" panose="02020603050405020304" pitchFamily="18" charset="0"/>
              </a:rPr>
              <a:t> quên... lau </a:t>
            </a:r>
            <a:r>
              <a:rPr lang="vi-VN" sz="2200" dirty="0" err="1">
                <a:solidFill>
                  <a:srgbClr val="000000"/>
                </a:solidFill>
                <a:latin typeface="Times New Roman" panose="02020603050405020304" pitchFamily="18" charset="0"/>
                <a:cs typeface="Times New Roman" panose="02020603050405020304" pitchFamily="18" charset="0"/>
              </a:rPr>
              <a:t>miệng</a:t>
            </a:r>
            <a:r>
              <a:rPr lang="vi-VN" sz="2200" dirty="0">
                <a:solidFill>
                  <a:srgbClr val="000000"/>
                </a:solidFill>
                <a:latin typeface="Times New Roman" panose="02020603050405020304" pitchFamily="18" charset="0"/>
                <a:cs typeface="Times New Roman" panose="02020603050405020304" pitchFamily="18" charset="0"/>
              </a:rPr>
              <a:t> ạ.</a:t>
            </a:r>
          </a:p>
          <a:p>
            <a:pPr marL="55563" algn="just"/>
            <a:r>
              <a:rPr lang="vi-VN" sz="2200" dirty="0">
                <a:solidFill>
                  <a:srgbClr val="000000"/>
                </a:solidFill>
                <a:latin typeface="Times New Roman" panose="02020603050405020304" pitchFamily="18" charset="0"/>
                <a:cs typeface="Times New Roman" panose="02020603050405020304" pitchFamily="18" charset="0"/>
              </a:rPr>
              <a:t> </a:t>
            </a:r>
            <a:r>
              <a:rPr lang="en-US"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Nhà</a:t>
            </a:r>
            <a:r>
              <a:rPr lang="vi-VN" sz="2200" dirty="0">
                <a:solidFill>
                  <a:srgbClr val="000000"/>
                </a:solidFill>
                <a:latin typeface="Times New Roman" panose="02020603050405020304" pitchFamily="18" charset="0"/>
                <a:cs typeface="Times New Roman" panose="02020603050405020304" pitchFamily="18" charset="0"/>
              </a:rPr>
              <a:t> vua </a:t>
            </a:r>
            <a:r>
              <a:rPr lang="vi-VN" sz="2200" dirty="0" err="1">
                <a:solidFill>
                  <a:srgbClr val="000000"/>
                </a:solidFill>
                <a:latin typeface="Times New Roman" panose="02020603050405020304" pitchFamily="18" charset="0"/>
                <a:cs typeface="Times New Roman" panose="02020603050405020304" pitchFamily="18" charset="0"/>
              </a:rPr>
              <a:t>giật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mình</a:t>
            </a:r>
            <a:r>
              <a:rPr lang="vi-VN" sz="2200" dirty="0">
                <a:solidFill>
                  <a:srgbClr val="000000"/>
                </a:solidFill>
                <a:latin typeface="Times New Roman" panose="02020603050405020304" pitchFamily="18" charset="0"/>
                <a:cs typeface="Times New Roman" panose="02020603050405020304" pitchFamily="18" charset="0"/>
              </a:rPr>
              <a:t>, đưa tay lên </a:t>
            </a:r>
            <a:r>
              <a:rPr lang="vi-VN" sz="2200" dirty="0" err="1">
                <a:solidFill>
                  <a:srgbClr val="000000"/>
                </a:solidFill>
                <a:latin typeface="Times New Roman" panose="02020603050405020304" pitchFamily="18" charset="0"/>
                <a:cs typeface="Times New Roman" panose="02020603050405020304" pitchFamily="18" charset="0"/>
              </a:rPr>
              <a:t>mép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Một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hạt</a:t>
            </a:r>
            <a:r>
              <a:rPr lang="vi-VN" sz="2200" dirty="0">
                <a:solidFill>
                  <a:srgbClr val="000000"/>
                </a:solidFill>
                <a:latin typeface="Times New Roman" panose="02020603050405020304" pitchFamily="18" charset="0"/>
                <a:cs typeface="Times New Roman" panose="02020603050405020304" pitchFamily="18" charset="0"/>
              </a:rPr>
              <a:t> cơm lăn </a:t>
            </a:r>
            <a:r>
              <a:rPr lang="vi-VN" sz="2200" dirty="0" err="1">
                <a:solidFill>
                  <a:srgbClr val="000000"/>
                </a:solidFill>
                <a:latin typeface="Times New Roman" panose="02020603050405020304" pitchFamily="18" charset="0"/>
                <a:cs typeface="Times New Roman" panose="02020603050405020304" pitchFamily="18" charset="0"/>
              </a:rPr>
              <a:t>xuống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hoàng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bào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Các</a:t>
            </a:r>
            <a:r>
              <a:rPr lang="vi-VN" sz="2200" dirty="0">
                <a:solidFill>
                  <a:srgbClr val="000000"/>
                </a:solidFill>
                <a:latin typeface="Times New Roman" panose="02020603050405020304" pitchFamily="18" charset="0"/>
                <a:cs typeface="Times New Roman" panose="02020603050405020304" pitchFamily="18" charset="0"/>
              </a:rPr>
              <a:t> quan đưa tay </a:t>
            </a:r>
            <a:r>
              <a:rPr lang="vi-VN" sz="2200" dirty="0" err="1">
                <a:solidFill>
                  <a:srgbClr val="000000"/>
                </a:solidFill>
                <a:latin typeface="Times New Roman" panose="02020603050405020304" pitchFamily="18" charset="0"/>
                <a:cs typeface="Times New Roman" panose="02020603050405020304" pitchFamily="18" charset="0"/>
              </a:rPr>
              <a:t>bụm</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miệng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Đến</a:t>
            </a:r>
            <a:r>
              <a:rPr lang="vi-VN" sz="2200" dirty="0">
                <a:solidFill>
                  <a:srgbClr val="000000"/>
                </a:solidFill>
                <a:latin typeface="Times New Roman" panose="02020603050405020304" pitchFamily="18" charset="0"/>
                <a:cs typeface="Times New Roman" panose="02020603050405020304" pitchFamily="18" charset="0"/>
              </a:rPr>
              <a:t> khi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chỉ</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quả</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cắn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dở</a:t>
            </a:r>
            <a:r>
              <a:rPr lang="vi-VN" sz="2200" dirty="0">
                <a:solidFill>
                  <a:srgbClr val="000000"/>
                </a:solidFill>
                <a:latin typeface="Times New Roman" panose="02020603050405020304" pitchFamily="18" charset="0"/>
                <a:cs typeface="Times New Roman" panose="02020603050405020304" pitchFamily="18" charset="0"/>
              </a:rPr>
              <a:t> đang căng </a:t>
            </a:r>
            <a:r>
              <a:rPr lang="vi-VN" sz="2200" dirty="0" err="1">
                <a:solidFill>
                  <a:srgbClr val="000000"/>
                </a:solidFill>
                <a:latin typeface="Times New Roman" panose="02020603050405020304" pitchFamily="18" charset="0"/>
                <a:cs typeface="Times New Roman" panose="02020603050405020304" pitchFamily="18" charset="0"/>
              </a:rPr>
              <a:t>phồng</a:t>
            </a:r>
            <a:r>
              <a:rPr lang="vi-VN" sz="2200" dirty="0">
                <a:solidFill>
                  <a:srgbClr val="000000"/>
                </a:solidFill>
                <a:latin typeface="Times New Roman" panose="02020603050405020304" pitchFamily="18" charset="0"/>
                <a:cs typeface="Times New Roman" panose="02020603050405020304" pitchFamily="18" charset="0"/>
              </a:rPr>
              <a:t> trong </a:t>
            </a:r>
            <a:r>
              <a:rPr lang="vi-VN" sz="2200" dirty="0" err="1">
                <a:solidFill>
                  <a:srgbClr val="000000"/>
                </a:solidFill>
                <a:latin typeface="Times New Roman" panose="02020603050405020304" pitchFamily="18" charset="0"/>
                <a:cs typeface="Times New Roman" panose="02020603050405020304" pitchFamily="18" charset="0"/>
              </a:rPr>
              <a:t>túi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của</a:t>
            </a:r>
            <a:r>
              <a:rPr lang="vi-VN" sz="2200" dirty="0">
                <a:solidFill>
                  <a:srgbClr val="000000"/>
                </a:solidFill>
                <a:latin typeface="Times New Roman" panose="02020603050405020304" pitchFamily="18" charset="0"/>
                <a:cs typeface="Times New Roman" panose="02020603050405020304" pitchFamily="18" charset="0"/>
              </a:rPr>
              <a:t> quan coi </a:t>
            </a:r>
            <a:r>
              <a:rPr lang="vi-VN" sz="2200" dirty="0" err="1">
                <a:solidFill>
                  <a:srgbClr val="000000"/>
                </a:solidFill>
                <a:latin typeface="Times New Roman" panose="02020603050405020304" pitchFamily="18" charset="0"/>
                <a:cs typeface="Times New Roman" panose="02020603050405020304" pitchFamily="18" charset="0"/>
              </a:rPr>
              <a:t>vườn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ngự</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uyển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thì</a:t>
            </a:r>
            <a:r>
              <a:rPr lang="vi-VN" sz="2200" dirty="0">
                <a:solidFill>
                  <a:srgbClr val="000000"/>
                </a:solidFill>
                <a:latin typeface="Times New Roman" panose="02020603050405020304" pitchFamily="18" charset="0"/>
                <a:cs typeface="Times New Roman" panose="02020603050405020304" pitchFamily="18" charset="0"/>
              </a:rPr>
              <a:t> ai </a:t>
            </a:r>
            <a:r>
              <a:rPr lang="vi-VN" sz="2200" dirty="0" err="1">
                <a:solidFill>
                  <a:srgbClr val="000000"/>
                </a:solidFill>
                <a:latin typeface="Times New Roman" panose="02020603050405020304" pitchFamily="18" charset="0"/>
                <a:cs typeface="Times New Roman" panose="02020603050405020304" pitchFamily="18" charset="0"/>
              </a:rPr>
              <a:t>nấy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đều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thành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tiếng</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err="1">
                <a:solidFill>
                  <a:srgbClr val="000000"/>
                </a:solidFill>
                <a:latin typeface="Times New Roman" panose="02020603050405020304" pitchFamily="18" charset="0"/>
                <a:cs typeface="Times New Roman" panose="02020603050405020304" pitchFamily="18" charset="0"/>
              </a:rPr>
              <a:t>Nhà</a:t>
            </a:r>
            <a:r>
              <a:rPr lang="vi-VN" sz="2200" dirty="0">
                <a:solidFill>
                  <a:srgbClr val="000000"/>
                </a:solidFill>
                <a:latin typeface="Times New Roman" panose="02020603050405020304" pitchFamily="18" charset="0"/>
                <a:cs typeface="Times New Roman" panose="02020603050405020304" pitchFamily="18" charset="0"/>
              </a:rPr>
              <a:t> vua </a:t>
            </a:r>
            <a:r>
              <a:rPr lang="vi-VN" sz="2200" dirty="0" err="1">
                <a:solidFill>
                  <a:srgbClr val="000000"/>
                </a:solidFill>
                <a:latin typeface="Times New Roman" panose="02020603050405020304" pitchFamily="18" charset="0"/>
                <a:cs typeface="Times New Roman" panose="02020603050405020304" pitchFamily="18" charset="0"/>
              </a:rPr>
              <a:t>gật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gù</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Thế</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rồi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ngắm</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nhìn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ngài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bỗng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hỏi</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a:t>
            </a:r>
            <a:r>
              <a:rPr lang="vi-VN" sz="2200" dirty="0" err="1">
                <a:solidFill>
                  <a:srgbClr val="000000"/>
                </a:solidFill>
                <a:latin typeface="Times New Roman" panose="02020603050405020304" pitchFamily="18" charset="0"/>
                <a:cs typeface="Times New Roman" panose="02020603050405020304" pitchFamily="18" charset="0"/>
              </a:rPr>
              <a:t>Này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vì</a:t>
            </a:r>
            <a:r>
              <a:rPr lang="vi-VN" sz="2200" dirty="0">
                <a:solidFill>
                  <a:srgbClr val="000000"/>
                </a:solidFill>
                <a:latin typeface="Times New Roman" panose="02020603050405020304" pitchFamily="18" charset="0"/>
                <a:cs typeface="Times New Roman" panose="02020603050405020304" pitchFamily="18" charset="0"/>
              </a:rPr>
              <a:t> sao </a:t>
            </a:r>
            <a:r>
              <a:rPr lang="vi-VN" sz="2200" dirty="0" err="1">
                <a:solidFill>
                  <a:srgbClr val="000000"/>
                </a:solidFill>
                <a:latin typeface="Times New Roman" panose="02020603050405020304" pitchFamily="18" charset="0"/>
                <a:cs typeface="Times New Roman" panose="02020603050405020304" pitchFamily="18" charset="0"/>
              </a:rPr>
              <a:t>nãy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giờ</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đứng</a:t>
            </a:r>
            <a:r>
              <a:rPr lang="vi-VN" sz="2200" dirty="0">
                <a:solidFill>
                  <a:srgbClr val="000000"/>
                </a:solidFill>
                <a:latin typeface="Times New Roman" panose="02020603050405020304" pitchFamily="18" charset="0"/>
                <a:cs typeface="Times New Roman" panose="02020603050405020304" pitchFamily="18" charset="0"/>
              </a:rPr>
              <a:t> lom khom </a:t>
            </a:r>
            <a:r>
              <a:rPr lang="vi-VN" sz="2200" dirty="0" err="1">
                <a:solidFill>
                  <a:srgbClr val="000000"/>
                </a:solidFill>
                <a:latin typeface="Times New Roman" panose="02020603050405020304" pitchFamily="18" charset="0"/>
                <a:cs typeface="Times New Roman" panose="02020603050405020304" pitchFamily="18" charset="0"/>
              </a:rPr>
              <a:t>thế</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spcAft>
                <a:spcPts val="600"/>
              </a:spcAft>
            </a:pPr>
            <a:r>
              <a:rPr lang="vi-VN" sz="2200" dirty="0">
                <a:solidFill>
                  <a:srgbClr val="000000"/>
                </a:solidFill>
                <a:latin typeface="Times New Roman" panose="02020603050405020304" pitchFamily="18" charset="0"/>
                <a:cs typeface="Times New Roman" panose="02020603050405020304" pitchFamily="18" charset="0"/>
              </a:rPr>
              <a:t>   - Tâu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ban </a:t>
            </a:r>
            <a:r>
              <a:rPr lang="vi-VN" sz="2200" dirty="0" err="1">
                <a:solidFill>
                  <a:srgbClr val="000000"/>
                </a:solidFill>
                <a:latin typeface="Times New Roman" panose="02020603050405020304" pitchFamily="18" charset="0"/>
                <a:cs typeface="Times New Roman" panose="02020603050405020304" pitchFamily="18" charset="0"/>
              </a:rPr>
              <a:t>nãy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bị</a:t>
            </a:r>
            <a:r>
              <a:rPr lang="vi-VN" sz="2200" dirty="0">
                <a:solidFill>
                  <a:srgbClr val="000000"/>
                </a:solidFill>
                <a:latin typeface="Times New Roman" panose="02020603050405020304" pitchFamily="18" charset="0"/>
                <a:cs typeface="Times New Roman" panose="02020603050405020304" pitchFamily="18" charset="0"/>
              </a:rPr>
              <a:t> quan </a:t>
            </a:r>
            <a:r>
              <a:rPr lang="vi-VN" sz="2200" dirty="0" err="1">
                <a:solidFill>
                  <a:srgbClr val="000000"/>
                </a:solidFill>
                <a:latin typeface="Times New Roman" panose="02020603050405020304" pitchFamily="18" charset="0"/>
                <a:cs typeface="Times New Roman" panose="02020603050405020304" pitchFamily="18" charset="0"/>
              </a:rPr>
              <a:t>thị</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đuổi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cuống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quá</a:t>
            </a:r>
            <a:r>
              <a:rPr lang="vi-VN" sz="2200" dirty="0">
                <a:solidFill>
                  <a:srgbClr val="000000"/>
                </a:solidFill>
                <a:latin typeface="Times New Roman" panose="02020603050405020304" pitchFamily="18" charset="0"/>
                <a:cs typeface="Times New Roman" panose="02020603050405020304" pitchFamily="18" charset="0"/>
              </a:rPr>
              <a:t> nên... </a:t>
            </a:r>
            <a:r>
              <a:rPr lang="vi-VN" sz="2200" dirty="0" err="1">
                <a:solidFill>
                  <a:srgbClr val="000000"/>
                </a:solidFill>
                <a:latin typeface="Times New Roman" panose="02020603050405020304" pitchFamily="18" charset="0"/>
                <a:cs typeface="Times New Roman" panose="02020603050405020304" pitchFamily="18" charset="0"/>
              </a:rPr>
              <a:t>đứt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dải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rút</a:t>
            </a:r>
            <a:r>
              <a:rPr lang="vi-VN" sz="2200" dirty="0">
                <a:solidFill>
                  <a:srgbClr val="000000"/>
                </a:solidFill>
                <a:latin typeface="Times New Roman" panose="02020603050405020304" pitchFamily="18" charset="0"/>
                <a:cs typeface="Times New Roman" panose="02020603050405020304" pitchFamily="18" charset="0"/>
              </a:rPr>
              <a:t> ạ.</a:t>
            </a:r>
          </a:p>
          <a:p>
            <a:pPr marL="55563" algn="just">
              <a:spcAft>
                <a:spcPts val="600"/>
              </a:spcAft>
            </a:pPr>
            <a:r>
              <a:rPr lang="vi-VN" sz="2200" dirty="0">
                <a:solidFill>
                  <a:srgbClr val="000000"/>
                </a:solidFill>
                <a:latin typeface="Times New Roman" panose="02020603050405020304" pitchFamily="18" charset="0"/>
                <a:cs typeface="Times New Roman" panose="02020603050405020304" pitchFamily="18" charset="0"/>
              </a:rPr>
              <a:t>    </a:t>
            </a:r>
            <a:r>
              <a:rPr lang="en-US"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Triều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đình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được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mẻ</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bụng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Tiếng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dễ</a:t>
            </a:r>
            <a:r>
              <a:rPr lang="vi-VN" sz="2200" dirty="0">
                <a:solidFill>
                  <a:srgbClr val="000000"/>
                </a:solidFill>
                <a:latin typeface="Times New Roman" panose="02020603050405020304" pitchFamily="18" charset="0"/>
                <a:cs typeface="Times New Roman" panose="02020603050405020304" pitchFamily="18" charset="0"/>
              </a:rPr>
              <a:t> lây. </a:t>
            </a:r>
            <a:r>
              <a:rPr lang="vi-VN" sz="2200" dirty="0" err="1">
                <a:solidFill>
                  <a:srgbClr val="000000"/>
                </a:solidFill>
                <a:latin typeface="Times New Roman" panose="02020603050405020304" pitchFamily="18" charset="0"/>
                <a:cs typeface="Times New Roman" panose="02020603050405020304" pitchFamily="18" charset="0"/>
              </a:rPr>
              <a:t>Ngày</a:t>
            </a:r>
            <a:r>
              <a:rPr lang="vi-VN" sz="2200" dirty="0">
                <a:solidFill>
                  <a:srgbClr val="000000"/>
                </a:solidFill>
                <a:latin typeface="Times New Roman" panose="02020603050405020304" pitchFamily="18" charset="0"/>
                <a:cs typeface="Times New Roman" panose="02020603050405020304" pitchFamily="18" charset="0"/>
              </a:rPr>
              <a:t> hôm </a:t>
            </a:r>
            <a:r>
              <a:rPr lang="vi-VN" sz="2200" dirty="0" err="1">
                <a:solidFill>
                  <a:srgbClr val="000000"/>
                </a:solidFill>
                <a:latin typeface="Times New Roman" panose="02020603050405020304" pitchFamily="18" charset="0"/>
                <a:cs typeface="Times New Roman" panose="02020603050405020304" pitchFamily="18" charset="0"/>
              </a:rPr>
              <a:t>đó</a:t>
            </a:r>
            <a:r>
              <a:rPr lang="vi-VN" sz="2200" dirty="0">
                <a:solidFill>
                  <a:srgbClr val="000000"/>
                </a:solidFill>
                <a:latin typeface="Times New Roman" panose="02020603050405020304" pitchFamily="18" charset="0"/>
                <a:cs typeface="Times New Roman" panose="02020603050405020304" pitchFamily="18" charset="0"/>
              </a:rPr>
              <a:t>, vương </a:t>
            </a:r>
            <a:r>
              <a:rPr lang="vi-VN" sz="2200" dirty="0" err="1">
                <a:solidFill>
                  <a:srgbClr val="000000"/>
                </a:solidFill>
                <a:latin typeface="Times New Roman" panose="02020603050405020304" pitchFamily="18" charset="0"/>
                <a:cs typeface="Times New Roman" panose="02020603050405020304" pitchFamily="18" charset="0"/>
              </a:rPr>
              <a:t>quốc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nọ</a:t>
            </a:r>
            <a:r>
              <a:rPr lang="vi-VN" sz="2200" dirty="0">
                <a:solidFill>
                  <a:srgbClr val="000000"/>
                </a:solidFill>
                <a:latin typeface="Times New Roman" panose="02020603050405020304" pitchFamily="18" charset="0"/>
                <a:cs typeface="Times New Roman" panose="02020603050405020304" pitchFamily="18" charset="0"/>
              </a:rPr>
              <a:t> như </a:t>
            </a:r>
            <a:r>
              <a:rPr lang="vi-VN" sz="2200" dirty="0" err="1">
                <a:solidFill>
                  <a:srgbClr val="000000"/>
                </a:solidFill>
                <a:latin typeface="Times New Roman" panose="02020603050405020304" pitchFamily="18" charset="0"/>
                <a:cs typeface="Times New Roman" panose="02020603050405020304" pitchFamily="18" charset="0"/>
              </a:rPr>
              <a:t>có</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phép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mầu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làm</a:t>
            </a:r>
            <a:r>
              <a:rPr lang="vi-VN" sz="2200" dirty="0">
                <a:solidFill>
                  <a:srgbClr val="000000"/>
                </a:solidFill>
                <a:latin typeface="Times New Roman" panose="02020603050405020304" pitchFamily="18" charset="0"/>
                <a:cs typeface="Times New Roman" panose="02020603050405020304" pitchFamily="18" charset="0"/>
              </a:rPr>
              <a:t> thay </a:t>
            </a:r>
            <a:r>
              <a:rPr lang="vi-VN" sz="2200" dirty="0" err="1">
                <a:solidFill>
                  <a:srgbClr val="000000"/>
                </a:solidFill>
                <a:latin typeface="Times New Roman" panose="02020603050405020304" pitchFamily="18" charset="0"/>
                <a:cs typeface="Times New Roman" panose="02020603050405020304" pitchFamily="18" charset="0"/>
              </a:rPr>
              <a:t>đổi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Đến</a:t>
            </a:r>
            <a:r>
              <a:rPr lang="vi-VN" sz="2200" dirty="0">
                <a:solidFill>
                  <a:srgbClr val="000000"/>
                </a:solidFill>
                <a:latin typeface="Times New Roman" panose="02020603050405020304" pitchFamily="18" charset="0"/>
                <a:cs typeface="Times New Roman" panose="02020603050405020304" pitchFamily="18" charset="0"/>
              </a:rPr>
              <a:t> đâu </a:t>
            </a:r>
            <a:r>
              <a:rPr lang="vi-VN" sz="2200" dirty="0" err="1">
                <a:solidFill>
                  <a:srgbClr val="000000"/>
                </a:solidFill>
                <a:latin typeface="Times New Roman" panose="02020603050405020304" pitchFamily="18" charset="0"/>
                <a:cs typeface="Times New Roman" panose="02020603050405020304" pitchFamily="18" charset="0"/>
              </a:rPr>
              <a:t>cũng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gặp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gương </a:t>
            </a:r>
            <a:r>
              <a:rPr lang="vi-VN" sz="2200" dirty="0" err="1">
                <a:solidFill>
                  <a:srgbClr val="000000"/>
                </a:solidFill>
                <a:latin typeface="Times New Roman" panose="02020603050405020304" pitchFamily="18" charset="0"/>
                <a:cs typeface="Times New Roman" panose="02020603050405020304" pitchFamily="18" charset="0"/>
              </a:rPr>
              <a:t>mặt</a:t>
            </a:r>
            <a:r>
              <a:rPr lang="vi-VN" sz="2200" dirty="0">
                <a:solidFill>
                  <a:srgbClr val="000000"/>
                </a:solidFill>
                <a:latin typeface="Times New Roman" panose="02020603050405020304" pitchFamily="18" charset="0"/>
                <a:cs typeface="Times New Roman" panose="02020603050405020304" pitchFamily="18" charset="0"/>
              </a:rPr>
              <a:t> tươi </a:t>
            </a:r>
            <a:r>
              <a:rPr lang="vi-VN" sz="2200" dirty="0" err="1">
                <a:solidFill>
                  <a:srgbClr val="000000"/>
                </a:solidFill>
                <a:latin typeface="Times New Roman" panose="02020603050405020304" pitchFamily="18" charset="0"/>
                <a:cs typeface="Times New Roman" panose="02020603050405020304" pitchFamily="18" charset="0"/>
              </a:rPr>
              <a:t>tỉnh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rạng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rỡ</a:t>
            </a:r>
            <a:r>
              <a:rPr lang="vi-VN" sz="2200" dirty="0">
                <a:solidFill>
                  <a:srgbClr val="000000"/>
                </a:solidFill>
                <a:latin typeface="Times New Roman" panose="02020603050405020304" pitchFamily="18" charset="0"/>
                <a:cs typeface="Times New Roman" panose="02020603050405020304" pitchFamily="18" charset="0"/>
              </a:rPr>
              <a:t>. Hoa </a:t>
            </a:r>
            <a:r>
              <a:rPr lang="vi-VN" sz="2200" dirty="0" err="1">
                <a:solidFill>
                  <a:srgbClr val="000000"/>
                </a:solidFill>
                <a:latin typeface="Times New Roman" panose="02020603050405020304" pitchFamily="18" charset="0"/>
                <a:cs typeface="Times New Roman" panose="02020603050405020304" pitchFamily="18" charset="0"/>
              </a:rPr>
              <a:t>bắt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đầu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nở</a:t>
            </a:r>
            <a:r>
              <a:rPr lang="vi-VN" sz="2200" dirty="0">
                <a:solidFill>
                  <a:srgbClr val="000000"/>
                </a:solidFill>
                <a:latin typeface="Times New Roman" panose="02020603050405020304" pitchFamily="18" charset="0"/>
                <a:cs typeface="Times New Roman" panose="02020603050405020304" pitchFamily="18" charset="0"/>
              </a:rPr>
              <a:t>. Chim </a:t>
            </a:r>
            <a:r>
              <a:rPr lang="vi-VN" sz="2200" dirty="0" err="1">
                <a:solidFill>
                  <a:srgbClr val="000000"/>
                </a:solidFill>
                <a:latin typeface="Times New Roman" panose="02020603050405020304" pitchFamily="18" charset="0"/>
                <a:cs typeface="Times New Roman" panose="02020603050405020304" pitchFamily="18" charset="0"/>
              </a:rPr>
              <a:t>bắt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đầu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hót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Còn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tia </a:t>
            </a:r>
            <a:r>
              <a:rPr lang="vi-VN" sz="2200" dirty="0" err="1">
                <a:solidFill>
                  <a:srgbClr val="000000"/>
                </a:solidFill>
                <a:latin typeface="Times New Roman" panose="02020603050405020304" pitchFamily="18" charset="0"/>
                <a:cs typeface="Times New Roman" panose="02020603050405020304" pitchFamily="18" charset="0"/>
              </a:rPr>
              <a:t>nắng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mặt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thì</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múa</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và</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sỏi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cũng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biết</a:t>
            </a:r>
            <a:r>
              <a:rPr lang="vi-VN" sz="2200" dirty="0">
                <a:solidFill>
                  <a:srgbClr val="000000"/>
                </a:solidFill>
                <a:latin typeface="Times New Roman" panose="02020603050405020304" pitchFamily="18" charset="0"/>
                <a:cs typeface="Times New Roman" panose="02020603050405020304" pitchFamily="18" charset="0"/>
              </a:rPr>
              <a:t> reo vang </a:t>
            </a:r>
            <a:r>
              <a:rPr lang="vi-VN" sz="2200" dirty="0" err="1">
                <a:solidFill>
                  <a:srgbClr val="000000"/>
                </a:solidFill>
                <a:latin typeface="Times New Roman" panose="02020603050405020304" pitchFamily="18" charset="0"/>
                <a:cs typeface="Times New Roman" panose="02020603050405020304" pitchFamily="18" charset="0"/>
              </a:rPr>
              <a:t>dưới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bánh</a:t>
            </a:r>
            <a:r>
              <a:rPr lang="vi-VN" sz="2200" dirty="0">
                <a:solidFill>
                  <a:srgbClr val="000000"/>
                </a:solidFill>
                <a:latin typeface="Times New Roman" panose="02020603050405020304" pitchFamily="18" charset="0"/>
                <a:cs typeface="Times New Roman" panose="02020603050405020304" pitchFamily="18" charset="0"/>
              </a:rPr>
              <a:t> xe. Vương </a:t>
            </a:r>
            <a:r>
              <a:rPr lang="vi-VN" sz="2200" dirty="0" err="1">
                <a:solidFill>
                  <a:srgbClr val="000000"/>
                </a:solidFill>
                <a:latin typeface="Times New Roman" panose="02020603050405020304" pitchFamily="18" charset="0"/>
                <a:cs typeface="Times New Roman" panose="02020603050405020304" pitchFamily="18" charset="0"/>
              </a:rPr>
              <a:t>quốc</a:t>
            </a:r>
            <a:r>
              <a:rPr lang="vi-VN" sz="2200" dirty="0">
                <a:solidFill>
                  <a:srgbClr val="000000"/>
                </a:solidFill>
                <a:latin typeface="Times New Roman" panose="02020603050405020304" pitchFamily="18" charset="0"/>
                <a:cs typeface="Times New Roman" panose="02020603050405020304" pitchFamily="18" charset="0"/>
              </a:rPr>
              <a:t> u </a:t>
            </a:r>
            <a:r>
              <a:rPr lang="vi-VN" sz="2200" dirty="0" err="1">
                <a:solidFill>
                  <a:srgbClr val="000000"/>
                </a:solidFill>
                <a:latin typeface="Times New Roman" panose="02020603050405020304" pitchFamily="18" charset="0"/>
                <a:cs typeface="Times New Roman" panose="02020603050405020304" pitchFamily="18" charset="0"/>
              </a:rPr>
              <a:t>buồn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đã</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thoát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khỏi</a:t>
            </a:r>
            <a:r>
              <a:rPr lang="vi-VN" sz="2200" dirty="0">
                <a:solidFill>
                  <a:srgbClr val="000000"/>
                </a:solidFill>
                <a:latin typeface="Times New Roman" panose="02020603050405020304" pitchFamily="18" charset="0"/>
                <a:cs typeface="Times New Roman" panose="02020603050405020304" pitchFamily="18" charset="0"/>
              </a:rPr>
              <a:t> nguy cơ </a:t>
            </a:r>
            <a:r>
              <a:rPr lang="vi-VN" sz="2200" dirty="0" err="1">
                <a:solidFill>
                  <a:srgbClr val="000000"/>
                </a:solidFill>
                <a:latin typeface="Times New Roman" panose="02020603050405020304" pitchFamily="18" charset="0"/>
                <a:cs typeface="Times New Roman" panose="02020603050405020304" pitchFamily="18" charset="0"/>
              </a:rPr>
              <a:t>tàn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lụi</a:t>
            </a:r>
            <a:r>
              <a:rPr lang="vi-VN" sz="2200" dirty="0">
                <a:solidFill>
                  <a:srgbClr val="000000"/>
                </a:solidFill>
                <a:latin typeface="Times New Roman" panose="02020603050405020304" pitchFamily="18" charset="0"/>
                <a:cs typeface="Times New Roman" panose="02020603050405020304" pitchFamily="18" charset="0"/>
              </a:rPr>
              <a:t>.</a:t>
            </a:r>
          </a:p>
          <a:p>
            <a:pPr algn="r">
              <a:spcAft>
                <a:spcPts val="300"/>
              </a:spcAft>
            </a:pPr>
            <a:r>
              <a:rPr lang="vi-VN" sz="2200" i="1" dirty="0">
                <a:solidFill>
                  <a:srgbClr val="000000"/>
                </a:solidFill>
                <a:latin typeface="Times New Roman" panose="02020603050405020304" pitchFamily="18" charset="0"/>
                <a:cs typeface="Times New Roman" panose="02020603050405020304" pitchFamily="18" charset="0"/>
              </a:rPr>
              <a:t>Theo </a:t>
            </a:r>
            <a:r>
              <a:rPr lang="vi-VN" sz="2200" b="1" dirty="0">
                <a:solidFill>
                  <a:srgbClr val="000000"/>
                </a:solidFill>
                <a:latin typeface="Times New Roman" panose="02020603050405020304" pitchFamily="18" charset="0"/>
                <a:cs typeface="Times New Roman" panose="02020603050405020304" pitchFamily="18" charset="0"/>
              </a:rPr>
              <a:t>TRẦN ĐỨC TIẾN</a:t>
            </a:r>
            <a:endParaRPr lang="vi-VN" sz="2200" dirty="0">
              <a:solidFill>
                <a:srgbClr val="000000"/>
              </a:solidFill>
              <a:latin typeface="Times New Roman" panose="02020603050405020304" pitchFamily="18" charset="0"/>
              <a:cs typeface="Times New Roman" panose="02020603050405020304" pitchFamily="18" charset="0"/>
            </a:endParaRPr>
          </a:p>
          <a:p>
            <a:pPr>
              <a:spcAft>
                <a:spcPts val="300"/>
              </a:spcAft>
            </a:pPr>
            <a:br>
              <a:rPr lang="vi-VN" sz="2200" dirty="0">
                <a:solidFill>
                  <a:srgbClr val="000000"/>
                </a:solidFill>
                <a:latin typeface="Times New Roman" panose="02020603050405020304" pitchFamily="18" charset="0"/>
                <a:cs typeface="Times New Roman" panose="02020603050405020304" pitchFamily="18" charset="0"/>
              </a:rPr>
            </a:br>
            <a:br>
              <a:rPr lang="vi-VN" sz="2200" dirty="0">
                <a:solidFill>
                  <a:srgbClr val="000000"/>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
        <p:nvSpPr>
          <p:cNvPr id="5" name="Hình chữ nhật 4">
            <a:extLst>
              <a:ext uri="{FF2B5EF4-FFF2-40B4-BE49-F238E27FC236}">
                <a16:creationId xmlns:a16="http://schemas.microsoft.com/office/drawing/2014/main" id="{ECF50F9A-79EB-4B82-A4A6-28AB813E52B8}"/>
              </a:ext>
            </a:extLst>
          </p:cNvPr>
          <p:cNvSpPr/>
          <p:nvPr/>
        </p:nvSpPr>
        <p:spPr>
          <a:xfrm>
            <a:off x="105747" y="363895"/>
            <a:ext cx="11980506" cy="2006082"/>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a:extLst>
              <a:ext uri="{FF2B5EF4-FFF2-40B4-BE49-F238E27FC236}">
                <a16:creationId xmlns:a16="http://schemas.microsoft.com/office/drawing/2014/main" id="{BB40B3A8-0C43-4DBE-9890-700F55F19463}"/>
              </a:ext>
            </a:extLst>
          </p:cNvPr>
          <p:cNvSpPr txBox="1"/>
          <p:nvPr/>
        </p:nvSpPr>
        <p:spPr>
          <a:xfrm>
            <a:off x="223935" y="363895"/>
            <a:ext cx="214604" cy="461665"/>
          </a:xfrm>
          <a:prstGeom prst="rect">
            <a:avLst/>
          </a:prstGeom>
          <a:noFill/>
        </p:spPr>
        <p:txBody>
          <a:bodyPr wrap="square" rtlCol="0">
            <a:spAutoFit/>
          </a:bodyPr>
          <a:lstStyle/>
          <a:p>
            <a:r>
              <a:rPr lang="en-US" sz="2400" b="1" dirty="0">
                <a:solidFill>
                  <a:schemeClr val="accent2">
                    <a:lumMod val="50000"/>
                  </a:schemeClr>
                </a:solidFill>
              </a:rPr>
              <a:t>1</a:t>
            </a:r>
          </a:p>
        </p:txBody>
      </p:sp>
      <p:sp>
        <p:nvSpPr>
          <p:cNvPr id="17" name="Hình chữ nhật 16">
            <a:extLst>
              <a:ext uri="{FF2B5EF4-FFF2-40B4-BE49-F238E27FC236}">
                <a16:creationId xmlns:a16="http://schemas.microsoft.com/office/drawing/2014/main" id="{1DCFC963-40C3-472F-BCE1-5E25AD3D7F5C}"/>
              </a:ext>
            </a:extLst>
          </p:cNvPr>
          <p:cNvSpPr/>
          <p:nvPr/>
        </p:nvSpPr>
        <p:spPr>
          <a:xfrm>
            <a:off x="91751" y="2397967"/>
            <a:ext cx="11980506" cy="2659225"/>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8" name="Hộp Văn bản 17">
            <a:extLst>
              <a:ext uri="{FF2B5EF4-FFF2-40B4-BE49-F238E27FC236}">
                <a16:creationId xmlns:a16="http://schemas.microsoft.com/office/drawing/2014/main" id="{1A8EAFE2-4205-48F3-875E-B12AB5E6C573}"/>
              </a:ext>
            </a:extLst>
          </p:cNvPr>
          <p:cNvSpPr txBox="1"/>
          <p:nvPr/>
        </p:nvSpPr>
        <p:spPr>
          <a:xfrm>
            <a:off x="144625" y="2449688"/>
            <a:ext cx="214604" cy="461665"/>
          </a:xfrm>
          <a:prstGeom prst="rect">
            <a:avLst/>
          </a:prstGeom>
          <a:noFill/>
          <a:ln>
            <a:noFill/>
          </a:ln>
        </p:spPr>
        <p:txBody>
          <a:bodyPr wrap="square" rtlCol="0">
            <a:spAutoFit/>
          </a:bodyPr>
          <a:lstStyle/>
          <a:p>
            <a:r>
              <a:rPr lang="en-US" sz="2400" b="1" dirty="0">
                <a:solidFill>
                  <a:schemeClr val="accent1">
                    <a:lumMod val="50000"/>
                  </a:schemeClr>
                </a:solidFill>
              </a:rPr>
              <a:t>2</a:t>
            </a:r>
          </a:p>
        </p:txBody>
      </p:sp>
      <p:sp>
        <p:nvSpPr>
          <p:cNvPr id="19" name="Hình chữ nhật 18">
            <a:extLst>
              <a:ext uri="{FF2B5EF4-FFF2-40B4-BE49-F238E27FC236}">
                <a16:creationId xmlns:a16="http://schemas.microsoft.com/office/drawing/2014/main" id="{C9421FBC-EE22-4152-91C5-79FFB8001B49}"/>
              </a:ext>
            </a:extLst>
          </p:cNvPr>
          <p:cNvSpPr/>
          <p:nvPr/>
        </p:nvSpPr>
        <p:spPr>
          <a:xfrm>
            <a:off x="91751" y="5150298"/>
            <a:ext cx="11994501" cy="1343808"/>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20" name="Hộp Văn bản 19">
            <a:extLst>
              <a:ext uri="{FF2B5EF4-FFF2-40B4-BE49-F238E27FC236}">
                <a16:creationId xmlns:a16="http://schemas.microsoft.com/office/drawing/2014/main" id="{C063375A-1E89-484B-8E0D-95E13C657013}"/>
              </a:ext>
            </a:extLst>
          </p:cNvPr>
          <p:cNvSpPr txBox="1"/>
          <p:nvPr/>
        </p:nvSpPr>
        <p:spPr>
          <a:xfrm>
            <a:off x="129073" y="5085183"/>
            <a:ext cx="214604" cy="461665"/>
          </a:xfrm>
          <a:prstGeom prst="rect">
            <a:avLst/>
          </a:prstGeom>
          <a:noFill/>
          <a:ln>
            <a:noFill/>
          </a:ln>
        </p:spPr>
        <p:txBody>
          <a:bodyPr wrap="square" rtlCol="0">
            <a:spAutoFit/>
          </a:bodyPr>
          <a:lstStyle/>
          <a:p>
            <a:r>
              <a:rPr lang="en-US" sz="2400" b="1" dirty="0">
                <a:solidFill>
                  <a:schemeClr val="accent4">
                    <a:lumMod val="50000"/>
                  </a:schemeClr>
                </a:solidFill>
              </a:rPr>
              <a:t>3</a:t>
            </a:r>
          </a:p>
        </p:txBody>
      </p:sp>
    </p:spTree>
    <p:extLst>
      <p:ext uri="{BB962C8B-B14F-4D97-AF65-F5344CB8AC3E}">
        <p14:creationId xmlns:p14="http://schemas.microsoft.com/office/powerpoint/2010/main" val="340678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animBg="1"/>
      <p:bldP spid="18" grpId="0"/>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6A38840-C902-48A7-B39E-4156CDAEFF29}"/>
              </a:ext>
            </a:extLst>
          </p:cNvPr>
          <p:cNvSpPr/>
          <p:nvPr/>
        </p:nvSpPr>
        <p:spPr>
          <a:xfrm flipV="1">
            <a:off x="2205" y="1091587"/>
            <a:ext cx="12187592" cy="45708"/>
          </a:xfrm>
          <a:prstGeom prst="rect">
            <a:avLst/>
          </a:prstGeom>
          <a:solidFill>
            <a:srgbClr val="37A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 Box 2">
            <a:extLst>
              <a:ext uri="{FF2B5EF4-FFF2-40B4-BE49-F238E27FC236}">
                <a16:creationId xmlns:a16="http://schemas.microsoft.com/office/drawing/2014/main" id="{CDC72F81-2F32-4A03-B22B-A26573ACA5C2}"/>
              </a:ext>
            </a:extLst>
          </p:cNvPr>
          <p:cNvSpPr txBox="1">
            <a:spLocks noChangeArrowheads="1"/>
          </p:cNvSpPr>
          <p:nvPr/>
        </p:nvSpPr>
        <p:spPr bwMode="auto">
          <a:xfrm>
            <a:off x="4648200" y="54230"/>
            <a:ext cx="2286000" cy="584775"/>
          </a:xfrm>
          <a:prstGeom prst="rect">
            <a:avLst/>
          </a:prstGeom>
          <a:noFill/>
          <a:ln w="9525">
            <a:noFill/>
            <a:miter lim="800000"/>
            <a:headEnd/>
            <a:tailEnd/>
          </a:ln>
        </p:spPr>
        <p:txBody>
          <a:bodyPr>
            <a:spAutoFit/>
          </a:bodyPr>
          <a:lstStyle/>
          <a:p>
            <a:pPr>
              <a:spcBef>
                <a:spcPct val="50000"/>
              </a:spcBef>
            </a:pPr>
            <a:r>
              <a:rPr lang="en-US" sz="3200" dirty="0">
                <a:latin typeface="Times New Roman" panose="02020603050405020304" pitchFamily="18" charset="0"/>
                <a:cs typeface="Times New Roman" pitchFamily="18" charset="0"/>
              </a:rPr>
              <a:t> </a:t>
            </a:r>
            <a:r>
              <a:rPr lang="en-US" sz="3200" i="1" u="sng" dirty="0" err="1">
                <a:latin typeface="Times New Roman" pitchFamily="18" charset="0"/>
                <a:cs typeface="Times New Roman" pitchFamily="18" charset="0"/>
              </a:rPr>
              <a:t>Tập</a:t>
            </a:r>
            <a:r>
              <a:rPr lang="en-US" sz="3200" i="1" u="sng" dirty="0">
                <a:latin typeface="Times New Roman" pitchFamily="18" charset="0"/>
                <a:cs typeface="Times New Roman" pitchFamily="18" charset="0"/>
              </a:rPr>
              <a:t> </a:t>
            </a:r>
            <a:r>
              <a:rPr lang="en-US" sz="3200" i="1" u="sng" dirty="0" err="1">
                <a:latin typeface="Times New Roman" pitchFamily="18" charset="0"/>
                <a:cs typeface="Times New Roman" pitchFamily="18" charset="0"/>
              </a:rPr>
              <a:t>đọc</a:t>
            </a:r>
            <a:endParaRPr lang="en-US" sz="3200" i="1" u="sng" dirty="0">
              <a:latin typeface="Times New Roman" pitchFamily="18" charset="0"/>
              <a:cs typeface="Times New Roman" pitchFamily="18" charset="0"/>
            </a:endParaRPr>
          </a:p>
        </p:txBody>
      </p:sp>
      <p:sp>
        <p:nvSpPr>
          <p:cNvPr id="20" name="Text Box 9">
            <a:extLst>
              <a:ext uri="{FF2B5EF4-FFF2-40B4-BE49-F238E27FC236}">
                <a16:creationId xmlns:a16="http://schemas.microsoft.com/office/drawing/2014/main" id="{175E9BE0-BA22-4E18-B579-C093462AED22}"/>
              </a:ext>
            </a:extLst>
          </p:cNvPr>
          <p:cNvSpPr txBox="1">
            <a:spLocks noChangeArrowheads="1"/>
          </p:cNvSpPr>
          <p:nvPr/>
        </p:nvSpPr>
        <p:spPr bwMode="auto">
          <a:xfrm>
            <a:off x="1093236" y="1678962"/>
            <a:ext cx="3276600" cy="584775"/>
          </a:xfrm>
          <a:prstGeom prst="rect">
            <a:avLst/>
          </a:prstGeom>
          <a:noFill/>
          <a:ln w="9525">
            <a:noFill/>
            <a:miter lim="800000"/>
            <a:headEnd/>
            <a:tailEnd/>
          </a:ln>
        </p:spPr>
        <p:txBody>
          <a:bodyPr>
            <a:spAutoFit/>
          </a:bodyPr>
          <a:lstStyle/>
          <a:p>
            <a:pPr>
              <a:spcBef>
                <a:spcPct val="50000"/>
              </a:spcBef>
            </a:pPr>
            <a:r>
              <a:rPr lang="en-US" sz="3200" b="1" i="1" u="sng" dirty="0" err="1">
                <a:solidFill>
                  <a:schemeClr val="accent5">
                    <a:lumMod val="50000"/>
                  </a:schemeClr>
                </a:solidFill>
                <a:latin typeface="Times New Roman" panose="02020603050405020304" pitchFamily="18" charset="0"/>
                <a:cs typeface="Times New Roman" pitchFamily="18" charset="0"/>
              </a:rPr>
              <a:t>Luyện</a:t>
            </a:r>
            <a:r>
              <a:rPr lang="en-US" sz="3200" b="1" i="1" u="sng" dirty="0">
                <a:solidFill>
                  <a:schemeClr val="accent5">
                    <a:lumMod val="50000"/>
                  </a:schemeClr>
                </a:solidFill>
                <a:latin typeface="Times New Roman" pitchFamily="18" charset="0"/>
                <a:cs typeface="Times New Roman" pitchFamily="18" charset="0"/>
              </a:rPr>
              <a:t> </a:t>
            </a:r>
            <a:r>
              <a:rPr lang="en-US" sz="3200" b="1" i="1" u="sng" dirty="0" err="1">
                <a:solidFill>
                  <a:schemeClr val="accent5">
                    <a:lumMod val="50000"/>
                  </a:schemeClr>
                </a:solidFill>
                <a:latin typeface="Times New Roman" pitchFamily="18" charset="0"/>
                <a:cs typeface="Times New Roman" pitchFamily="18" charset="0"/>
              </a:rPr>
              <a:t>đọc</a:t>
            </a:r>
            <a:r>
              <a:rPr lang="en-US" sz="3200" b="1" dirty="0">
                <a:solidFill>
                  <a:schemeClr val="accent5">
                    <a:lumMod val="50000"/>
                  </a:schemeClr>
                </a:solidFill>
                <a:latin typeface="Times New Roman" pitchFamily="18" charset="0"/>
                <a:cs typeface="Times New Roman" pitchFamily="18" charset="0"/>
              </a:rPr>
              <a:t> </a:t>
            </a:r>
          </a:p>
        </p:txBody>
      </p:sp>
      <p:sp>
        <p:nvSpPr>
          <p:cNvPr id="21" name="Text Box 10">
            <a:extLst>
              <a:ext uri="{FF2B5EF4-FFF2-40B4-BE49-F238E27FC236}">
                <a16:creationId xmlns:a16="http://schemas.microsoft.com/office/drawing/2014/main" id="{1CEF605F-3020-4429-9750-F358BE74EF21}"/>
              </a:ext>
            </a:extLst>
          </p:cNvPr>
          <p:cNvSpPr txBox="1">
            <a:spLocks noChangeArrowheads="1"/>
          </p:cNvSpPr>
          <p:nvPr/>
        </p:nvSpPr>
        <p:spPr bwMode="auto">
          <a:xfrm>
            <a:off x="7178351" y="1724060"/>
            <a:ext cx="3657600" cy="584775"/>
          </a:xfrm>
          <a:prstGeom prst="rect">
            <a:avLst/>
          </a:prstGeom>
          <a:noFill/>
          <a:ln w="9525">
            <a:noFill/>
            <a:miter lim="800000"/>
            <a:headEnd/>
            <a:tailEnd/>
          </a:ln>
        </p:spPr>
        <p:txBody>
          <a:bodyPr>
            <a:spAutoFit/>
          </a:bodyPr>
          <a:lstStyle/>
          <a:p>
            <a:pPr>
              <a:spcBef>
                <a:spcPct val="50000"/>
              </a:spcBef>
            </a:pPr>
            <a:r>
              <a:rPr lang="en-US" sz="3200" b="1" i="1" u="sng" dirty="0" err="1">
                <a:solidFill>
                  <a:schemeClr val="accent5">
                    <a:lumMod val="50000"/>
                  </a:schemeClr>
                </a:solidFill>
                <a:latin typeface="Times New Roman" panose="02020603050405020304" pitchFamily="18" charset="0"/>
                <a:cs typeface="Times New Roman" pitchFamily="18" charset="0"/>
              </a:rPr>
              <a:t>Tìm</a:t>
            </a:r>
            <a:r>
              <a:rPr lang="en-US" sz="3200" b="1" i="1" u="sng" dirty="0">
                <a:solidFill>
                  <a:schemeClr val="accent5">
                    <a:lumMod val="50000"/>
                  </a:schemeClr>
                </a:solidFill>
                <a:latin typeface="Times New Roman" panose="02020603050405020304" pitchFamily="18" charset="0"/>
                <a:cs typeface="Times New Roman" pitchFamily="18" charset="0"/>
              </a:rPr>
              <a:t> </a:t>
            </a:r>
            <a:r>
              <a:rPr lang="en-US" sz="3200" b="1" i="1" u="sng" dirty="0" err="1">
                <a:solidFill>
                  <a:schemeClr val="accent5">
                    <a:lumMod val="50000"/>
                  </a:schemeClr>
                </a:solidFill>
                <a:latin typeface="Times New Roman" panose="02020603050405020304" pitchFamily="18" charset="0"/>
                <a:cs typeface="Times New Roman" pitchFamily="18" charset="0"/>
              </a:rPr>
              <a:t>hiểu</a:t>
            </a:r>
            <a:r>
              <a:rPr lang="en-US" sz="3200" b="1" i="1" u="sng" dirty="0">
                <a:solidFill>
                  <a:schemeClr val="accent5">
                    <a:lumMod val="50000"/>
                  </a:schemeClr>
                </a:solidFill>
                <a:latin typeface="Times New Roman" panose="02020603050405020304" pitchFamily="18" charset="0"/>
                <a:cs typeface="Times New Roman" pitchFamily="18" charset="0"/>
              </a:rPr>
              <a:t> </a:t>
            </a:r>
            <a:r>
              <a:rPr lang="en-US" sz="3200" b="1" i="1" u="sng" dirty="0" err="1">
                <a:solidFill>
                  <a:schemeClr val="accent5">
                    <a:lumMod val="50000"/>
                  </a:schemeClr>
                </a:solidFill>
                <a:latin typeface="Times New Roman" panose="02020603050405020304" pitchFamily="18" charset="0"/>
                <a:cs typeface="Times New Roman" pitchFamily="18" charset="0"/>
              </a:rPr>
              <a:t>bài</a:t>
            </a:r>
            <a:r>
              <a:rPr lang="en-US" sz="3200" b="1" dirty="0">
                <a:solidFill>
                  <a:schemeClr val="accent5">
                    <a:lumMod val="50000"/>
                  </a:schemeClr>
                </a:solidFill>
                <a:latin typeface="Times New Roman" pitchFamily="18" charset="0"/>
                <a:cs typeface="Times New Roman" pitchFamily="18" charset="0"/>
              </a:rPr>
              <a:t> </a:t>
            </a:r>
          </a:p>
        </p:txBody>
      </p:sp>
      <p:sp>
        <p:nvSpPr>
          <p:cNvPr id="22" name="Text Box 11">
            <a:extLst>
              <a:ext uri="{FF2B5EF4-FFF2-40B4-BE49-F238E27FC236}">
                <a16:creationId xmlns:a16="http://schemas.microsoft.com/office/drawing/2014/main" id="{25D23E6F-E016-4728-828F-9A773257DD48}"/>
              </a:ext>
            </a:extLst>
          </p:cNvPr>
          <p:cNvSpPr txBox="1">
            <a:spLocks noChangeArrowheads="1"/>
          </p:cNvSpPr>
          <p:nvPr/>
        </p:nvSpPr>
        <p:spPr bwMode="auto">
          <a:xfrm>
            <a:off x="990601" y="2556358"/>
            <a:ext cx="2438399" cy="584775"/>
          </a:xfrm>
          <a:prstGeom prst="rect">
            <a:avLst/>
          </a:prstGeom>
          <a:noFill/>
          <a:ln w="9525">
            <a:noFill/>
            <a:miter lim="800000"/>
            <a:headEnd/>
            <a:tailEnd/>
          </a:ln>
        </p:spPr>
        <p:txBody>
          <a:bodyPr wrap="square">
            <a:spAutoFit/>
          </a:bodyPr>
          <a:lstStyle/>
          <a:p>
            <a:pPr>
              <a:spcBef>
                <a:spcPct val="50000"/>
              </a:spcBef>
            </a:pPr>
            <a:r>
              <a:rPr lang="en-US" sz="3200" dirty="0" err="1">
                <a:latin typeface="Times New Roman" panose="02020603050405020304" pitchFamily="18" charset="0"/>
                <a:cs typeface="Times New Roman" pitchFamily="18" charset="0"/>
              </a:rPr>
              <a:t>ngự</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uyển</a:t>
            </a:r>
            <a:endParaRPr lang="en-US" sz="3200" dirty="0">
              <a:latin typeface="Times New Roman" panose="02020603050405020304" pitchFamily="18" charset="0"/>
              <a:cs typeface="Times New Roman" pitchFamily="18" charset="0"/>
            </a:endParaRPr>
          </a:p>
        </p:txBody>
      </p:sp>
      <p:sp>
        <p:nvSpPr>
          <p:cNvPr id="23" name="Text Box 12">
            <a:extLst>
              <a:ext uri="{FF2B5EF4-FFF2-40B4-BE49-F238E27FC236}">
                <a16:creationId xmlns:a16="http://schemas.microsoft.com/office/drawing/2014/main" id="{B5BE8922-066B-4685-BAFA-83F611EB8F7D}"/>
              </a:ext>
            </a:extLst>
          </p:cNvPr>
          <p:cNvSpPr txBox="1">
            <a:spLocks noChangeArrowheads="1"/>
          </p:cNvSpPr>
          <p:nvPr/>
        </p:nvSpPr>
        <p:spPr bwMode="auto">
          <a:xfrm>
            <a:off x="990600" y="3568125"/>
            <a:ext cx="2895600" cy="584775"/>
          </a:xfrm>
          <a:prstGeom prst="rect">
            <a:avLst/>
          </a:prstGeom>
          <a:noFill/>
          <a:ln w="9525">
            <a:noFill/>
            <a:miter lim="800000"/>
            <a:headEnd/>
            <a:tailEnd/>
          </a:ln>
        </p:spPr>
        <p:txBody>
          <a:bodyPr>
            <a:spAutoFit/>
          </a:bodyPr>
          <a:lstStyle/>
          <a:p>
            <a:pPr>
              <a:spcBef>
                <a:spcPct val="50000"/>
              </a:spcBef>
            </a:pPr>
            <a:r>
              <a:rPr lang="en-US" sz="3200" dirty="0" err="1">
                <a:latin typeface="Times New Roman" panose="02020603050405020304" pitchFamily="18" charset="0"/>
                <a:cs typeface="Times New Roman" pitchFamily="18" charset="0"/>
              </a:rPr>
              <a:t>lau</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miệng</a:t>
            </a:r>
            <a:endParaRPr lang="en-US" sz="3200" dirty="0">
              <a:latin typeface="Times New Roman" panose="02020603050405020304" pitchFamily="18" charset="0"/>
              <a:cs typeface="Times New Roman" pitchFamily="18" charset="0"/>
            </a:endParaRPr>
          </a:p>
        </p:txBody>
      </p:sp>
      <p:sp>
        <p:nvSpPr>
          <p:cNvPr id="24" name="Text Box 13">
            <a:extLst>
              <a:ext uri="{FF2B5EF4-FFF2-40B4-BE49-F238E27FC236}">
                <a16:creationId xmlns:a16="http://schemas.microsoft.com/office/drawing/2014/main" id="{7F7F7D62-79A8-4B6D-9A73-21EB7D57C985}"/>
              </a:ext>
            </a:extLst>
          </p:cNvPr>
          <p:cNvSpPr txBox="1">
            <a:spLocks noChangeArrowheads="1"/>
          </p:cNvSpPr>
          <p:nvPr/>
        </p:nvSpPr>
        <p:spPr bwMode="auto">
          <a:xfrm>
            <a:off x="990600" y="4445521"/>
            <a:ext cx="2895600" cy="584775"/>
          </a:xfrm>
          <a:prstGeom prst="rect">
            <a:avLst/>
          </a:prstGeom>
          <a:noFill/>
          <a:ln w="9525">
            <a:noFill/>
            <a:miter lim="800000"/>
            <a:headEnd/>
            <a:tailEnd/>
          </a:ln>
        </p:spPr>
        <p:txBody>
          <a:bodyPr>
            <a:spAutoFit/>
          </a:bodyPr>
          <a:lstStyle/>
          <a:p>
            <a:pPr>
              <a:spcBef>
                <a:spcPct val="50000"/>
              </a:spcBef>
            </a:pPr>
            <a:r>
              <a:rPr lang="en-US" sz="3200" dirty="0" err="1">
                <a:latin typeface="Times New Roman" panose="02020603050405020304" pitchFamily="18" charset="0"/>
                <a:cs typeface="Times New Roman" pitchFamily="18" charset="0"/>
              </a:rPr>
              <a:t>lom</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khom</a:t>
            </a:r>
            <a:endParaRPr lang="en-US" sz="3200" dirty="0">
              <a:latin typeface="Times New Roman" panose="02020603050405020304" pitchFamily="18" charset="0"/>
              <a:cs typeface="Times New Roman" pitchFamily="18" charset="0"/>
            </a:endParaRPr>
          </a:p>
        </p:txBody>
      </p:sp>
      <p:sp>
        <p:nvSpPr>
          <p:cNvPr id="26" name="Line 15">
            <a:extLst>
              <a:ext uri="{FF2B5EF4-FFF2-40B4-BE49-F238E27FC236}">
                <a16:creationId xmlns:a16="http://schemas.microsoft.com/office/drawing/2014/main" id="{7459F12C-DF7F-4954-B2C3-F8FD11A08A07}"/>
              </a:ext>
            </a:extLst>
          </p:cNvPr>
          <p:cNvSpPr>
            <a:spLocks noChangeShapeType="1"/>
          </p:cNvSpPr>
          <p:nvPr/>
        </p:nvSpPr>
        <p:spPr bwMode="auto">
          <a:xfrm flipH="1">
            <a:off x="4595610" y="1137295"/>
            <a:ext cx="52589" cy="5686263"/>
          </a:xfrm>
          <a:prstGeom prst="line">
            <a:avLst/>
          </a:prstGeom>
          <a:noFill/>
          <a:ln w="28575">
            <a:solidFill>
              <a:schemeClr val="tx1"/>
            </a:solidFill>
            <a:round/>
            <a:headEnd/>
            <a:tailEnd/>
          </a:ln>
        </p:spPr>
        <p:txBody>
          <a:bodyPr/>
          <a:lstStyle/>
          <a:p>
            <a:endParaRPr lang="en-US" sz="3200">
              <a:latin typeface="Times New Roman" panose="02020603050405020304" pitchFamily="18" charset="0"/>
              <a:cs typeface="Times New Roman" pitchFamily="18" charset="0"/>
            </a:endParaRPr>
          </a:p>
        </p:txBody>
      </p:sp>
      <p:sp>
        <p:nvSpPr>
          <p:cNvPr id="27" name="WordArt 5">
            <a:extLst>
              <a:ext uri="{FF2B5EF4-FFF2-40B4-BE49-F238E27FC236}">
                <a16:creationId xmlns:a16="http://schemas.microsoft.com/office/drawing/2014/main" id="{6C835787-8DF4-405E-BA2F-5AE0139ECEB3}"/>
              </a:ext>
            </a:extLst>
          </p:cNvPr>
          <p:cNvSpPr>
            <a:spLocks noChangeArrowheads="1" noChangeShapeType="1" noTextEdit="1"/>
          </p:cNvSpPr>
          <p:nvPr/>
        </p:nvSpPr>
        <p:spPr bwMode="auto">
          <a:xfrm>
            <a:off x="3247053" y="492448"/>
            <a:ext cx="5943600" cy="1066800"/>
          </a:xfrm>
          <a:prstGeom prst="rect">
            <a:avLst/>
          </a:prstGeom>
        </p:spPr>
        <p:txBody>
          <a:bodyPr wrap="none" fromWordArt="1"/>
          <a:lstStyle/>
          <a:p>
            <a:pPr algn="ctr"/>
            <a:r>
              <a:rPr lang="vi-VN" sz="3200" b="1" kern="10" dirty="0">
                <a:solidFill>
                  <a:srgbClr val="FF0000"/>
                </a:solidFill>
                <a:latin typeface="Times New Roman" pitchFamily="18" charset="0"/>
                <a:cs typeface="Times New Roman" pitchFamily="18" charset="0"/>
              </a:rPr>
              <a:t> Vương quốc vắng </a:t>
            </a:r>
            <a:r>
              <a:rPr lang="vi-VN" sz="3200" b="1" kern="10" dirty="0" err="1">
                <a:solidFill>
                  <a:srgbClr val="FF0000"/>
                </a:solidFill>
                <a:latin typeface="Times New Roman" pitchFamily="18" charset="0"/>
                <a:cs typeface="Times New Roman" pitchFamily="18" charset="0"/>
              </a:rPr>
              <a:t>nụ</a:t>
            </a:r>
            <a:r>
              <a:rPr lang="vi-VN" sz="3200" b="1" kern="10" dirty="0">
                <a:solidFill>
                  <a:srgbClr val="FF0000"/>
                </a:solidFill>
                <a:latin typeface="Times New Roman" pitchFamily="18" charset="0"/>
                <a:cs typeface="Times New Roman" pitchFamily="18" charset="0"/>
              </a:rPr>
              <a:t> </a:t>
            </a:r>
            <a:r>
              <a:rPr lang="vi-VN" sz="3200" b="1" kern="10" dirty="0" err="1">
                <a:solidFill>
                  <a:srgbClr val="FF0000"/>
                </a:solidFill>
                <a:latin typeface="Times New Roman" pitchFamily="18" charset="0"/>
                <a:cs typeface="Times New Roman" pitchFamily="18" charset="0"/>
              </a:rPr>
              <a:t>cười</a:t>
            </a:r>
            <a:r>
              <a:rPr lang="en-US" sz="3200" b="1" kern="10" dirty="0">
                <a:solidFill>
                  <a:srgbClr val="FF0000"/>
                </a:solidFill>
                <a:latin typeface="Times New Roman" pitchFamily="18" charset="0"/>
                <a:cs typeface="Times New Roman" pitchFamily="18" charset="0"/>
              </a:rPr>
              <a:t> (tiếp theo)  </a:t>
            </a:r>
          </a:p>
        </p:txBody>
      </p:sp>
    </p:spTree>
    <p:extLst>
      <p:ext uri="{BB962C8B-B14F-4D97-AF65-F5344CB8AC3E}">
        <p14:creationId xmlns:p14="http://schemas.microsoft.com/office/powerpoint/2010/main" val="1494895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edge">
                                      <p:cBhvr>
                                        <p:cTn id="10" dur="2000"/>
                                        <p:tgtEl>
                                          <p:spTgt spid="2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Scale>
                                      <p:cBhvr>
                                        <p:cTn id="2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2"/>
                                        </p:tgtEl>
                                        <p:attrNameLst>
                                          <p:attrName>ppt_x</p:attrName>
                                          <p:attrName>ppt_y</p:attrName>
                                        </p:attrNameLst>
                                      </p:cBhvr>
                                    </p:animMotion>
                                    <p:animEffect transition="in" filter="fade">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Scale>
                                      <p:cBhvr>
                                        <p:cTn id="34"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3"/>
                                        </p:tgtEl>
                                        <p:attrNameLst>
                                          <p:attrName>ppt_x</p:attrName>
                                          <p:attrName>ppt_y</p:attrName>
                                        </p:attrNameLst>
                                      </p:cBhvr>
                                    </p:animMotion>
                                    <p:animEffect transition="in" filter="fade">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Scale>
                                      <p:cBhvr>
                                        <p:cTn id="41"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4"/>
                                        </p:tgtEl>
                                        <p:attrNameLst>
                                          <p:attrName>ppt_x</p:attrName>
                                          <p:attrName>ppt_y</p:attrName>
                                        </p:attrNameLst>
                                      </p:cBhvr>
                                    </p:animMotion>
                                    <p:animEffect transition="in" filter="fade">
                                      <p:cBhvr>
                                        <p:cTn id="4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Đám mây 15">
            <a:extLst>
              <a:ext uri="{FF2B5EF4-FFF2-40B4-BE49-F238E27FC236}">
                <a16:creationId xmlns:a16="http://schemas.microsoft.com/office/drawing/2014/main" id="{8145A7BB-A103-47D4-93BC-3CB8B562127C}"/>
              </a:ext>
            </a:extLst>
          </p:cNvPr>
          <p:cNvSpPr/>
          <p:nvPr/>
        </p:nvSpPr>
        <p:spPr>
          <a:xfrm>
            <a:off x="3042682" y="2132179"/>
            <a:ext cx="6428792" cy="1884784"/>
          </a:xfrm>
          <a:prstGeom prst="cloud">
            <a:avLst/>
          </a:prstGeom>
          <a:no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7" name="Tiêu đề 1">
            <a:extLst>
              <a:ext uri="{FF2B5EF4-FFF2-40B4-BE49-F238E27FC236}">
                <a16:creationId xmlns:a16="http://schemas.microsoft.com/office/drawing/2014/main" id="{63F603FA-7981-4805-AC99-E4A842F281CE}"/>
              </a:ext>
            </a:extLst>
          </p:cNvPr>
          <p:cNvSpPr txBox="1">
            <a:spLocks/>
          </p:cNvSpPr>
          <p:nvPr/>
        </p:nvSpPr>
        <p:spPr>
          <a:xfrm>
            <a:off x="2918904" y="2397462"/>
            <a:ext cx="7062223" cy="1354217"/>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pPr fontAlgn="auto">
              <a:spcAft>
                <a:spcPts val="0"/>
              </a:spcAft>
            </a:pPr>
            <a:r>
              <a:rPr lang="en-US" sz="8800" dirty="0" err="1">
                <a:solidFill>
                  <a:srgbClr val="FF0000"/>
                </a:solidFill>
                <a:latin typeface="Times New Roman" panose="02020603050405020304" pitchFamily="18" charset="0"/>
                <a:cs typeface="Times New Roman" panose="02020603050405020304" pitchFamily="18" charset="0"/>
              </a:rPr>
              <a:t>Giải</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nghĩa</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từ</a:t>
            </a:r>
            <a:endParaRPr lang="en-US" sz="8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22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6A38840-C902-48A7-B39E-4156CDAEFF29}"/>
              </a:ext>
            </a:extLst>
          </p:cNvPr>
          <p:cNvSpPr/>
          <p:nvPr/>
        </p:nvSpPr>
        <p:spPr>
          <a:xfrm flipV="1">
            <a:off x="2205" y="1091587"/>
            <a:ext cx="12187592" cy="45708"/>
          </a:xfrm>
          <a:prstGeom prst="rect">
            <a:avLst/>
          </a:prstGeom>
          <a:solidFill>
            <a:srgbClr val="37A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 Box 2">
            <a:extLst>
              <a:ext uri="{FF2B5EF4-FFF2-40B4-BE49-F238E27FC236}">
                <a16:creationId xmlns:a16="http://schemas.microsoft.com/office/drawing/2014/main" id="{CDC72F81-2F32-4A03-B22B-A26573ACA5C2}"/>
              </a:ext>
            </a:extLst>
          </p:cNvPr>
          <p:cNvSpPr txBox="1">
            <a:spLocks noChangeArrowheads="1"/>
          </p:cNvSpPr>
          <p:nvPr/>
        </p:nvSpPr>
        <p:spPr bwMode="auto">
          <a:xfrm>
            <a:off x="4648200" y="54230"/>
            <a:ext cx="22860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1"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Tậpđọc</a:t>
            </a:r>
            <a:endParaRPr kumimoji="0" lang="en-US" sz="3200" b="0" i="1"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Text Box 9">
            <a:extLst>
              <a:ext uri="{FF2B5EF4-FFF2-40B4-BE49-F238E27FC236}">
                <a16:creationId xmlns:a16="http://schemas.microsoft.com/office/drawing/2014/main" id="{175E9BE0-BA22-4E18-B579-C093462AED22}"/>
              </a:ext>
            </a:extLst>
          </p:cNvPr>
          <p:cNvSpPr txBox="1">
            <a:spLocks noChangeArrowheads="1"/>
          </p:cNvSpPr>
          <p:nvPr/>
        </p:nvSpPr>
        <p:spPr bwMode="auto">
          <a:xfrm>
            <a:off x="1093236" y="1678962"/>
            <a:ext cx="3276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Luyện</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1" name="Text Box 10">
            <a:extLst>
              <a:ext uri="{FF2B5EF4-FFF2-40B4-BE49-F238E27FC236}">
                <a16:creationId xmlns:a16="http://schemas.microsoft.com/office/drawing/2014/main" id="{1CEF605F-3020-4429-9750-F358BE74EF21}"/>
              </a:ext>
            </a:extLst>
          </p:cNvPr>
          <p:cNvSpPr txBox="1">
            <a:spLocks noChangeArrowheads="1"/>
          </p:cNvSpPr>
          <p:nvPr/>
        </p:nvSpPr>
        <p:spPr bwMode="auto">
          <a:xfrm>
            <a:off x="7178351" y="1724060"/>
            <a:ext cx="3657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Tìm</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hiểu</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bài</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2" name="Text Box 11">
            <a:extLst>
              <a:ext uri="{FF2B5EF4-FFF2-40B4-BE49-F238E27FC236}">
                <a16:creationId xmlns:a16="http://schemas.microsoft.com/office/drawing/2014/main" id="{25D23E6F-E016-4728-828F-9A773257DD48}"/>
              </a:ext>
            </a:extLst>
          </p:cNvPr>
          <p:cNvSpPr txBox="1">
            <a:spLocks noChangeArrowheads="1"/>
          </p:cNvSpPr>
          <p:nvPr/>
        </p:nvSpPr>
        <p:spPr bwMode="auto">
          <a:xfrm>
            <a:off x="990601" y="2556358"/>
            <a:ext cx="2438399" cy="5847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uyển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3" name="Text Box 12">
            <a:extLst>
              <a:ext uri="{FF2B5EF4-FFF2-40B4-BE49-F238E27FC236}">
                <a16:creationId xmlns:a16="http://schemas.microsoft.com/office/drawing/2014/main" id="{B5BE8922-066B-4685-BAFA-83F611EB8F7D}"/>
              </a:ext>
            </a:extLst>
          </p:cNvPr>
          <p:cNvSpPr txBox="1">
            <a:spLocks noChangeArrowheads="1"/>
          </p:cNvSpPr>
          <p:nvPr/>
        </p:nvSpPr>
        <p:spPr bwMode="auto">
          <a:xfrm>
            <a:off x="990600" y="3568125"/>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miệng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4" name="Text Box 13">
            <a:extLst>
              <a:ext uri="{FF2B5EF4-FFF2-40B4-BE49-F238E27FC236}">
                <a16:creationId xmlns:a16="http://schemas.microsoft.com/office/drawing/2014/main" id="{7F7F7D62-79A8-4B6D-9A73-21EB7D57C985}"/>
              </a:ext>
            </a:extLst>
          </p:cNvPr>
          <p:cNvSpPr txBox="1">
            <a:spLocks noChangeArrowheads="1"/>
          </p:cNvSpPr>
          <p:nvPr/>
        </p:nvSpPr>
        <p:spPr bwMode="auto">
          <a:xfrm>
            <a:off x="990600" y="4445521"/>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lom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khom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6" name="Line 15">
            <a:extLst>
              <a:ext uri="{FF2B5EF4-FFF2-40B4-BE49-F238E27FC236}">
                <a16:creationId xmlns:a16="http://schemas.microsoft.com/office/drawing/2014/main" id="{7459F12C-DF7F-4954-B2C3-F8FD11A08A07}"/>
              </a:ext>
            </a:extLst>
          </p:cNvPr>
          <p:cNvSpPr>
            <a:spLocks noChangeShapeType="1"/>
          </p:cNvSpPr>
          <p:nvPr/>
        </p:nvSpPr>
        <p:spPr bwMode="auto">
          <a:xfrm>
            <a:off x="4648200" y="1137295"/>
            <a:ext cx="0" cy="5644505"/>
          </a:xfrm>
          <a:prstGeom prst="line">
            <a:avLst/>
          </a:prstGeom>
          <a:noFill/>
          <a:ln w="2857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7" name="WordArt 5">
            <a:extLst>
              <a:ext uri="{FF2B5EF4-FFF2-40B4-BE49-F238E27FC236}">
                <a16:creationId xmlns:a16="http://schemas.microsoft.com/office/drawing/2014/main" id="{6C835787-8DF4-405E-BA2F-5AE0139ECEB3}"/>
              </a:ext>
            </a:extLst>
          </p:cNvPr>
          <p:cNvSpPr>
            <a:spLocks noChangeArrowheads="1" noChangeShapeType="1" noTextEdit="1"/>
          </p:cNvSpPr>
          <p:nvPr/>
        </p:nvSpPr>
        <p:spPr bwMode="auto">
          <a:xfrm>
            <a:off x="3247053" y="492448"/>
            <a:ext cx="5943600" cy="1066800"/>
          </a:xfrm>
          <a:prstGeom prst="rect">
            <a:avLst/>
          </a:prstGeom>
        </p:spPr>
        <p:txBody>
          <a:bodyPr wrap="none" fromWordAr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Vương quốc vắng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nụ</a:t>
            </a: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cười</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tiếp</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theo</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(tr. 143) </a:t>
            </a:r>
          </a:p>
        </p:txBody>
      </p:sp>
      <p:sp>
        <p:nvSpPr>
          <p:cNvPr id="11" name="Text Box 13">
            <a:extLst>
              <a:ext uri="{FF2B5EF4-FFF2-40B4-BE49-F238E27FC236}">
                <a16:creationId xmlns:a16="http://schemas.microsoft.com/office/drawing/2014/main" id="{69D3EBF0-C8E8-46DB-A802-E055472B8FEF}"/>
              </a:ext>
            </a:extLst>
          </p:cNvPr>
          <p:cNvSpPr txBox="1">
            <a:spLocks noChangeArrowheads="1"/>
          </p:cNvSpPr>
          <p:nvPr/>
        </p:nvSpPr>
        <p:spPr bwMode="auto">
          <a:xfrm>
            <a:off x="5408646" y="2556358"/>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a:solidFill>
                  <a:schemeClr val="accent6">
                    <a:lumMod val="50000"/>
                  </a:schemeClr>
                </a:solidFill>
                <a:latin typeface="Times New Roman" panose="02020603050405020304" pitchFamily="18" charset="0"/>
                <a:cs typeface="Times New Roman" pitchFamily="18" charset="0"/>
              </a:rPr>
              <a:t>t</a:t>
            </a:r>
            <a:r>
              <a:rPr kumimoji="0" lang="en-US" sz="32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óc</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trái</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đào</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Tree>
    <p:extLst>
      <p:ext uri="{BB962C8B-B14F-4D97-AF65-F5344CB8AC3E}">
        <p14:creationId xmlns:p14="http://schemas.microsoft.com/office/powerpoint/2010/main" val="46426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TS001140807 2">
      <a:dk1>
        <a:srgbClr val="006666"/>
      </a:dk1>
      <a:lt1>
        <a:srgbClr val="FFFFFF"/>
      </a:lt1>
      <a:dk2>
        <a:srgbClr val="006666"/>
      </a:dk2>
      <a:lt2>
        <a:srgbClr val="220011"/>
      </a:lt2>
      <a:accent1>
        <a:srgbClr val="009900"/>
      </a:accent1>
      <a:accent2>
        <a:srgbClr val="669900"/>
      </a:accent2>
      <a:accent3>
        <a:srgbClr val="FFFFFF"/>
      </a:accent3>
      <a:accent4>
        <a:srgbClr val="005656"/>
      </a:accent4>
      <a:accent5>
        <a:srgbClr val="AACAAA"/>
      </a:accent5>
      <a:accent6>
        <a:srgbClr val="5C8A00"/>
      </a:accent6>
      <a:hlink>
        <a:srgbClr val="99CC00"/>
      </a:hlink>
      <a:folHlink>
        <a:srgbClr val="CCFF33"/>
      </a:folHlink>
    </a:clrScheme>
    <a:fontScheme name="TS0011408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S001140807 1">
        <a:dk1>
          <a:srgbClr val="220011"/>
        </a:dk1>
        <a:lt1>
          <a:srgbClr val="FFFFFF"/>
        </a:lt1>
        <a:dk2>
          <a:srgbClr val="003366"/>
        </a:dk2>
        <a:lt2>
          <a:srgbClr val="FFFFFF"/>
        </a:lt2>
        <a:accent1>
          <a:srgbClr val="87B0C7"/>
        </a:accent1>
        <a:accent2>
          <a:srgbClr val="68BEC0"/>
        </a:accent2>
        <a:accent3>
          <a:srgbClr val="AAADB8"/>
        </a:accent3>
        <a:accent4>
          <a:srgbClr val="DADADA"/>
        </a:accent4>
        <a:accent5>
          <a:srgbClr val="C3D4E0"/>
        </a:accent5>
        <a:accent6>
          <a:srgbClr val="5EACAE"/>
        </a:accent6>
        <a:hlink>
          <a:srgbClr val="D99A45"/>
        </a:hlink>
        <a:folHlink>
          <a:srgbClr val="B9B395"/>
        </a:folHlink>
      </a:clrScheme>
      <a:clrMap bg1="dk2" tx1="lt1" bg2="dk1" tx2="lt2" accent1="accent1" accent2="accent2" accent3="accent3" accent4="accent4" accent5="accent5" accent6="accent6" hlink="hlink" folHlink="folHlink"/>
    </a:extraClrScheme>
    <a:extraClrScheme>
      <a:clrScheme name="TS001140807 2">
        <a:dk1>
          <a:srgbClr val="006666"/>
        </a:dk1>
        <a:lt1>
          <a:srgbClr val="FFFFFF"/>
        </a:lt1>
        <a:dk2>
          <a:srgbClr val="006666"/>
        </a:dk2>
        <a:lt2>
          <a:srgbClr val="220011"/>
        </a:lt2>
        <a:accent1>
          <a:srgbClr val="009900"/>
        </a:accent1>
        <a:accent2>
          <a:srgbClr val="669900"/>
        </a:accent2>
        <a:accent3>
          <a:srgbClr val="FFFFFF"/>
        </a:accent3>
        <a:accent4>
          <a:srgbClr val="005656"/>
        </a:accent4>
        <a:accent5>
          <a:srgbClr val="AACAAA"/>
        </a:accent5>
        <a:accent6>
          <a:srgbClr val="5C8A00"/>
        </a:accent6>
        <a:hlink>
          <a:srgbClr val="99CC00"/>
        </a:hlink>
        <a:folHlink>
          <a:srgbClr val="CCFF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2073</TotalTime>
  <Words>1512</Words>
  <Application>Microsoft Office PowerPoint</Application>
  <PresentationFormat>Màn hình rộng</PresentationFormat>
  <Paragraphs>145</Paragraphs>
  <Slides>22</Slides>
  <Notes>14</Notes>
  <HiddenSlides>0</HiddenSlides>
  <MMClips>1</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22</vt:i4>
      </vt:variant>
    </vt:vector>
  </HeadingPairs>
  <TitlesOfParts>
    <vt:vector size="29" baseType="lpstr">
      <vt:lpstr>等线</vt:lpstr>
      <vt:lpstr>Arial</vt:lpstr>
      <vt:lpstr>Tahoma</vt:lpstr>
      <vt:lpstr>Times New Roman</vt:lpstr>
      <vt:lpstr>Wingdings</vt:lpstr>
      <vt:lpstr>Default Design</vt:lpstr>
      <vt:lpstr>Theme1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253</cp:revision>
  <dcterms:created xsi:type="dcterms:W3CDTF">2018-02-23T07:21:57Z</dcterms:created>
  <dcterms:modified xsi:type="dcterms:W3CDTF">2022-05-08T15:47:37Z</dcterms:modified>
</cp:coreProperties>
</file>