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10" r:id="rId4"/>
    <p:sldMasterId id="2147483722" r:id="rId5"/>
  </p:sldMasterIdLst>
  <p:notesMasterIdLst>
    <p:notesMasterId r:id="rId24"/>
  </p:notesMasterIdLst>
  <p:sldIdLst>
    <p:sldId id="278" r:id="rId6"/>
    <p:sldId id="305" r:id="rId7"/>
    <p:sldId id="312" r:id="rId8"/>
    <p:sldId id="313" r:id="rId9"/>
    <p:sldId id="273" r:id="rId10"/>
    <p:sldId id="257" r:id="rId11"/>
    <p:sldId id="31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0" r:id="rId21"/>
    <p:sldId id="271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2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9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4E35-722D-4829-B509-EFDA689BF01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41F-3877-4E4C-BB1B-ED17FF2B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41F-3877-4E4C-BB1B-ED17FF2BFF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0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4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4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69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8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43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65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4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72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89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0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2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0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4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9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43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59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3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7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2D62-D95F-49A4-BD1D-E83090212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7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F35A4F-A009-4C48-99D9-FAF35FC8C74E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F13A44-5295-424F-99E5-D162B23F49F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7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97BC-A6D9-4C3E-A2CA-27307AB94C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18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E893-9418-48B8-9955-5B03A53D51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2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7798-767F-48D0-B736-DDA492C4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36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F84F-025A-4DEF-8BEB-121EF4CBB8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133B-4BAC-4E77-9E71-14A63DFFBE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4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A393-B580-4B0F-980E-D9B02BB40D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16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25DD-BF17-482F-AC39-DA29EBF6F8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0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8C321-A9A6-4B86-9959-A3B5932E64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45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165B-B2D0-4D59-B180-64A95117E2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72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84CE-9A4E-4E2E-8F34-8E4898DAA7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9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4750-0C9F-4AB9-BF02-8867C7EB8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13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43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67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96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45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33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52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1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83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96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2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E6C4F6-6B50-40A5-A816-26807DD066D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ECB3C6-D32E-4CDD-BD5C-7A9E544CFD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8893B-2C5B-41CC-AB9D-2B697B38C3A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3" Type="http://schemas.openxmlformats.org/officeDocument/2006/relationships/image" Target="../media/image13.jp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13.jpg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9.jp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49.jfif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3.jfi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63.jpg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jp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jp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3.jp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3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220663"/>
            <a:ext cx="9070975" cy="1250950"/>
            <a:chOff x="-2" y="76"/>
            <a:chExt cx="5714" cy="788"/>
          </a:xfrm>
        </p:grpSpPr>
        <p:sp>
          <p:nvSpPr>
            <p:cNvPr id="2061" name="AutoShape 11" descr="globeterrestres3"/>
            <p:cNvSpPr>
              <a:spLocks noChangeArrowheads="1"/>
            </p:cNvSpPr>
            <p:nvPr/>
          </p:nvSpPr>
          <p:spPr bwMode="auto">
            <a:xfrm rot="10800000">
              <a:off x="5183" y="252"/>
              <a:ext cx="127" cy="374"/>
            </a:xfrm>
            <a:prstGeom prst="upDownArrow">
              <a:avLst>
                <a:gd name="adj1" fmla="val 40000"/>
                <a:gd name="adj2" fmla="val 58843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2813"/>
              <a:endParaRPr lang="en-US"/>
            </a:p>
          </p:txBody>
        </p:sp>
        <p:sp>
          <p:nvSpPr>
            <p:cNvPr id="2062" name="Text Box 5"/>
            <p:cNvSpPr txBox="1">
              <a:spLocks noChangeArrowheads="1"/>
            </p:cNvSpPr>
            <p:nvPr/>
          </p:nvSpPr>
          <p:spPr bwMode="auto">
            <a:xfrm>
              <a:off x="794" y="76"/>
              <a:ext cx="4368" cy="30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TRƯỜNG TIỂU HỌC  VŨ XUÂN THIỀU</a:t>
              </a:r>
            </a:p>
          </p:txBody>
        </p:sp>
        <p:sp>
          <p:nvSpPr>
            <p:cNvPr id="2063" name="Oval 7"/>
            <p:cNvSpPr>
              <a:spLocks noChangeArrowheads="1"/>
            </p:cNvSpPr>
            <p:nvPr/>
          </p:nvSpPr>
          <p:spPr bwMode="auto">
            <a:xfrm rot="10800000">
              <a:off x="5035" y="523"/>
              <a:ext cx="423" cy="34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/>
            </a:p>
          </p:txBody>
        </p:sp>
        <p:sp>
          <p:nvSpPr>
            <p:cNvPr id="2064" name="Oval 8" descr="globeterrestres11"/>
            <p:cNvSpPr>
              <a:spLocks noChangeArrowheads="1"/>
            </p:cNvSpPr>
            <p:nvPr/>
          </p:nvSpPr>
          <p:spPr bwMode="auto">
            <a:xfrm rot="10800000">
              <a:off x="5290" y="370"/>
              <a:ext cx="422" cy="341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/>
            </a:p>
          </p:txBody>
        </p:sp>
        <p:sp>
          <p:nvSpPr>
            <p:cNvPr id="2065" name="Oval 9"/>
            <p:cNvSpPr>
              <a:spLocks noChangeArrowheads="1"/>
            </p:cNvSpPr>
            <p:nvPr/>
          </p:nvSpPr>
          <p:spPr bwMode="auto">
            <a:xfrm rot="10800000">
              <a:off x="5035" y="217"/>
              <a:ext cx="423" cy="341"/>
            </a:xfrm>
            <a:prstGeom prst="ellipse">
              <a:avLst/>
            </a:prstGeom>
            <a:solidFill>
              <a:srgbClr val="00D2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/>
            </a:p>
          </p:txBody>
        </p:sp>
        <p:sp>
          <p:nvSpPr>
            <p:cNvPr id="2066" name="AutoShape 10" descr="globeterrestres3"/>
            <p:cNvSpPr>
              <a:spLocks noChangeArrowheads="1"/>
            </p:cNvSpPr>
            <p:nvPr/>
          </p:nvSpPr>
          <p:spPr bwMode="auto">
            <a:xfrm rot="10800000" flipH="1">
              <a:off x="-2" y="496"/>
              <a:ext cx="5570" cy="98"/>
            </a:xfrm>
            <a:prstGeom prst="rightArrow">
              <a:avLst>
                <a:gd name="adj1" fmla="val 58528"/>
                <a:gd name="adj2" fmla="val 115515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/>
            </a:p>
          </p:txBody>
        </p:sp>
        <p:sp>
          <p:nvSpPr>
            <p:cNvPr id="2067" name="AutoShape 11" descr="globeterrestres3"/>
            <p:cNvSpPr>
              <a:spLocks noChangeArrowheads="1"/>
            </p:cNvSpPr>
            <p:nvPr/>
          </p:nvSpPr>
          <p:spPr bwMode="auto">
            <a:xfrm rot="10800000">
              <a:off x="5183" y="353"/>
              <a:ext cx="127" cy="375"/>
            </a:xfrm>
            <a:prstGeom prst="upDownArrow">
              <a:avLst>
                <a:gd name="adj1" fmla="val 40000"/>
                <a:gd name="adj2" fmla="val 5900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2813"/>
              <a:endParaRPr lang="en-US"/>
            </a:p>
          </p:txBody>
        </p:sp>
      </p:grpSp>
      <p:pic>
        <p:nvPicPr>
          <p:cNvPr id="2052" name="Picture 12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3" y="4881563"/>
            <a:ext cx="1779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3"/>
          <p:cNvSpPr>
            <a:spLocks noChangeArrowheads="1"/>
          </p:cNvSpPr>
          <p:nvPr/>
        </p:nvSpPr>
        <p:spPr bwMode="auto">
          <a:xfrm>
            <a:off x="990600" y="1206500"/>
            <a:ext cx="7342188" cy="2222500"/>
          </a:xfrm>
          <a:prstGeom prst="cloudCallout">
            <a:avLst>
              <a:gd name="adj1" fmla="val -49958"/>
              <a:gd name="adj2" fmla="val 95944"/>
            </a:avLst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/>
          <a:lstStyle/>
          <a:p>
            <a:endParaRPr lang="en-US"/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990600" y="1411288"/>
            <a:ext cx="7543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TOÁN 4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LUYỆN TẬP CHUNG (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138)</a:t>
            </a:r>
          </a:p>
        </p:txBody>
      </p:sp>
      <p:pic>
        <p:nvPicPr>
          <p:cNvPr id="2055" name="Picture 15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103813"/>
            <a:ext cx="17033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44950"/>
            <a:ext cx="2514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044950"/>
            <a:ext cx="2514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044575"/>
            <a:ext cx="1335088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987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890588"/>
            <a:ext cx="12668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57571"/>
              </p:ext>
            </p:extLst>
          </p:nvPr>
        </p:nvGraphicFramePr>
        <p:xfrm>
          <a:off x="304800" y="762000"/>
          <a:ext cx="2463800" cy="146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4" imgW="660240" imgH="393480" progId="Equation.3">
                  <p:embed/>
                </p:oleObj>
              </mc:Choice>
              <mc:Fallback>
                <p:oleObj name="Equation" r:id="rId4" imgW="660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463800" cy="1468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25001"/>
              </p:ext>
            </p:extLst>
          </p:nvPr>
        </p:nvGraphicFramePr>
        <p:xfrm>
          <a:off x="2819400" y="762000"/>
          <a:ext cx="2457450" cy="149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6" imgW="647640" imgH="393480" progId="Equation.3">
                  <p:embed/>
                </p:oleObj>
              </mc:Choice>
              <mc:Fallback>
                <p:oleObj name="Equation" r:id="rId6" imgW="647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2457450" cy="149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46686"/>
              </p:ext>
            </p:extLst>
          </p:nvPr>
        </p:nvGraphicFramePr>
        <p:xfrm>
          <a:off x="5486400" y="762000"/>
          <a:ext cx="1384300" cy="165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8" imgW="330120" imgH="393480" progId="Equation.3">
                  <p:embed/>
                </p:oleObj>
              </mc:Choice>
              <mc:Fallback>
                <p:oleObj name="Equation" r:id="rId8" imgW="330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762000"/>
                        <a:ext cx="1384300" cy="1650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68198"/>
              </p:ext>
            </p:extLst>
          </p:nvPr>
        </p:nvGraphicFramePr>
        <p:xfrm>
          <a:off x="304800" y="2819400"/>
          <a:ext cx="2349500" cy="158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10" imgW="583920" imgH="393480" progId="Equation.3">
                  <p:embed/>
                </p:oleObj>
              </mc:Choice>
              <mc:Fallback>
                <p:oleObj name="Equation" r:id="rId10" imgW="583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349500" cy="1583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152294"/>
              </p:ext>
            </p:extLst>
          </p:nvPr>
        </p:nvGraphicFramePr>
        <p:xfrm>
          <a:off x="2819400" y="2819400"/>
          <a:ext cx="2593258" cy="16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12" imgW="622080" imgH="393480" progId="Equation.3">
                  <p:embed/>
                </p:oleObj>
              </mc:Choice>
              <mc:Fallback>
                <p:oleObj name="Equation" r:id="rId12" imgW="622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2593258" cy="1640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92180"/>
              </p:ext>
            </p:extLst>
          </p:nvPr>
        </p:nvGraphicFramePr>
        <p:xfrm>
          <a:off x="5486400" y="2819400"/>
          <a:ext cx="1447800" cy="172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14" imgW="330120" imgH="393480" progId="Equation.3">
                  <p:embed/>
                </p:oleObj>
              </mc:Choice>
              <mc:Fallback>
                <p:oleObj name="Equation" r:id="rId14" imgW="330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1447800" cy="1726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28600" y="1981200"/>
          <a:ext cx="2165350" cy="163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5" imgW="520560" imgH="393480" progId="Equation.3">
                  <p:embed/>
                </p:oleObj>
              </mc:Choice>
              <mc:Fallback>
                <p:oleObj name="Equation" r:id="rId5" imgW="520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2165350" cy="1637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590800" y="2057400"/>
          <a:ext cx="263094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2630948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410200" y="2057400"/>
          <a:ext cx="1366069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9" imgW="342720" imgH="393480" progId="Equation.3">
                  <p:embed/>
                </p:oleObj>
              </mc:Choice>
              <mc:Fallback>
                <p:oleObj name="Equation" r:id="rId9" imgW="342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1366069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EE025099-1525-4FF1-937A-585FE6ED5B31}"/>
                  </a:ext>
                </a:extLst>
              </p:cNvPr>
              <p:cNvSpPr txBox="1"/>
              <p:nvPr/>
            </p:nvSpPr>
            <p:spPr bwMode="auto">
              <a:xfrm>
                <a:off x="6629400" y="2133600"/>
                <a:ext cx="1366838" cy="156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EE025099-1525-4FF1-937A-585FE6ED5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133600"/>
                <a:ext cx="1366838" cy="1568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775" y="634425"/>
            <a:ext cx="267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02775"/>
              </p:ext>
            </p:extLst>
          </p:nvPr>
        </p:nvGraphicFramePr>
        <p:xfrm>
          <a:off x="1295400" y="1676400"/>
          <a:ext cx="2266950" cy="156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2266950" cy="1561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90271"/>
              </p:ext>
            </p:extLst>
          </p:nvPr>
        </p:nvGraphicFramePr>
        <p:xfrm>
          <a:off x="5562600" y="1752600"/>
          <a:ext cx="21256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21256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83746"/>
              </p:ext>
            </p:extLst>
          </p:nvPr>
        </p:nvGraphicFramePr>
        <p:xfrm>
          <a:off x="1246432" y="3581400"/>
          <a:ext cx="19748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8" imgW="520560" imgH="393480" progId="Equation.3">
                  <p:embed/>
                </p:oleObj>
              </mc:Choice>
              <mc:Fallback>
                <p:oleObj name="Equation" r:id="rId8" imgW="520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432" y="3581400"/>
                        <a:ext cx="19748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35240"/>
              </p:ext>
            </p:extLst>
          </p:nvPr>
        </p:nvGraphicFramePr>
        <p:xfrm>
          <a:off x="1371600" y="838200"/>
          <a:ext cx="1981200" cy="149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38200"/>
                        <a:ext cx="1981200" cy="149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23230"/>
              </p:ext>
            </p:extLst>
          </p:nvPr>
        </p:nvGraphicFramePr>
        <p:xfrm>
          <a:off x="3281363" y="838200"/>
          <a:ext cx="17240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3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838200"/>
                        <a:ext cx="17240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50642"/>
              </p:ext>
            </p:extLst>
          </p:nvPr>
        </p:nvGraphicFramePr>
        <p:xfrm>
          <a:off x="5105400" y="838200"/>
          <a:ext cx="2127250" cy="140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4" name="Equation" r:id="rId8" imgW="596880" imgH="393480" progId="Equation.3">
                  <p:embed/>
                </p:oleObj>
              </mc:Choice>
              <mc:Fallback>
                <p:oleObj name="Equation" r:id="rId8" imgW="596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838200"/>
                        <a:ext cx="2127250" cy="1403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92781"/>
              </p:ext>
            </p:extLst>
          </p:nvPr>
        </p:nvGraphicFramePr>
        <p:xfrm>
          <a:off x="1404938" y="2819400"/>
          <a:ext cx="18716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10" imgW="545760" imgH="393480" progId="Equation.3">
                  <p:embed/>
                </p:oleObj>
              </mc:Choice>
              <mc:Fallback>
                <p:oleObj name="Equation" r:id="rId10" imgW="545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2819400"/>
                        <a:ext cx="18716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28642"/>
              </p:ext>
            </p:extLst>
          </p:nvPr>
        </p:nvGraphicFramePr>
        <p:xfrm>
          <a:off x="3362325" y="2743200"/>
          <a:ext cx="18224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Equation" r:id="rId12" imgW="520560" imgH="393480" progId="Equation.3">
                  <p:embed/>
                </p:oleObj>
              </mc:Choice>
              <mc:Fallback>
                <p:oleObj name="Equation" r:id="rId12" imgW="5205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743200"/>
                        <a:ext cx="18224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5094"/>
              </p:ext>
            </p:extLst>
          </p:nvPr>
        </p:nvGraphicFramePr>
        <p:xfrm>
          <a:off x="5334000" y="2667000"/>
          <a:ext cx="1314450" cy="150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Equation" r:id="rId14" imgW="342720" imgH="393480" progId="Equation.3">
                  <p:embed/>
                </p:oleObj>
              </mc:Choice>
              <mc:Fallback>
                <p:oleObj name="Equation" r:id="rId14" imgW="3427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314450" cy="1509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26759"/>
              </p:ext>
            </p:extLst>
          </p:nvPr>
        </p:nvGraphicFramePr>
        <p:xfrm>
          <a:off x="1422400" y="4572000"/>
          <a:ext cx="207486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16" imgW="520560" imgH="393480" progId="Equation.3">
                  <p:embed/>
                </p:oleObj>
              </mc:Choice>
              <mc:Fallback>
                <p:oleObj name="Equation" r:id="rId16" imgW="520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572000"/>
                        <a:ext cx="2074863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19688"/>
              </p:ext>
            </p:extLst>
          </p:nvPr>
        </p:nvGraphicFramePr>
        <p:xfrm>
          <a:off x="3592513" y="4724400"/>
          <a:ext cx="17732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18" imgW="520560" imgH="393480" progId="Equation.3">
                  <p:embed/>
                </p:oleObj>
              </mc:Choice>
              <mc:Fallback>
                <p:oleObj name="Equation" r:id="rId18" imgW="5205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724400"/>
                        <a:ext cx="1773237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17185"/>
              </p:ext>
            </p:extLst>
          </p:nvPr>
        </p:nvGraphicFramePr>
        <p:xfrm>
          <a:off x="5562600" y="4648200"/>
          <a:ext cx="22098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20" imgW="609480" imgH="393480" progId="Equation.3">
                  <p:embed/>
                </p:oleObj>
              </mc:Choice>
              <mc:Fallback>
                <p:oleObj name="Equation" r:id="rId20" imgW="6094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48200"/>
                        <a:ext cx="22098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05825"/>
            <a:ext cx="239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79560"/>
              </p:ext>
            </p:extLst>
          </p:nvPr>
        </p:nvGraphicFramePr>
        <p:xfrm>
          <a:off x="1010388" y="1295400"/>
          <a:ext cx="207440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88" y="1295400"/>
                        <a:ext cx="2074402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32470"/>
              </p:ext>
            </p:extLst>
          </p:nvPr>
        </p:nvGraphicFramePr>
        <p:xfrm>
          <a:off x="4876800" y="1447800"/>
          <a:ext cx="1771650" cy="140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6" imgW="495000" imgH="393480" progId="Equation.3">
                  <p:embed/>
                </p:oleObj>
              </mc:Choice>
              <mc:Fallback>
                <p:oleObj name="Equation" r:id="rId6" imgW="495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1771650" cy="1408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13232"/>
              </p:ext>
            </p:extLst>
          </p:nvPr>
        </p:nvGraphicFramePr>
        <p:xfrm>
          <a:off x="3084790" y="3581400"/>
          <a:ext cx="1636661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8" imgW="431640" imgH="393480" progId="Equation.3">
                  <p:embed/>
                </p:oleObj>
              </mc:Choice>
              <mc:Fallback>
                <p:oleObj name="Equation" r:id="rId8" imgW="431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790" y="3581400"/>
                        <a:ext cx="1636661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00983"/>
              </p:ext>
            </p:extLst>
          </p:nvPr>
        </p:nvGraphicFramePr>
        <p:xfrm>
          <a:off x="1760589" y="609600"/>
          <a:ext cx="1835150" cy="153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89" y="609600"/>
                        <a:ext cx="1835150" cy="1537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39289"/>
              </p:ext>
            </p:extLst>
          </p:nvPr>
        </p:nvGraphicFramePr>
        <p:xfrm>
          <a:off x="1831871" y="2667001"/>
          <a:ext cx="168131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871" y="2667001"/>
                        <a:ext cx="168131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08700"/>
              </p:ext>
            </p:extLst>
          </p:nvPr>
        </p:nvGraphicFramePr>
        <p:xfrm>
          <a:off x="1836789" y="4419600"/>
          <a:ext cx="180381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" name="Equation" r:id="rId8" imgW="431640" imgH="393480" progId="Equation.3">
                  <p:embed/>
                </p:oleObj>
              </mc:Choice>
              <mc:Fallback>
                <p:oleObj name="Equation" r:id="rId8" imgW="431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89" y="4419600"/>
                        <a:ext cx="180381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78889"/>
              </p:ext>
            </p:extLst>
          </p:nvPr>
        </p:nvGraphicFramePr>
        <p:xfrm>
          <a:off x="3592564" y="609600"/>
          <a:ext cx="17224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" name="Equation" r:id="rId10" imgW="444240" imgH="393480" progId="Equation.3">
                  <p:embed/>
                </p:oleObj>
              </mc:Choice>
              <mc:Fallback>
                <p:oleObj name="Equation" r:id="rId10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64" y="609600"/>
                        <a:ext cx="1722438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58489"/>
              </p:ext>
            </p:extLst>
          </p:nvPr>
        </p:nvGraphicFramePr>
        <p:xfrm>
          <a:off x="5494389" y="685800"/>
          <a:ext cx="1238250" cy="14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Equation" r:id="rId12" imgW="342720" imgH="393480" progId="Equation.3">
                  <p:embed/>
                </p:oleObj>
              </mc:Choice>
              <mc:Fallback>
                <p:oleObj name="Equation" r:id="rId12" imgW="3427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89" y="685800"/>
                        <a:ext cx="1238250" cy="1421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37047"/>
              </p:ext>
            </p:extLst>
          </p:nvPr>
        </p:nvGraphicFramePr>
        <p:xfrm>
          <a:off x="3614789" y="2514600"/>
          <a:ext cx="1855788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Equation" r:id="rId14" imgW="457200" imgH="393480" progId="Equation.3">
                  <p:embed/>
                </p:oleObj>
              </mc:Choice>
              <mc:Fallback>
                <p:oleObj name="Equation" r:id="rId14" imgW="4572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89" y="2514600"/>
                        <a:ext cx="1855788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52082"/>
              </p:ext>
            </p:extLst>
          </p:nvPr>
        </p:nvGraphicFramePr>
        <p:xfrm>
          <a:off x="5494389" y="2514600"/>
          <a:ext cx="1371600" cy="163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Equation" r:id="rId16" imgW="330120" imgH="393480" progId="Equation.3">
                  <p:embed/>
                </p:oleObj>
              </mc:Choice>
              <mc:Fallback>
                <p:oleObj name="Equation" r:id="rId16" imgW="330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89" y="2514600"/>
                        <a:ext cx="1371600" cy="1635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52989"/>
              </p:ext>
            </p:extLst>
          </p:nvPr>
        </p:nvGraphicFramePr>
        <p:xfrm>
          <a:off x="3694164" y="4495800"/>
          <a:ext cx="173196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" name="Equation" r:id="rId18" imgW="457200" imgH="393480" progId="Equation.3">
                  <p:embed/>
                </p:oleObj>
              </mc:Choice>
              <mc:Fallback>
                <p:oleObj name="Equation" r:id="rId18" imgW="4572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64" y="4495800"/>
                        <a:ext cx="1731963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80926"/>
              </p:ext>
            </p:extLst>
          </p:nvPr>
        </p:nvGraphicFramePr>
        <p:xfrm>
          <a:off x="5646789" y="4419600"/>
          <a:ext cx="1973211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Equation" r:id="rId20" imgW="495000" imgH="393480" progId="Equation.3">
                  <p:embed/>
                </p:oleObj>
              </mc:Choice>
              <mc:Fallback>
                <p:oleObj name="Equation" r:id="rId20" imgW="4950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89" y="4419600"/>
                        <a:ext cx="1973211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1536" y="1722437"/>
            <a:ext cx="80010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 kg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10kg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2103437"/>
                <a:ext cx="6858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103437"/>
                <a:ext cx="6858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113766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:</a:t>
            </a:r>
          </a:p>
        </p:txBody>
      </p:sp>
    </p:spTree>
    <p:extLst>
      <p:ext uri="{BB962C8B-B14F-4D97-AF65-F5344CB8AC3E}">
        <p14:creationId xmlns:p14="http://schemas.microsoft.com/office/powerpoint/2010/main" val="39896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1536" y="685800"/>
            <a:ext cx="80010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– 10 = 40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x       = 15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+ 15 = 25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25 kg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7000" y="2593966"/>
                <a:ext cx="685800" cy="84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00" y="2593966"/>
                <a:ext cx="685800" cy="844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4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C93E5D7B-ED7F-4719-AF5B-11B3AED5DF2F}"/>
              </a:ext>
            </a:extLst>
          </p:cNvPr>
          <p:cNvSpPr/>
          <p:nvPr/>
        </p:nvSpPr>
        <p:spPr>
          <a:xfrm>
            <a:off x="1981200" y="631825"/>
            <a:ext cx="6400800" cy="2819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3" name="Picture 4" descr="hinh-nen-powerpoint-thien-nhien-6">
            <a:extLst>
              <a:ext uri="{FF2B5EF4-FFF2-40B4-BE49-F238E27FC236}">
                <a16:creationId xmlns:a16="http://schemas.microsoft.com/office/drawing/2014/main" id="{6B082D9A-3C71-4A74-B514-EA11CED0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76D5919-8A0F-4064-830B-D76D3F7A173B}"/>
              </a:ext>
            </a:extLst>
          </p:cNvPr>
          <p:cNvSpPr/>
          <p:nvPr/>
        </p:nvSpPr>
        <p:spPr>
          <a:xfrm>
            <a:off x="152400" y="-144463"/>
            <a:ext cx="7620000" cy="304800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2060"/>
                </a:solidFill>
              </a:rPr>
              <a:t>Khởi động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6253" y="1602111"/>
            <a:ext cx="81929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Microsoft Sans Serif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</a:rPr>
              <a:t>Muốn cộng hai phân số khác mẫu số ta làm như thế nào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032" y="2743200"/>
            <a:ext cx="8008165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prstClr val="black"/>
                </a:solidFill>
                <a:latin typeface="Times New Roman"/>
                <a:ea typeface="Microsoft Sans Serif"/>
              </a:rPr>
              <a:t>	</a:t>
            </a:r>
            <a:endParaRPr lang="vi-VN" sz="2400">
              <a:solidFill>
                <a:prstClr val="black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444" y="2287423"/>
            <a:ext cx="81929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Microsoft Sans Serif"/>
              </a:rPr>
              <a:t> 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Times New Roman"/>
                <a:ea typeface="Microsoft Sans Serif"/>
              </a:rPr>
              <a:t>- </a:t>
            </a:r>
            <a:r>
              <a:rPr lang="en-US" altLang="vi-VN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Muốn cộng hai phân số khác mẫu số, ta quy đồng mẫu số hai phân số, rồi cộng hai phân số đó.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3465534"/>
            <a:ext cx="786477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</a:rPr>
              <a:t>Muốn trừ hai phân số khác mẫu số ta làm như thế nào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872" y="4112264"/>
            <a:ext cx="781192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</a:rPr>
              <a:t>Muốn trừ hai phân số khác mẫu số, ta quy đồng mẫu số hai phân số, rồi trừ hai phân số đó.</a:t>
            </a:r>
          </a:p>
        </p:txBody>
      </p:sp>
    </p:spTree>
    <p:extLst>
      <p:ext uri="{BB962C8B-B14F-4D97-AF65-F5344CB8AC3E}">
        <p14:creationId xmlns:p14="http://schemas.microsoft.com/office/powerpoint/2010/main" val="38170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abg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85800" y="2890838"/>
            <a:ext cx="7858125" cy="16668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kern="10">
              <a:ln w="12700">
                <a:pattFill prst="pct80">
                  <a:fgClr>
                    <a:srgbClr val="FF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9706" y="2698750"/>
            <a:ext cx="631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LUYỆN TẬP CHUNG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828800" y="1066800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17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03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2022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738562" y="1905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923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4858"/>
              </p:ext>
            </p:extLst>
          </p:nvPr>
        </p:nvGraphicFramePr>
        <p:xfrm>
          <a:off x="4114800" y="18732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732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73598"/>
              </p:ext>
            </p:extLst>
          </p:nvPr>
        </p:nvGraphicFramePr>
        <p:xfrm>
          <a:off x="685800" y="1447800"/>
          <a:ext cx="2355850" cy="155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6" imgW="596880" imgH="393480" progId="Equation.3">
                  <p:embed/>
                </p:oleObj>
              </mc:Choice>
              <mc:Fallback>
                <p:oleObj name="Equation" r:id="rId6" imgW="596880" imgH="39348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2355850" cy="1553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13349"/>
              </p:ext>
            </p:extLst>
          </p:nvPr>
        </p:nvGraphicFramePr>
        <p:xfrm>
          <a:off x="4572000" y="1379474"/>
          <a:ext cx="2667000" cy="165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8" imgW="634680" imgH="393480" progId="Equation.3">
                  <p:embed/>
                </p:oleObj>
              </mc:Choice>
              <mc:Fallback>
                <p:oleObj name="Equation" r:id="rId8" imgW="634680" imgH="393480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9474"/>
                        <a:ext cx="2667000" cy="1653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07643"/>
              </p:ext>
            </p:extLst>
          </p:nvPr>
        </p:nvGraphicFramePr>
        <p:xfrm>
          <a:off x="762000" y="3276600"/>
          <a:ext cx="2275963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10" imgW="520560" imgH="393480" progId="Equation.3">
                  <p:embed/>
                </p:oleObj>
              </mc:Choice>
              <mc:Fallback>
                <p:oleObj name="Equation" r:id="rId10" imgW="520560" imgH="393480" progId="Equation.3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2275963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03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53900"/>
              </p:ext>
            </p:extLst>
          </p:nvPr>
        </p:nvGraphicFramePr>
        <p:xfrm>
          <a:off x="533400" y="1600200"/>
          <a:ext cx="24003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24003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46500"/>
              </p:ext>
            </p:extLst>
          </p:nvPr>
        </p:nvGraphicFramePr>
        <p:xfrm>
          <a:off x="2895600" y="1600200"/>
          <a:ext cx="284049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6" imgW="622080" imgH="393480" progId="Equation.3">
                  <p:embed/>
                </p:oleObj>
              </mc:Choice>
              <mc:Fallback>
                <p:oleObj name="Equation" r:id="rId6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2840498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6154"/>
              </p:ext>
            </p:extLst>
          </p:nvPr>
        </p:nvGraphicFramePr>
        <p:xfrm>
          <a:off x="5867400" y="1676400"/>
          <a:ext cx="15430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8" imgW="342720" imgH="393480" progId="Equation.3">
                  <p:embed/>
                </p:oleObj>
              </mc:Choice>
              <mc:Fallback>
                <p:oleObj name="Equation" r:id="rId8" imgW="3427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54305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173727"/>
              </p:ext>
            </p:extLst>
          </p:nvPr>
        </p:nvGraphicFramePr>
        <p:xfrm>
          <a:off x="457200" y="1371600"/>
          <a:ext cx="2501900" cy="16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501900" cy="16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11415"/>
              </p:ext>
            </p:extLst>
          </p:nvPr>
        </p:nvGraphicFramePr>
        <p:xfrm>
          <a:off x="2971800" y="1371600"/>
          <a:ext cx="284049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6" imgW="622080" imgH="393480" progId="Equation.3">
                  <p:embed/>
                </p:oleObj>
              </mc:Choice>
              <mc:Fallback>
                <p:oleObj name="Equation" r:id="rId6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2840498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17795"/>
              </p:ext>
            </p:extLst>
          </p:nvPr>
        </p:nvGraphicFramePr>
        <p:xfrm>
          <a:off x="5867400" y="1295400"/>
          <a:ext cx="1689100" cy="201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8" imgW="330120" imgH="393480" progId="Equation.3">
                  <p:embed/>
                </p:oleObj>
              </mc:Choice>
              <mc:Fallback>
                <p:oleObj name="Equation" r:id="rId8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95400"/>
                        <a:ext cx="1689100" cy="2013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9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1752600"/>
          <a:ext cx="2241550" cy="169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2241550" cy="1694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19400" y="1828800"/>
          <a:ext cx="2692400" cy="160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2692400" cy="160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562600" y="1828800"/>
          <a:ext cx="275876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8" imgW="660240" imgH="393480" progId="Equation.3">
                  <p:embed/>
                </p:oleObj>
              </mc:Choice>
              <mc:Fallback>
                <p:oleObj name="Equation" r:id="rId8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758768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5824"/>
            <a:ext cx="2262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98115"/>
              </p:ext>
            </p:extLst>
          </p:nvPr>
        </p:nvGraphicFramePr>
        <p:xfrm>
          <a:off x="374737" y="1219200"/>
          <a:ext cx="2717800" cy="150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6" imgW="711000" imgH="393480" progId="Equation.3">
                  <p:embed/>
                </p:oleObj>
              </mc:Choice>
              <mc:Fallback>
                <p:oleObj name="Equation" r:id="rId6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7" y="1219200"/>
                        <a:ext cx="2717800" cy="150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03415"/>
              </p:ext>
            </p:extLst>
          </p:nvPr>
        </p:nvGraphicFramePr>
        <p:xfrm>
          <a:off x="4953000" y="1295400"/>
          <a:ext cx="2527300" cy="15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8" imgW="634680" imgH="393480" progId="Equation.3">
                  <p:embed/>
                </p:oleObj>
              </mc:Choice>
              <mc:Fallback>
                <p:oleObj name="Equation" r:id="rId8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2527300" cy="156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04365"/>
              </p:ext>
            </p:extLst>
          </p:nvPr>
        </p:nvGraphicFramePr>
        <p:xfrm>
          <a:off x="457200" y="2971800"/>
          <a:ext cx="2376744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0" imgW="520560" imgH="393480" progId="Equation.3">
                  <p:embed/>
                </p:oleObj>
              </mc:Choice>
              <mc:Fallback>
                <p:oleObj name="Equation" r:id="rId10" imgW="5205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2376744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236</Words>
  <Application>Microsoft Office PowerPoint</Application>
  <PresentationFormat>Trình chiếu Trên màn hình (4:3)</PresentationFormat>
  <Paragraphs>30</Paragraphs>
  <Slides>18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Office Theme</vt:lpstr>
      <vt:lpstr>1_Chủ đề của Office</vt:lpstr>
      <vt:lpstr>Slipstream</vt:lpstr>
      <vt:lpstr>Default Design</vt:lpstr>
      <vt:lpstr>2_Office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24</cp:revision>
  <dcterms:created xsi:type="dcterms:W3CDTF">2020-05-07T01:01:20Z</dcterms:created>
  <dcterms:modified xsi:type="dcterms:W3CDTF">2022-03-11T16:54:11Z</dcterms:modified>
</cp:coreProperties>
</file>