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78" r:id="rId2"/>
  </p:sldMasterIdLst>
  <p:notesMasterIdLst>
    <p:notesMasterId r:id="rId22"/>
  </p:notesMasterIdLst>
  <p:sldIdLst>
    <p:sldId id="321" r:id="rId3"/>
    <p:sldId id="343" r:id="rId4"/>
    <p:sldId id="335" r:id="rId5"/>
    <p:sldId id="344" r:id="rId6"/>
    <p:sldId id="258" r:id="rId7"/>
    <p:sldId id="336" r:id="rId8"/>
    <p:sldId id="337" r:id="rId9"/>
    <p:sldId id="284" r:id="rId10"/>
    <p:sldId id="360" r:id="rId11"/>
    <p:sldId id="363" r:id="rId12"/>
    <p:sldId id="289" r:id="rId13"/>
    <p:sldId id="338" r:id="rId14"/>
    <p:sldId id="320" r:id="rId15"/>
    <p:sldId id="361" r:id="rId16"/>
    <p:sldId id="357" r:id="rId17"/>
    <p:sldId id="358" r:id="rId18"/>
    <p:sldId id="352" r:id="rId19"/>
    <p:sldId id="362" r:id="rId20"/>
    <p:sldId id="341" r:id="rId21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9900"/>
    <a:srgbClr val="0033CC"/>
    <a:srgbClr val="FFFFFF"/>
    <a:srgbClr val="FF3300"/>
    <a:srgbClr val="FFE5FF"/>
    <a:srgbClr val="BAE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2" autoAdjust="0"/>
    <p:restoredTop sz="94660"/>
  </p:normalViewPr>
  <p:slideViewPr>
    <p:cSldViewPr>
      <p:cViewPr varScale="1">
        <p:scale>
          <a:sx n="82" d="100"/>
          <a:sy n="82" d="100"/>
        </p:scale>
        <p:origin x="56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60AF209-9392-4DC5-8969-1089BE97E3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24D055E-C480-4E96-AE14-0C23D1C2E4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6C194C7-D24B-401A-B113-ED3922330B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0BDB7E8-A6C3-451C-94CD-A89649FAAA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5789D6E-1341-4602-A992-1BE9889F50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7622CF78-113F-4497-BBA1-33E18833C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C8F165-E907-4BD0-BC91-A834A560C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BDF63B70-A046-4B53-A4C0-850568291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D8BFEFFC-50C8-4405-B793-6CBEC9EAA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3BBD9649-7B06-4655-A3B1-F38B43F39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BB55F-FC0F-40D7-98F0-A81A40A20C18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4B236C-29E9-4D24-A56E-D30624718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4C671D0-0E6C-41F3-93CC-92E69E97F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C5B4E04-78E6-48C3-9CDB-6C179BA2F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B5E50357-DA8D-47D3-A72D-32227FF9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4B5D916-4484-4D42-A52C-BD827E1B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44B6D683-7309-4015-B31E-4663F400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5838" y="6473825"/>
            <a:ext cx="90963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3666-BE78-4375-94E9-2BBBB2424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4629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3E5C9-0291-4D8F-8D06-945375B4A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DB47-17FA-44D1-82C2-A79A67F7CC43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08226-5F76-46AB-9536-EAF1EDFE2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225B37-DC52-4EB3-A8AE-49806F417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A391-4F0F-4FED-A35F-1727DC80D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780450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E6EE7B-B18F-42A4-AEA7-B21AF84AB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A866-7269-4980-AAA5-A65D4B83F413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AF2BB-958A-4309-93E2-FFBB71E0C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28BE5-58EA-4964-9434-E2398234E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E7C1-5875-4525-82F5-6A6B3F4CE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30100"/>
      </p:ext>
    </p:extLst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EAC1C-3CE4-4B90-882A-19BD3D004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3E92-DDDA-4714-B2CD-82EBD08B4BE8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31B41-0833-487C-A55A-4F36B309C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16603F-04DB-4D83-96CD-57FB6E29C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82B1-E621-49BA-9769-A7D674613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55627"/>
      </p:ext>
    </p:extLst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76CFB-6A23-447F-B63A-B3CB77DC0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4B96-3A89-453B-80BD-AD991933B0D7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BE583-5BCF-4FA9-A7EE-182DA3978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BBE60-D30A-4673-91E5-C88CF1481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9492-55E0-49B0-9FD5-7BC2B13FD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636237"/>
      </p:ext>
    </p:extLst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0E3419-2785-45C6-B5AF-FC2687CAD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3CEC-547A-458B-BE90-E3EB6CE59A38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7F88A-63D9-479F-B97F-A633DA7E7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148C3D-A1A3-42BA-BFAC-14241214D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5ED8-53BC-41A7-8AC5-7DB969869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583945"/>
      </p:ext>
    </p:extLst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587477-5149-4060-B33D-EBB397542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15F6-1C84-425F-BAA3-F0081BA47209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B62BD7-E8CA-4EB9-9011-AC07C4C62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A6859F-9EDD-4DBB-BCA4-6904B70B2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6825-B9D9-4277-9B66-3E76040BA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62028"/>
      </p:ext>
    </p:extLst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F78469-D342-4B66-9FFC-D35AF0F1D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DE06-7F57-4C55-8C90-A627B53F0601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683241-7F75-483C-843D-90C8D1E5F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556E28-F9C2-4C8C-8342-C4F5B9235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088C-750D-4619-B6A4-0EC32840A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7380"/>
      </p:ext>
    </p:extLst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1795B-3872-4A26-8305-E0DAEB60A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2EEF-2015-4246-B768-48F0845BABDB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3C16C-ADAA-4203-BDB1-83B726A73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9E35F-1C88-4B75-8397-281ACCC03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02E8-1EE2-4B7D-A9CF-6B3568E4F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34324"/>
      </p:ext>
    </p:extLst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5A100-3BC9-45F3-B37C-052011703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8066-C296-4216-83FD-3928A3A0A270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28044-B429-490F-AD7A-EBA181996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0D6DA-32FC-45E5-9A1B-0858BCDF9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8052-1E9B-470D-8448-58F7D9C6A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31250"/>
      </p:ext>
    </p:extLst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3914A-23D2-4C66-AEE0-5131C29BA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F3A6-C5FD-4E9E-9D42-044E6FCA9164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4174ED-A477-496E-8945-BEBAFF29F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3C2EB5-BF91-484B-B05B-D271B1372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1927C-4790-4145-B9A7-FC7FF8DD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40296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5F2B57F-C551-474E-B05C-16626DF80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98005F4B-C9FB-4B90-BAF9-7D2DE3F3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16EB25C2-DED4-4775-9C47-A542281A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07544B21-FBF9-45FE-A149-D11A4074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CDE9-CD5B-4102-A117-9EF1CCDBE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0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A85670-98F5-41F3-A9EE-F18576990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7D4A-4169-414C-8AF8-9DA0471DFC3B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96D2F-95F2-4ED1-BBA0-2DFA52AE5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F9A1A-818A-4211-B2DD-497F31999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E6F1-6991-4A80-B3B9-0389469F9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8053"/>
      </p:ext>
    </p:extLst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30CF1E-D088-4325-B329-F2F667D62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" y="-54409"/>
            <a:ext cx="11092815" cy="69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3279282E-C3CA-4BFD-B9C0-3C6D0443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DA580008-7EB4-4445-90FC-8B408F37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234DBC-A5B8-424E-8FFF-A8ED1EB9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78BB-51FB-426B-85DB-A382F198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371845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3C4A88A-0890-4873-9F91-CA4FC7A2C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5ACC2DE7-B3CE-4B8B-A761-CECB7817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7900594-BC6E-454D-8EB1-0C8255EB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D7720A3-F43E-4567-8B6C-0ED32DF4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5838" y="6477000"/>
            <a:ext cx="9144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EC78-09AB-425C-A5A6-87A4A9FFC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55588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B3BADA0A-9AB8-4B18-8F66-84E61ABD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612CF698-01EB-4586-B483-9479A0AC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5AB9-7046-40C3-A844-A217B95A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1033-5D8A-4B62-B792-EB928B81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967689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6FBEA32E-D1CF-4F45-A38F-5CFD6AC13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F4E7FB6B-E29F-4A84-81AA-D1E95AE2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AFC6BAFE-45B5-44FD-942B-2AAB3DC4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9B0D8BC-28BC-4BE9-A083-9A218584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56A7-C1F9-4422-9391-3A5AFC570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05367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2F1AB60-A751-49D8-A886-4E029AEB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FF4A6-F69A-41DE-AE2A-72C75E71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A72C2257-538C-4836-A133-4AF91C41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B92B-94B4-4099-BC0C-EFEE3AA4B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25085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3309AE2F-5A8F-448C-9578-A4690FA5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2FEB4F75-B348-4C67-B79E-0346929E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CEFD90-D96B-4E1D-8804-345D009A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4157-4D7B-4823-B13C-FFBE90CB9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53466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99E2-632B-4592-A08B-68CBA85C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5D732-2311-4B8B-9330-4572CFEF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5225-EDF4-4438-9C16-29BFAA38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BEFC-4641-4594-92E5-DBD1EDA93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542235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BBA0FD4-99AF-4918-A4D9-B396005EC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C64C2C2A-102C-40FB-9100-4FC09AEAA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5125" y="1554163"/>
            <a:ext cx="104251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DB7CD00-4DBC-4161-9719-A87CCF3B4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76200"/>
            <a:ext cx="3017838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2D911B7-7635-45DF-A68B-C014775B7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9675" y="76200"/>
            <a:ext cx="4022725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41068-33E1-4E42-81DD-C6A541E2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838" y="647700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807F641B-9B4A-4E54-9F86-E8AEBB89A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66CEAB8-9BB6-4DB9-AE67-61634FCD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57200"/>
            <a:ext cx="10425113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B8E3F15-507D-4900-9F14-03937A08B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8B5AF33-7878-47D4-AF25-9683A90DA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21" r:id="rId3"/>
    <p:sldLayoutId id="2147484237" r:id="rId4"/>
    <p:sldLayoutId id="2147484222" r:id="rId5"/>
    <p:sldLayoutId id="2147484238" r:id="rId6"/>
    <p:sldLayoutId id="2147484239" r:id="rId7"/>
    <p:sldLayoutId id="2147484223" r:id="rId8"/>
    <p:sldLayoutId id="2147484240" r:id="rId9"/>
  </p:sldLayoutIdLst>
  <p:transition spd="slow"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43BFD0-04CC-49A2-AF84-EDC46DFA2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016330-A191-4F94-8B56-E749BF04B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BBF299D-7D09-405A-8946-326F9AC254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4D47409-5B0D-44C6-B441-C5770387F9E0}" type="datetimeFigureOut">
              <a:rPr lang="en-US"/>
              <a:pPr>
                <a:defRPr/>
              </a:pPr>
              <a:t>19/2/2022</a:t>
            </a:fld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EE0681F-FD0E-47EF-B729-E6D7E64073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5689E79-6C04-4014-A66D-210B2FEC91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6E7FA8-03E6-4DD8-AAFA-EA0DB9EEE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41" r:id="rId12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35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w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3EC06EB-97A7-4331-BB38-893FA2A0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3" y="1398588"/>
            <a:ext cx="6727825" cy="2633662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F89B628F-2DF7-4B3B-AF52-54AEA3E80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5713" y="4081463"/>
            <a:ext cx="5919787" cy="122713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5B6D1960-3B1D-43DB-B91E-E9C94E006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5DA9F851-8AC3-4CE2-B328-91FCCEE39B8E}"/>
              </a:ext>
            </a:extLst>
          </p:cNvPr>
          <p:cNvSpPr txBox="1">
            <a:spLocks/>
          </p:cNvSpPr>
          <p:nvPr/>
        </p:nvSpPr>
        <p:spPr bwMode="auto">
          <a:xfrm>
            <a:off x="1851025" y="3048000"/>
            <a:ext cx="6996113" cy="2293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32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6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TOÁN - </a:t>
            </a:r>
            <a:r>
              <a:rPr lang="en-US" sz="486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6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defRPr/>
            </a:pP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Phép</a:t>
            </a: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cộng</a:t>
            </a: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phân</a:t>
            </a: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số</a:t>
            </a:r>
            <a:endParaRPr lang="en-US" sz="4800" kern="10" cap="none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( </a:t>
            </a: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tiếp</a:t>
            </a: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kern="10" cap="none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theo</a:t>
            </a:r>
            <a:r>
              <a:rPr lang="en-US" sz="4800" kern="10" cap="none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).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32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32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0625E6B0-930D-4FD5-805F-0C25EF14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688975"/>
            <a:ext cx="7935913" cy="1035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4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VŨ XUÂN THIỀU</a:t>
            </a:r>
          </a:p>
          <a:p>
            <a:pPr algn="ctr">
              <a:defRPr/>
            </a:pPr>
            <a:r>
              <a:rPr lang="en-US" altLang="en-US" sz="288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BIÊN- HÀ NỘI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07" name="Text Box 115">
            <a:extLst>
              <a:ext uri="{FF2B5EF4-FFF2-40B4-BE49-F238E27FC236}">
                <a16:creationId xmlns:a16="http://schemas.microsoft.com/office/drawing/2014/main" id="{BAA86223-7277-4CD7-998D-CEFDE3E31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46050"/>
            <a:ext cx="1830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:Tính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11" name="Object 119">
                <a:extLst>
                  <a:ext uri="{FF2B5EF4-FFF2-40B4-BE49-F238E27FC236}">
                    <a16:creationId xmlns:a16="http://schemas.microsoft.com/office/drawing/2014/main" id="{413232B4-20E1-4870-93DC-FAA3822ACE6F}"/>
                  </a:ext>
                </a:extLst>
              </p:cNvPr>
              <p:cNvSpPr txBox="1"/>
              <p:nvPr/>
            </p:nvSpPr>
            <p:spPr bwMode="auto">
              <a:xfrm>
                <a:off x="586858" y="644395"/>
                <a:ext cx="18288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11" name="Object 119">
                <a:extLst>
                  <a:ext uri="{FF2B5EF4-FFF2-40B4-BE49-F238E27FC236}">
                    <a16:creationId xmlns:a16="http://schemas.microsoft.com/office/drawing/2014/main" id="{413232B4-20E1-4870-93DC-FAA3822AC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58" y="644395"/>
                <a:ext cx="18288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130" name="Object 138">
                <a:extLst>
                  <a:ext uri="{FF2B5EF4-FFF2-40B4-BE49-F238E27FC236}">
                    <a16:creationId xmlns:a16="http://schemas.microsoft.com/office/drawing/2014/main" id="{3982D209-5524-46DB-AF4A-E1C72F389CA5}"/>
                  </a:ext>
                </a:extLst>
              </p:cNvPr>
              <p:cNvSpPr txBox="1"/>
              <p:nvPr/>
            </p:nvSpPr>
            <p:spPr bwMode="auto">
              <a:xfrm>
                <a:off x="2514600" y="606295"/>
                <a:ext cx="173672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30" name="Object 138">
                <a:extLst>
                  <a:ext uri="{FF2B5EF4-FFF2-40B4-BE49-F238E27FC236}">
                    <a16:creationId xmlns:a16="http://schemas.microsoft.com/office/drawing/2014/main" id="{3982D209-5524-46DB-AF4A-E1C72F38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606295"/>
                <a:ext cx="173672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145" name="Object 153">
                <a:extLst>
                  <a:ext uri="{FF2B5EF4-FFF2-40B4-BE49-F238E27FC236}">
                    <a16:creationId xmlns:a16="http://schemas.microsoft.com/office/drawing/2014/main" id="{CA6F580D-60CC-4D0A-9E36-9765504B6469}"/>
                  </a:ext>
                </a:extLst>
              </p:cNvPr>
              <p:cNvSpPr txBox="1"/>
              <p:nvPr/>
            </p:nvSpPr>
            <p:spPr bwMode="auto">
              <a:xfrm>
                <a:off x="4709319" y="606295"/>
                <a:ext cx="1554162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45" name="Object 153">
                <a:extLst>
                  <a:ext uri="{FF2B5EF4-FFF2-40B4-BE49-F238E27FC236}">
                    <a16:creationId xmlns:a16="http://schemas.microsoft.com/office/drawing/2014/main" id="{CA6F580D-60CC-4D0A-9E36-9765504B6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9319" y="606295"/>
                <a:ext cx="1554162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7A8A3B21-1450-410F-9B68-1B5BA6B8D801}"/>
                  </a:ext>
                </a:extLst>
              </p:cNvPr>
              <p:cNvSpPr txBox="1"/>
              <p:nvPr/>
            </p:nvSpPr>
            <p:spPr>
              <a:xfrm>
                <a:off x="6858000" y="644395"/>
                <a:ext cx="1730505" cy="790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7A8A3B21-1450-410F-9B68-1B5BA6B8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644395"/>
                <a:ext cx="1730505" cy="790088"/>
              </a:xfrm>
              <a:prstGeom prst="rect">
                <a:avLst/>
              </a:prstGeom>
              <a:blipFill>
                <a:blip r:embed="rId5"/>
                <a:stretch>
                  <a:fillRect l="-14085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529502"/>
      </p:ext>
    </p:extLst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84608" y="940856"/>
            <a:ext cx="7173610" cy="5512704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 b="1" dirty="0">
              <a:latin typeface="Barlow Condensed ExtraBold" panose="00000906000000000000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4014" y="1731672"/>
            <a:ext cx="3080900" cy="2615246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396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2098" y="2708354"/>
                <a:ext cx="2611933" cy="1148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6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96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396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96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960" b="1"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396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96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   </m:t>
                      </m:r>
                      <m:f>
                        <m:fPr>
                          <m:ctrlPr>
                            <a:rPr lang="en-US" sz="396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96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960" b="1"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96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4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98" y="2708354"/>
                <a:ext cx="2611933" cy="114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739141" y="342900"/>
            <a:ext cx="1767147" cy="898214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622714" y="1297308"/>
            <a:ext cx="1534764" cy="780098"/>
          </a:xfrm>
          <a:prstGeom prst="rect">
            <a:avLst/>
          </a:prstGeom>
        </p:spPr>
      </p:pic>
      <p:pic>
        <p:nvPicPr>
          <p:cNvPr id="1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58" y="5011493"/>
            <a:ext cx="737208" cy="50019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2979" y="5854407"/>
            <a:ext cx="724301" cy="50019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346185" y="2394104"/>
                <a:ext cx="2975173" cy="888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85" y="2394104"/>
                <a:ext cx="2975173" cy="888192"/>
              </a:xfrm>
              <a:prstGeom prst="rect">
                <a:avLst/>
              </a:prstGeom>
              <a:blipFill>
                <a:blip r:embed="rId8"/>
                <a:stretch>
                  <a:fillRect l="-205"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4355" y="882328"/>
            <a:ext cx="8183661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3960" b="1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677857" y="2423228"/>
                <a:ext cx="3016852" cy="891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857" y="2423228"/>
                <a:ext cx="3016852" cy="891141"/>
              </a:xfrm>
              <a:prstGeom prst="rect">
                <a:avLst/>
              </a:prstGeom>
              <a:blipFill>
                <a:blip r:embed="rId9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99860" y="4489638"/>
                <a:ext cx="1867499" cy="1043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860" y="4489638"/>
                <a:ext cx="1867499" cy="10436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009922" y="4493216"/>
                <a:ext cx="2192908" cy="1040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922" y="4493216"/>
                <a:ext cx="2192908" cy="10400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309099" y="4489638"/>
                <a:ext cx="666849" cy="1040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99" y="4489638"/>
                <a:ext cx="666849" cy="10400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114252" y="1341669"/>
            <a:ext cx="8183661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324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351972" y="3410577"/>
            <a:ext cx="8183661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4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4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324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567" y="1724224"/>
            <a:ext cx="2932278" cy="858697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86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486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486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486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49646" y="2381653"/>
            <a:ext cx="388311" cy="858697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86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691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07" name="Text Box 115">
            <a:extLst>
              <a:ext uri="{FF2B5EF4-FFF2-40B4-BE49-F238E27FC236}">
                <a16:creationId xmlns:a16="http://schemas.microsoft.com/office/drawing/2014/main" id="{BAA86223-7277-4CD7-998D-CEFDE3E31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46050"/>
            <a:ext cx="1830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:Tính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11" name="Object 119">
                <a:extLst>
                  <a:ext uri="{FF2B5EF4-FFF2-40B4-BE49-F238E27FC236}">
                    <a16:creationId xmlns:a16="http://schemas.microsoft.com/office/drawing/2014/main" id="{413232B4-20E1-4870-93DC-FAA3822ACE6F}"/>
                  </a:ext>
                </a:extLst>
              </p:cNvPr>
              <p:cNvSpPr txBox="1"/>
              <p:nvPr/>
            </p:nvSpPr>
            <p:spPr bwMode="auto">
              <a:xfrm>
                <a:off x="586858" y="644395"/>
                <a:ext cx="18288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11" name="Object 119">
                <a:extLst>
                  <a:ext uri="{FF2B5EF4-FFF2-40B4-BE49-F238E27FC236}">
                    <a16:creationId xmlns:a16="http://schemas.microsoft.com/office/drawing/2014/main" id="{413232B4-20E1-4870-93DC-FAA3822AC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58" y="644395"/>
                <a:ext cx="18288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130" name="Object 138">
                <a:extLst>
                  <a:ext uri="{FF2B5EF4-FFF2-40B4-BE49-F238E27FC236}">
                    <a16:creationId xmlns:a16="http://schemas.microsoft.com/office/drawing/2014/main" id="{3982D209-5524-46DB-AF4A-E1C72F389CA5}"/>
                  </a:ext>
                </a:extLst>
              </p:cNvPr>
              <p:cNvSpPr txBox="1"/>
              <p:nvPr/>
            </p:nvSpPr>
            <p:spPr bwMode="auto">
              <a:xfrm>
                <a:off x="586858" y="1746250"/>
                <a:ext cx="173672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30" name="Object 138">
                <a:extLst>
                  <a:ext uri="{FF2B5EF4-FFF2-40B4-BE49-F238E27FC236}">
                    <a16:creationId xmlns:a16="http://schemas.microsoft.com/office/drawing/2014/main" id="{3982D209-5524-46DB-AF4A-E1C72F38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58" y="1746250"/>
                <a:ext cx="173672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145" name="Object 153">
                <a:extLst>
                  <a:ext uri="{FF2B5EF4-FFF2-40B4-BE49-F238E27FC236}">
                    <a16:creationId xmlns:a16="http://schemas.microsoft.com/office/drawing/2014/main" id="{CA6F580D-60CC-4D0A-9E36-9765504B6469}"/>
                  </a:ext>
                </a:extLst>
              </p:cNvPr>
              <p:cNvSpPr txBox="1"/>
              <p:nvPr/>
            </p:nvSpPr>
            <p:spPr bwMode="auto">
              <a:xfrm>
                <a:off x="579438" y="2916529"/>
                <a:ext cx="1554162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145" name="Object 153">
                <a:extLst>
                  <a:ext uri="{FF2B5EF4-FFF2-40B4-BE49-F238E27FC236}">
                    <a16:creationId xmlns:a16="http://schemas.microsoft.com/office/drawing/2014/main" id="{CA6F580D-60CC-4D0A-9E36-9765504B6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438" y="2916529"/>
                <a:ext cx="1554162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8" name="Text Box 10">
            <a:extLst>
              <a:ext uri="{FF2B5EF4-FFF2-40B4-BE49-F238E27FC236}">
                <a16:creationId xmlns:a16="http://schemas.microsoft.com/office/drawing/2014/main" id="{DA03AAFC-81C7-49FA-95CB-31C2EC04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683" y="808524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(MSC : 12)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7083CD0-19D3-4122-BF97-B2684DE0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19861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(MSC : 35)</a:t>
            </a: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7E9063FE-7BE4-4D13-8076-AE57711E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078" y="1970607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(MSC : 20)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3">
                <a:extLst>
                  <a:ext uri="{FF2B5EF4-FFF2-40B4-BE49-F238E27FC236}">
                    <a16:creationId xmlns:a16="http://schemas.microsoft.com/office/drawing/2014/main" id="{E9AB25C8-B724-41E4-9EEB-F57F301FD7A9}"/>
                  </a:ext>
                </a:extLst>
              </p:cNvPr>
              <p:cNvSpPr txBox="1"/>
              <p:nvPr/>
            </p:nvSpPr>
            <p:spPr bwMode="auto">
              <a:xfrm>
                <a:off x="4054475" y="536575"/>
                <a:ext cx="1304925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Object 13">
                <a:extLst>
                  <a:ext uri="{FF2B5EF4-FFF2-40B4-BE49-F238E27FC236}">
                    <a16:creationId xmlns:a16="http://schemas.microsoft.com/office/drawing/2014/main" id="{E9AB25C8-B724-41E4-9EEB-F57F301FD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4475" y="536575"/>
                <a:ext cx="1304925" cy="1066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14">
                <a:extLst>
                  <a:ext uri="{FF2B5EF4-FFF2-40B4-BE49-F238E27FC236}">
                    <a16:creationId xmlns:a16="http://schemas.microsoft.com/office/drawing/2014/main" id="{7D5987CF-BB85-45CE-875C-49FE0E7AD593}"/>
                  </a:ext>
                </a:extLst>
              </p:cNvPr>
              <p:cNvSpPr txBox="1"/>
              <p:nvPr/>
            </p:nvSpPr>
            <p:spPr bwMode="auto">
              <a:xfrm>
                <a:off x="5286375" y="536575"/>
                <a:ext cx="2130425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Object 14">
                <a:extLst>
                  <a:ext uri="{FF2B5EF4-FFF2-40B4-BE49-F238E27FC236}">
                    <a16:creationId xmlns:a16="http://schemas.microsoft.com/office/drawing/2014/main" id="{7D5987CF-BB85-45CE-875C-49FE0E7AD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375" y="536575"/>
                <a:ext cx="2130425" cy="1066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94C81D5A-A771-47ED-BD6D-9FA74783F83E}"/>
                  </a:ext>
                </a:extLst>
              </p:cNvPr>
              <p:cNvSpPr txBox="1"/>
              <p:nvPr/>
            </p:nvSpPr>
            <p:spPr bwMode="auto">
              <a:xfrm>
                <a:off x="7380531" y="536575"/>
                <a:ext cx="113030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94C81D5A-A771-47ED-BD6D-9FA74783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531" y="536575"/>
                <a:ext cx="1130300" cy="1066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17">
                <a:extLst>
                  <a:ext uri="{FF2B5EF4-FFF2-40B4-BE49-F238E27FC236}">
                    <a16:creationId xmlns:a16="http://schemas.microsoft.com/office/drawing/2014/main" id="{D460F5A9-4AB5-4CEB-B74F-AFF5E7E0E86D}"/>
                  </a:ext>
                </a:extLst>
              </p:cNvPr>
              <p:cNvSpPr txBox="1"/>
              <p:nvPr/>
            </p:nvSpPr>
            <p:spPr bwMode="auto">
              <a:xfrm>
                <a:off x="3981167" y="1670050"/>
                <a:ext cx="1304925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Object 17">
                <a:extLst>
                  <a:ext uri="{FF2B5EF4-FFF2-40B4-BE49-F238E27FC236}">
                    <a16:creationId xmlns:a16="http://schemas.microsoft.com/office/drawing/2014/main" id="{D460F5A9-4AB5-4CEB-B74F-AFF5E7E0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167" y="1670050"/>
                <a:ext cx="1304925" cy="1066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18">
                <a:extLst>
                  <a:ext uri="{FF2B5EF4-FFF2-40B4-BE49-F238E27FC236}">
                    <a16:creationId xmlns:a16="http://schemas.microsoft.com/office/drawing/2014/main" id="{BA28CBD1-45DA-433A-81C9-8F5C4B4B0B49}"/>
                  </a:ext>
                </a:extLst>
              </p:cNvPr>
              <p:cNvSpPr txBox="1"/>
              <p:nvPr/>
            </p:nvSpPr>
            <p:spPr bwMode="auto">
              <a:xfrm>
                <a:off x="5220210" y="1670050"/>
                <a:ext cx="2262187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Object 18">
                <a:extLst>
                  <a:ext uri="{FF2B5EF4-FFF2-40B4-BE49-F238E27FC236}">
                    <a16:creationId xmlns:a16="http://schemas.microsoft.com/office/drawing/2014/main" id="{BA28CBD1-45DA-433A-81C9-8F5C4B4B0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210" y="1670050"/>
                <a:ext cx="2262187" cy="1066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19">
                <a:extLst>
                  <a:ext uri="{FF2B5EF4-FFF2-40B4-BE49-F238E27FC236}">
                    <a16:creationId xmlns:a16="http://schemas.microsoft.com/office/drawing/2014/main" id="{A794F01F-4770-4B21-9ADF-6CD61360E9BD}"/>
                  </a:ext>
                </a:extLst>
              </p:cNvPr>
              <p:cNvSpPr txBox="1"/>
              <p:nvPr/>
            </p:nvSpPr>
            <p:spPr bwMode="auto">
              <a:xfrm>
                <a:off x="7416517" y="1679381"/>
                <a:ext cx="1173162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Object 19">
                <a:extLst>
                  <a:ext uri="{FF2B5EF4-FFF2-40B4-BE49-F238E27FC236}">
                    <a16:creationId xmlns:a16="http://schemas.microsoft.com/office/drawing/2014/main" id="{A794F01F-4770-4B21-9ADF-6CD61360E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6517" y="1679381"/>
                <a:ext cx="1173162" cy="1066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21">
                <a:extLst>
                  <a:ext uri="{FF2B5EF4-FFF2-40B4-BE49-F238E27FC236}">
                    <a16:creationId xmlns:a16="http://schemas.microsoft.com/office/drawing/2014/main" id="{80536B5A-8371-473B-8823-F9E877B78BF9}"/>
                  </a:ext>
                </a:extLst>
              </p:cNvPr>
              <p:cNvSpPr txBox="1"/>
              <p:nvPr/>
            </p:nvSpPr>
            <p:spPr bwMode="auto">
              <a:xfrm>
                <a:off x="3981166" y="2857500"/>
                <a:ext cx="1304925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Object 21">
                <a:extLst>
                  <a:ext uri="{FF2B5EF4-FFF2-40B4-BE49-F238E27FC236}">
                    <a16:creationId xmlns:a16="http://schemas.microsoft.com/office/drawing/2014/main" id="{80536B5A-8371-473B-8823-F9E877B7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166" y="2857500"/>
                <a:ext cx="1304925" cy="1143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22">
                <a:extLst>
                  <a:ext uri="{FF2B5EF4-FFF2-40B4-BE49-F238E27FC236}">
                    <a16:creationId xmlns:a16="http://schemas.microsoft.com/office/drawing/2014/main" id="{20F0EB14-7753-4A14-A8F9-5D5C7C50411B}"/>
                  </a:ext>
                </a:extLst>
              </p:cNvPr>
              <p:cNvSpPr txBox="1"/>
              <p:nvPr/>
            </p:nvSpPr>
            <p:spPr bwMode="auto">
              <a:xfrm>
                <a:off x="5263072" y="2846614"/>
                <a:ext cx="2219325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Object 22">
                <a:extLst>
                  <a:ext uri="{FF2B5EF4-FFF2-40B4-BE49-F238E27FC236}">
                    <a16:creationId xmlns:a16="http://schemas.microsoft.com/office/drawing/2014/main" id="{20F0EB14-7753-4A14-A8F9-5D5C7C504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072" y="2846614"/>
                <a:ext cx="2219325" cy="1143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BECD395B-7278-4CE0-9236-FAB1D577343C}"/>
                  </a:ext>
                </a:extLst>
              </p:cNvPr>
              <p:cNvSpPr txBox="1"/>
              <p:nvPr/>
            </p:nvSpPr>
            <p:spPr bwMode="auto">
              <a:xfrm>
                <a:off x="7380531" y="2846614"/>
                <a:ext cx="1173162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BECD395B-7278-4CE0-9236-FAB1D5773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531" y="2846614"/>
                <a:ext cx="1173162" cy="1143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7A8A3B21-1450-410F-9B68-1B5BA6B8D801}"/>
                  </a:ext>
                </a:extLst>
              </p:cNvPr>
              <p:cNvSpPr txBox="1"/>
              <p:nvPr/>
            </p:nvSpPr>
            <p:spPr>
              <a:xfrm>
                <a:off x="586858" y="4042166"/>
                <a:ext cx="1730505" cy="790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7A8A3B21-1450-410F-9B68-1B5BA6B8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8" y="4042166"/>
                <a:ext cx="1730505" cy="790088"/>
              </a:xfrm>
              <a:prstGeom prst="rect">
                <a:avLst/>
              </a:prstGeom>
              <a:blipFill>
                <a:blip r:embed="rId14"/>
                <a:stretch>
                  <a:fillRect l="-1408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526B924-9B5D-44A7-850C-64AD7D3BD991}"/>
              </a:ext>
            </a:extLst>
          </p:cNvPr>
          <p:cNvSpPr txBox="1"/>
          <p:nvPr/>
        </p:nvSpPr>
        <p:spPr>
          <a:xfrm>
            <a:off x="2218744" y="4223211"/>
            <a:ext cx="202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(MSC: 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544F948F-61DE-428C-9176-08F207EDB65B}"/>
                  </a:ext>
                </a:extLst>
              </p:cNvPr>
              <p:cNvSpPr txBox="1"/>
              <p:nvPr/>
            </p:nvSpPr>
            <p:spPr>
              <a:xfrm>
                <a:off x="4029264" y="4067242"/>
                <a:ext cx="1186222" cy="790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544F948F-61DE-428C-9176-08F207EDB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64" y="4067242"/>
                <a:ext cx="1186222" cy="790088"/>
              </a:xfrm>
              <a:prstGeom prst="rect">
                <a:avLst/>
              </a:prstGeom>
              <a:blipFill>
                <a:blip r:embed="rId15"/>
                <a:stretch>
                  <a:fillRect l="-5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72889381-414D-4E5A-ACDE-142200EED159}"/>
                  </a:ext>
                </a:extLst>
              </p:cNvPr>
              <p:cNvSpPr txBox="1"/>
              <p:nvPr/>
            </p:nvSpPr>
            <p:spPr bwMode="auto">
              <a:xfrm>
                <a:off x="5029200" y="4011386"/>
                <a:ext cx="2219325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72889381-414D-4E5A-ACDE-142200EED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4011386"/>
                <a:ext cx="2219325" cy="1143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E056DCE1-43F7-432E-B051-B78423E72BC1}"/>
                  </a:ext>
                </a:extLst>
              </p:cNvPr>
              <p:cNvSpPr txBox="1"/>
              <p:nvPr/>
            </p:nvSpPr>
            <p:spPr bwMode="auto">
              <a:xfrm>
                <a:off x="6859781" y="4011386"/>
                <a:ext cx="1173163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E056DCE1-43F7-432E-B051-B78423E7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9781" y="4011386"/>
                <a:ext cx="1173163" cy="1143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79" grpId="0"/>
      <p:bldP spid="2" grpId="0"/>
      <p:bldP spid="3" grpId="0"/>
      <p:bldP spid="6" grpId="0"/>
      <p:bldP spid="7" grpId="0"/>
      <p:bldP spid="8" grpId="0"/>
      <p:bldP spid="10" grpId="0"/>
      <p:bldP spid="11" grpId="0"/>
      <p:bldP spid="20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C17BECC8-148E-4FB1-82EC-9E56E38C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7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Text Box 14">
            <a:extLst>
              <a:ext uri="{FF2B5EF4-FFF2-40B4-BE49-F238E27FC236}">
                <a16:creationId xmlns:a16="http://schemas.microsoft.com/office/drawing/2014/main" id="{307960D1-CE92-4D91-9EB1-ABFB3DD2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84" name="Text Box 15">
            <a:extLst>
              <a:ext uri="{FF2B5EF4-FFF2-40B4-BE49-F238E27FC236}">
                <a16:creationId xmlns:a16="http://schemas.microsoft.com/office/drawing/2014/main" id="{A305832D-6B75-4BF7-A4FB-ACCD2A15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34" name="Text Box 26">
            <a:extLst>
              <a:ext uri="{FF2B5EF4-FFF2-40B4-BE49-F238E27FC236}">
                <a16:creationId xmlns:a16="http://schemas.microsoft.com/office/drawing/2014/main" id="{67D49472-28A2-4CEA-AE1E-A24B4808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4235" name="Rectangle 27">
            <a:extLst>
              <a:ext uri="{FF2B5EF4-FFF2-40B4-BE49-F238E27FC236}">
                <a16:creationId xmlns:a16="http://schemas.microsoft.com/office/drawing/2014/main" id="{87FAF685-C3C3-4623-8F55-3175B379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4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36" name="Object 28">
                <a:extLst>
                  <a:ext uri="{FF2B5EF4-FFF2-40B4-BE49-F238E27FC236}">
                    <a16:creationId xmlns:a16="http://schemas.microsoft.com/office/drawing/2014/main" id="{390ACED3-96F0-4834-84E0-55FE5A2D58C7}"/>
                  </a:ext>
                </a:extLst>
              </p:cNvPr>
              <p:cNvSpPr txBox="1"/>
              <p:nvPr/>
            </p:nvSpPr>
            <p:spPr bwMode="auto">
              <a:xfrm>
                <a:off x="2835275" y="2362200"/>
                <a:ext cx="161290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36" name="Object 28">
                <a:extLst>
                  <a:ext uri="{FF2B5EF4-FFF2-40B4-BE49-F238E27FC236}">
                    <a16:creationId xmlns:a16="http://schemas.microsoft.com/office/drawing/2014/main" id="{390ACED3-96F0-4834-84E0-55FE5A2D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5275" y="2362200"/>
                <a:ext cx="1612900" cy="1066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37" name="Object 29">
                <a:extLst>
                  <a:ext uri="{FF2B5EF4-FFF2-40B4-BE49-F238E27FC236}">
                    <a16:creationId xmlns:a16="http://schemas.microsoft.com/office/drawing/2014/main" id="{DDBE451E-802D-4276-8B60-01F2AC7B98E0}"/>
                  </a:ext>
                </a:extLst>
              </p:cNvPr>
              <p:cNvSpPr txBox="1"/>
              <p:nvPr/>
            </p:nvSpPr>
            <p:spPr bwMode="auto">
              <a:xfrm>
                <a:off x="4572000" y="2362200"/>
                <a:ext cx="1096963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37" name="Object 29">
                <a:extLst>
                  <a:ext uri="{FF2B5EF4-FFF2-40B4-BE49-F238E27FC236}">
                    <a16:creationId xmlns:a16="http://schemas.microsoft.com/office/drawing/2014/main" id="{DDBE451E-802D-4276-8B60-01F2AC7B9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362200"/>
                <a:ext cx="1096963" cy="1066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38" name="Object 30">
                <a:extLst>
                  <a:ext uri="{FF2B5EF4-FFF2-40B4-BE49-F238E27FC236}">
                    <a16:creationId xmlns:a16="http://schemas.microsoft.com/office/drawing/2014/main" id="{4800EDC0-6D22-43C7-9981-EF334C6C60B4}"/>
                  </a:ext>
                </a:extLst>
              </p:cNvPr>
              <p:cNvSpPr txBox="1"/>
              <p:nvPr/>
            </p:nvSpPr>
            <p:spPr bwMode="auto">
              <a:xfrm>
                <a:off x="5583547" y="2322513"/>
                <a:ext cx="109855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38" name="Object 30">
                <a:extLst>
                  <a:ext uri="{FF2B5EF4-FFF2-40B4-BE49-F238E27FC236}">
                    <a16:creationId xmlns:a16="http://schemas.microsoft.com/office/drawing/2014/main" id="{4800EDC0-6D22-43C7-9981-EF334C6C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547" y="2322513"/>
                <a:ext cx="109855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39" name="Object 31">
                <a:extLst>
                  <a:ext uri="{FF2B5EF4-FFF2-40B4-BE49-F238E27FC236}">
                    <a16:creationId xmlns:a16="http://schemas.microsoft.com/office/drawing/2014/main" id="{D70D94A7-8965-4EE6-A449-50809E31FE30}"/>
                  </a:ext>
                </a:extLst>
              </p:cNvPr>
              <p:cNvSpPr txBox="1"/>
              <p:nvPr/>
            </p:nvSpPr>
            <p:spPr bwMode="auto">
              <a:xfrm>
                <a:off x="6503333" y="2317750"/>
                <a:ext cx="685800" cy="1027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39" name="Object 31">
                <a:extLst>
                  <a:ext uri="{FF2B5EF4-FFF2-40B4-BE49-F238E27FC236}">
                    <a16:creationId xmlns:a16="http://schemas.microsoft.com/office/drawing/2014/main" id="{D70D94A7-8965-4EE6-A449-50809E31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3333" y="2317750"/>
                <a:ext cx="685800" cy="1027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58" name="Object 50">
                <a:extLst>
                  <a:ext uri="{FF2B5EF4-FFF2-40B4-BE49-F238E27FC236}">
                    <a16:creationId xmlns:a16="http://schemas.microsoft.com/office/drawing/2014/main" id="{A329675C-1A48-47B2-8074-6D5CBE88D3AB}"/>
                  </a:ext>
                </a:extLst>
              </p:cNvPr>
              <p:cNvSpPr txBox="1"/>
              <p:nvPr/>
            </p:nvSpPr>
            <p:spPr bwMode="auto">
              <a:xfrm>
                <a:off x="3703638" y="1143000"/>
                <a:ext cx="28352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58" name="Object 50">
                <a:extLst>
                  <a:ext uri="{FF2B5EF4-FFF2-40B4-BE49-F238E27FC236}">
                    <a16:creationId xmlns:a16="http://schemas.microsoft.com/office/drawing/2014/main" id="{A329675C-1A48-47B2-8074-6D5CBE88D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3638" y="1143000"/>
                <a:ext cx="2835275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59" name="Object 51">
                <a:extLst>
                  <a:ext uri="{FF2B5EF4-FFF2-40B4-BE49-F238E27FC236}">
                    <a16:creationId xmlns:a16="http://schemas.microsoft.com/office/drawing/2014/main" id="{10F15169-7A19-46F7-83D2-339BEFFB0DD5}"/>
                  </a:ext>
                </a:extLst>
              </p:cNvPr>
              <p:cNvSpPr txBox="1"/>
              <p:nvPr/>
            </p:nvSpPr>
            <p:spPr bwMode="auto">
              <a:xfrm>
                <a:off x="5839084" y="1143000"/>
                <a:ext cx="203835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59" name="Object 51">
                <a:extLst>
                  <a:ext uri="{FF2B5EF4-FFF2-40B4-BE49-F238E27FC236}">
                    <a16:creationId xmlns:a16="http://schemas.microsoft.com/office/drawing/2014/main" id="{10F15169-7A19-46F7-83D2-339BEFFB0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9084" y="1143000"/>
                <a:ext cx="203835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260" name="Object 52">
                <a:extLst>
                  <a:ext uri="{FF2B5EF4-FFF2-40B4-BE49-F238E27FC236}">
                    <a16:creationId xmlns:a16="http://schemas.microsoft.com/office/drawing/2014/main" id="{42FB76FF-B5CC-4232-8BC1-A8591D35A566}"/>
                  </a:ext>
                </a:extLst>
              </p:cNvPr>
              <p:cNvSpPr txBox="1"/>
              <p:nvPr/>
            </p:nvSpPr>
            <p:spPr bwMode="auto">
              <a:xfrm>
                <a:off x="7278343" y="1135923"/>
                <a:ext cx="116046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260" name="Object 52">
                <a:extLst>
                  <a:ext uri="{FF2B5EF4-FFF2-40B4-BE49-F238E27FC236}">
                    <a16:creationId xmlns:a16="http://schemas.microsoft.com/office/drawing/2014/main" id="{42FB76FF-B5CC-4232-8BC1-A8591D35A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8343" y="1135923"/>
                <a:ext cx="1160462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65F538B2-65BB-49A3-A470-A1290B815D3A}"/>
                  </a:ext>
                </a:extLst>
              </p:cNvPr>
              <p:cNvSpPr txBox="1"/>
              <p:nvPr/>
            </p:nvSpPr>
            <p:spPr bwMode="auto">
              <a:xfrm>
                <a:off x="1935163" y="1143000"/>
                <a:ext cx="1933575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65F538B2-65BB-49A3-A470-A1290B815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5163" y="1143000"/>
                <a:ext cx="19335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5" name="Text Box 32">
            <a:extLst>
              <a:ext uri="{FF2B5EF4-FFF2-40B4-BE49-F238E27FC236}">
                <a16:creationId xmlns:a16="http://schemas.microsoft.com/office/drawing/2014/main" id="{6A2BEA07-E7E9-4D51-B14E-C4EFAF21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266700"/>
            <a:ext cx="447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:Tính (theo mẫu)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409CB2-7575-411D-946D-1B6A7448E0F3}"/>
              </a:ext>
            </a:extLst>
          </p:cNvPr>
          <p:cNvSpPr txBox="1"/>
          <p:nvPr/>
        </p:nvSpPr>
        <p:spPr>
          <a:xfrm flipH="1">
            <a:off x="8219540" y="1391773"/>
            <a:ext cx="579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1400" dirty="0">
                <a:solidFill>
                  <a:srgbClr val="000000"/>
                </a:solidFill>
                <a:ea typeface="Times New Roman" panose="02020603050405020304" pitchFamily="18" charset="0"/>
              </a:rPr>
              <a:t>=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6BF86-B944-40D8-85FF-6274BEB09C16}"/>
              </a:ext>
            </a:extLst>
          </p:cNvPr>
          <p:cNvSpPr txBox="1"/>
          <p:nvPr/>
        </p:nvSpPr>
        <p:spPr>
          <a:xfrm flipH="1">
            <a:off x="6981013" y="2557462"/>
            <a:ext cx="579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1400" dirty="0">
                <a:solidFill>
                  <a:srgbClr val="000000"/>
                </a:solidFill>
                <a:ea typeface="Times New Roman" panose="02020603050405020304" pitchFamily="18" charset="0"/>
              </a:rPr>
              <a:t>= 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E2643-2FB8-4847-B573-BCCB6AAE02A5}"/>
              </a:ext>
            </a:extLst>
          </p:cNvPr>
          <p:cNvSpPr txBox="1"/>
          <p:nvPr/>
        </p:nvSpPr>
        <p:spPr>
          <a:xfrm>
            <a:off x="865188" y="3649663"/>
            <a:ext cx="9040812" cy="1366837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vi-VN" dirty="0"/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06C2400-1B55-413F-9E05-114D3C32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5763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4131EBC4-A41B-450A-826F-4F6EE31B17A4}"/>
                  </a:ext>
                </a:extLst>
              </p:cNvPr>
              <p:cNvSpPr txBox="1"/>
              <p:nvPr/>
            </p:nvSpPr>
            <p:spPr bwMode="auto">
              <a:xfrm>
                <a:off x="3795713" y="3694113"/>
                <a:ext cx="161290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4131EBC4-A41B-450A-826F-4F6EE31B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5713" y="3694113"/>
                <a:ext cx="1612900" cy="1066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9">
                <a:extLst>
                  <a:ext uri="{FF2B5EF4-FFF2-40B4-BE49-F238E27FC236}">
                    <a16:creationId xmlns:a16="http://schemas.microsoft.com/office/drawing/2014/main" id="{FBE78D48-E5B1-41C6-BE9E-6090A1D263F3}"/>
                  </a:ext>
                </a:extLst>
              </p:cNvPr>
              <p:cNvSpPr txBox="1"/>
              <p:nvPr/>
            </p:nvSpPr>
            <p:spPr bwMode="auto">
              <a:xfrm>
                <a:off x="5532438" y="3733800"/>
                <a:ext cx="1096962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Object 29">
                <a:extLst>
                  <a:ext uri="{FF2B5EF4-FFF2-40B4-BE49-F238E27FC236}">
                    <a16:creationId xmlns:a16="http://schemas.microsoft.com/office/drawing/2014/main" id="{FBE78D48-E5B1-41C6-BE9E-6090A1D26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38" y="3733800"/>
                <a:ext cx="1096962" cy="1066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30">
                <a:extLst>
                  <a:ext uri="{FF2B5EF4-FFF2-40B4-BE49-F238E27FC236}">
                    <a16:creationId xmlns:a16="http://schemas.microsoft.com/office/drawing/2014/main" id="{1680E383-CBAF-4AC1-ACDE-7415F7B9C118}"/>
                  </a:ext>
                </a:extLst>
              </p:cNvPr>
              <p:cNvSpPr txBox="1"/>
              <p:nvPr/>
            </p:nvSpPr>
            <p:spPr bwMode="auto">
              <a:xfrm>
                <a:off x="6520861" y="3713956"/>
                <a:ext cx="109855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Object 30">
                <a:extLst>
                  <a:ext uri="{FF2B5EF4-FFF2-40B4-BE49-F238E27FC236}">
                    <a16:creationId xmlns:a16="http://schemas.microsoft.com/office/drawing/2014/main" id="{1680E383-CBAF-4AC1-ACDE-7415F7B9C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861" y="3713956"/>
                <a:ext cx="1098550" cy="1066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31">
                <a:extLst>
                  <a:ext uri="{FF2B5EF4-FFF2-40B4-BE49-F238E27FC236}">
                    <a16:creationId xmlns:a16="http://schemas.microsoft.com/office/drawing/2014/main" id="{2A4A45F1-0746-4855-BF94-30B8B548988D}"/>
                  </a:ext>
                </a:extLst>
              </p:cNvPr>
              <p:cNvSpPr txBox="1"/>
              <p:nvPr/>
            </p:nvSpPr>
            <p:spPr bwMode="auto">
              <a:xfrm>
                <a:off x="7459825" y="3724842"/>
                <a:ext cx="685800" cy="1027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Object 31">
                <a:extLst>
                  <a:ext uri="{FF2B5EF4-FFF2-40B4-BE49-F238E27FC236}">
                    <a16:creationId xmlns:a16="http://schemas.microsoft.com/office/drawing/2014/main" id="{2A4A45F1-0746-4855-BF94-30B8B5489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9825" y="3724842"/>
                <a:ext cx="685800" cy="10271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7CAC346-A087-41AB-BCB4-9ACB15DEA546}"/>
              </a:ext>
            </a:extLst>
          </p:cNvPr>
          <p:cNvSpPr txBox="1"/>
          <p:nvPr/>
        </p:nvSpPr>
        <p:spPr>
          <a:xfrm flipH="1">
            <a:off x="8610600" y="4033838"/>
            <a:ext cx="579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vi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E248544A-CCB6-4057-B773-AA71BBFDC496}"/>
                  </a:ext>
                </a:extLst>
              </p:cNvPr>
              <p:cNvSpPr txBox="1"/>
              <p:nvPr/>
            </p:nvSpPr>
            <p:spPr bwMode="auto">
              <a:xfrm>
                <a:off x="8438805" y="1127291"/>
                <a:ext cx="116046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E248544A-CCB6-4057-B773-AA71BBFDC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8805" y="1127291"/>
                <a:ext cx="1160462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DE7A7082-2FEF-47A6-8DB0-74B04576B5BE}"/>
                  </a:ext>
                </a:extLst>
              </p:cNvPr>
              <p:cNvSpPr txBox="1"/>
              <p:nvPr/>
            </p:nvSpPr>
            <p:spPr bwMode="auto">
              <a:xfrm>
                <a:off x="7237238" y="2321882"/>
                <a:ext cx="116046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DE7A7082-2FEF-47A6-8DB0-74B04576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7238" y="2321882"/>
                <a:ext cx="1160462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Object 52">
                <a:extLst>
                  <a:ext uri="{FF2B5EF4-FFF2-40B4-BE49-F238E27FC236}">
                    <a16:creationId xmlns:a16="http://schemas.microsoft.com/office/drawing/2014/main" id="{3BAFB71B-ED3F-42C5-9339-F81A29E7A702}"/>
                  </a:ext>
                </a:extLst>
              </p:cNvPr>
              <p:cNvSpPr txBox="1"/>
              <p:nvPr/>
            </p:nvSpPr>
            <p:spPr bwMode="auto">
              <a:xfrm>
                <a:off x="8075614" y="3729301"/>
                <a:ext cx="116046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Object 52">
                <a:extLst>
                  <a:ext uri="{FF2B5EF4-FFF2-40B4-BE49-F238E27FC236}">
                    <a16:creationId xmlns:a16="http://schemas.microsoft.com/office/drawing/2014/main" id="{3BAFB71B-ED3F-42C5-9339-F81A29E7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5614" y="3729301"/>
                <a:ext cx="1160462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/>
      <p:bldP spid="94236" grpId="0"/>
      <p:bldP spid="94237" grpId="0"/>
      <p:bldP spid="94238" grpId="0"/>
      <p:bldP spid="94239" grpId="0"/>
      <p:bldP spid="94258" grpId="0"/>
      <p:bldP spid="94259" grpId="0"/>
      <p:bldP spid="94260" grpId="0"/>
      <p:bldP spid="26" grpId="0"/>
      <p:bldP spid="28" grpId="0"/>
      <p:bldP spid="4" grpId="0" animBg="1"/>
      <p:bldP spid="19" grpId="0"/>
      <p:bldP spid="20" grpId="0"/>
      <p:bldP spid="21" grpId="0"/>
      <p:bldP spid="22" grpId="0"/>
      <p:bldP spid="23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D3F7C9F-1004-477B-89D4-6935F339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7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Text Box 14">
            <a:extLst>
              <a:ext uri="{FF2B5EF4-FFF2-40B4-BE49-F238E27FC236}">
                <a16:creationId xmlns:a16="http://schemas.microsoft.com/office/drawing/2014/main" id="{395DF00A-DC1E-4FA7-A17F-08B0449A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8" name="Text Box 15">
            <a:extLst>
              <a:ext uri="{FF2B5EF4-FFF2-40B4-BE49-F238E27FC236}">
                <a16:creationId xmlns:a16="http://schemas.microsoft.com/office/drawing/2014/main" id="{38E8408B-691C-4278-8B2E-9537A4C2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9" name="Text Box 32">
            <a:extLst>
              <a:ext uri="{FF2B5EF4-FFF2-40B4-BE49-F238E27FC236}">
                <a16:creationId xmlns:a16="http://schemas.microsoft.com/office/drawing/2014/main" id="{5B069CED-BA17-411E-82E5-68A956FA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46075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:Tính (theo mẫu)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BCF1A934-1A8D-45A7-A87A-D51DC80CF94D}"/>
                  </a:ext>
                </a:extLst>
              </p:cNvPr>
              <p:cNvSpPr txBox="1"/>
              <p:nvPr/>
            </p:nvSpPr>
            <p:spPr>
              <a:xfrm>
                <a:off x="403224" y="2177765"/>
                <a:ext cx="2120902" cy="80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BCF1A934-1A8D-45A7-A87A-D51DC80C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4" y="2177765"/>
                <a:ext cx="2120902" cy="808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29">
                <a:extLst>
                  <a:ext uri="{FF2B5EF4-FFF2-40B4-BE49-F238E27FC236}">
                    <a16:creationId xmlns:a16="http://schemas.microsoft.com/office/drawing/2014/main" id="{14AF777D-C39D-47FE-BD71-26DE8ACE9783}"/>
                  </a:ext>
                </a:extLst>
              </p:cNvPr>
              <p:cNvSpPr txBox="1"/>
              <p:nvPr/>
            </p:nvSpPr>
            <p:spPr>
              <a:xfrm>
                <a:off x="2709841" y="2155379"/>
                <a:ext cx="1059200" cy="924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29">
                <a:extLst>
                  <a:ext uri="{FF2B5EF4-FFF2-40B4-BE49-F238E27FC236}">
                    <a16:creationId xmlns:a16="http://schemas.microsoft.com/office/drawing/2014/main" id="{14AF777D-C39D-47FE-BD71-26DE8ACE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841" y="2155379"/>
                <a:ext cx="1059200" cy="924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30">
                <a:extLst>
                  <a:ext uri="{FF2B5EF4-FFF2-40B4-BE49-F238E27FC236}">
                    <a16:creationId xmlns:a16="http://schemas.microsoft.com/office/drawing/2014/main" id="{F8C8147B-CDC4-415E-B571-F2728C601C6D}"/>
                  </a:ext>
                </a:extLst>
              </p:cNvPr>
              <p:cNvSpPr txBox="1"/>
              <p:nvPr/>
            </p:nvSpPr>
            <p:spPr>
              <a:xfrm>
                <a:off x="3872345" y="2182726"/>
                <a:ext cx="745589" cy="924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30">
                <a:extLst>
                  <a:ext uri="{FF2B5EF4-FFF2-40B4-BE49-F238E27FC236}">
                    <a16:creationId xmlns:a16="http://schemas.microsoft.com/office/drawing/2014/main" id="{F8C8147B-CDC4-415E-B571-F2728C60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345" y="2182726"/>
                <a:ext cx="745589" cy="924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30">
                <a:extLst>
                  <a:ext uri="{FF2B5EF4-FFF2-40B4-BE49-F238E27FC236}">
                    <a16:creationId xmlns:a16="http://schemas.microsoft.com/office/drawing/2014/main" id="{AA77B457-E393-46B9-8431-42E4096C195B}"/>
                  </a:ext>
                </a:extLst>
              </p:cNvPr>
              <p:cNvSpPr txBox="1"/>
              <p:nvPr/>
            </p:nvSpPr>
            <p:spPr>
              <a:xfrm>
                <a:off x="4798832" y="2177765"/>
                <a:ext cx="745589" cy="924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30">
                <a:extLst>
                  <a:ext uri="{FF2B5EF4-FFF2-40B4-BE49-F238E27FC236}">
                    <a16:creationId xmlns:a16="http://schemas.microsoft.com/office/drawing/2014/main" id="{AA77B457-E393-46B9-8431-42E4096C1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32" y="2177765"/>
                <a:ext cx="745589" cy="924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A4284D-5B12-41AA-90C1-76E93ECC75DC}"/>
                  </a:ext>
                </a:extLst>
              </p:cNvPr>
              <p:cNvSpPr txBox="1"/>
              <p:nvPr/>
            </p:nvSpPr>
            <p:spPr>
              <a:xfrm>
                <a:off x="-121839" y="3416280"/>
                <a:ext cx="3539325" cy="925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A4284D-5B12-41AA-90C1-76E93ECC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839" y="3416280"/>
                <a:ext cx="3539325" cy="925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A323D8BA-E5CE-44ED-8B8F-5227885FEB44}"/>
                  </a:ext>
                </a:extLst>
              </p:cNvPr>
              <p:cNvSpPr txBox="1"/>
              <p:nvPr/>
            </p:nvSpPr>
            <p:spPr>
              <a:xfrm>
                <a:off x="3007922" y="3386351"/>
                <a:ext cx="1482393" cy="93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A323D8BA-E5CE-44ED-8B8F-5227885F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22" y="3386351"/>
                <a:ext cx="1482393" cy="9375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34">
                <a:extLst>
                  <a:ext uri="{FF2B5EF4-FFF2-40B4-BE49-F238E27FC236}">
                    <a16:creationId xmlns:a16="http://schemas.microsoft.com/office/drawing/2014/main" id="{C8C41055-5B53-4DC1-BDC1-99C9C2867B6F}"/>
                  </a:ext>
                </a:extLst>
              </p:cNvPr>
              <p:cNvSpPr txBox="1"/>
              <p:nvPr/>
            </p:nvSpPr>
            <p:spPr>
              <a:xfrm>
                <a:off x="4741646" y="3429000"/>
                <a:ext cx="968406" cy="927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34">
                <a:extLst>
                  <a:ext uri="{FF2B5EF4-FFF2-40B4-BE49-F238E27FC236}">
                    <a16:creationId xmlns:a16="http://schemas.microsoft.com/office/drawing/2014/main" id="{C8C41055-5B53-4DC1-BDC1-99C9C2867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46" y="3429000"/>
                <a:ext cx="968406" cy="927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6A8F8FA8-A85C-4040-9AEC-79D436C6310C}"/>
                  </a:ext>
                </a:extLst>
              </p:cNvPr>
              <p:cNvSpPr txBox="1"/>
              <p:nvPr/>
            </p:nvSpPr>
            <p:spPr>
              <a:xfrm>
                <a:off x="441214" y="1013168"/>
                <a:ext cx="1753429" cy="80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6A8F8FA8-A85C-4040-9AEC-79D436C6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14" y="1013168"/>
                <a:ext cx="1753429" cy="808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06FF7396-AC89-40D5-BAB9-4EFA629171E2}"/>
                  </a:ext>
                </a:extLst>
              </p:cNvPr>
              <p:cNvSpPr txBox="1"/>
              <p:nvPr/>
            </p:nvSpPr>
            <p:spPr>
              <a:xfrm>
                <a:off x="2013054" y="972547"/>
                <a:ext cx="3539325" cy="925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06FF7396-AC89-40D5-BAB9-4EFA62917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54" y="972547"/>
                <a:ext cx="3539325" cy="9259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EDA30C1D-DB37-4671-B073-B368E4A1D220}"/>
                  </a:ext>
                </a:extLst>
              </p:cNvPr>
              <p:cNvSpPr txBox="1"/>
              <p:nvPr/>
            </p:nvSpPr>
            <p:spPr>
              <a:xfrm>
                <a:off x="5488888" y="998719"/>
                <a:ext cx="1808893" cy="788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EDA30C1D-DB37-4671-B073-B368E4A1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88" y="998719"/>
                <a:ext cx="1808893" cy="788806"/>
              </a:xfrm>
              <a:prstGeom prst="rect">
                <a:avLst/>
              </a:prstGeom>
              <a:blipFill>
                <a:blip r:embed="rId11"/>
                <a:stretch>
                  <a:fillRect l="-13468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1">
                <a:extLst>
                  <a:ext uri="{FF2B5EF4-FFF2-40B4-BE49-F238E27FC236}">
                    <a16:creationId xmlns:a16="http://schemas.microsoft.com/office/drawing/2014/main" id="{D97007DA-1904-4B51-BFFC-09C6B3A23A4F}"/>
                  </a:ext>
                </a:extLst>
              </p:cNvPr>
              <p:cNvSpPr txBox="1"/>
              <p:nvPr/>
            </p:nvSpPr>
            <p:spPr>
              <a:xfrm>
                <a:off x="8082463" y="1023490"/>
                <a:ext cx="3539325" cy="798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1">
                <a:extLst>
                  <a:ext uri="{FF2B5EF4-FFF2-40B4-BE49-F238E27FC236}">
                    <a16:creationId xmlns:a16="http://schemas.microsoft.com/office/drawing/2014/main" id="{D97007DA-1904-4B51-BFFC-09C6B3A2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463" y="1023490"/>
                <a:ext cx="3539325" cy="798617"/>
              </a:xfrm>
              <a:prstGeom prst="rect">
                <a:avLst/>
              </a:prstGeom>
              <a:blipFill>
                <a:blip r:embed="rId12"/>
                <a:stretch>
                  <a:fillRect l="-7069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0F4AC241-2310-4EAC-87CB-3169F87C78EF}"/>
                  </a:ext>
                </a:extLst>
              </p:cNvPr>
              <p:cNvSpPr txBox="1"/>
              <p:nvPr/>
            </p:nvSpPr>
            <p:spPr>
              <a:xfrm>
                <a:off x="533288" y="4565090"/>
                <a:ext cx="2229072" cy="788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0F4AC241-2310-4EAC-87CB-3169F87C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8" y="4565090"/>
                <a:ext cx="2229072" cy="788806"/>
              </a:xfrm>
              <a:prstGeom prst="rect">
                <a:avLst/>
              </a:prstGeom>
              <a:blipFill>
                <a:blip r:embed="rId13"/>
                <a:stretch>
                  <a:fillRect l="-10929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5EBD7-C7B2-402A-9A2D-57F24BB8DA6B}"/>
                  </a:ext>
                </a:extLst>
              </p:cNvPr>
              <p:cNvSpPr txBox="1"/>
              <p:nvPr/>
            </p:nvSpPr>
            <p:spPr>
              <a:xfrm>
                <a:off x="2977743" y="4549413"/>
                <a:ext cx="1527278" cy="927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5EBD7-C7B2-402A-9A2D-57F24BB8D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43" y="4549413"/>
                <a:ext cx="1527278" cy="9279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712B6C-B791-4B79-9BBA-7E868EC78C4E}"/>
                  </a:ext>
                </a:extLst>
              </p:cNvPr>
              <p:cNvSpPr txBox="1"/>
              <p:nvPr/>
            </p:nvSpPr>
            <p:spPr>
              <a:xfrm>
                <a:off x="4769285" y="4549413"/>
                <a:ext cx="968406" cy="927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712B6C-B791-4B79-9BBA-7E868EC78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85" y="4549413"/>
                <a:ext cx="968406" cy="927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BB4EC448-4663-4B09-B662-3D74AB44381B}"/>
                  </a:ext>
                </a:extLst>
              </p:cNvPr>
              <p:cNvSpPr txBox="1"/>
              <p:nvPr/>
            </p:nvSpPr>
            <p:spPr>
              <a:xfrm>
                <a:off x="580512" y="5633155"/>
                <a:ext cx="2082912" cy="798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BB4EC448-4663-4B09-B662-3D74AB44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12" y="5633155"/>
                <a:ext cx="2082912" cy="798617"/>
              </a:xfrm>
              <a:prstGeom prst="rect">
                <a:avLst/>
              </a:prstGeom>
              <a:blipFill>
                <a:blip r:embed="rId16"/>
                <a:stretch>
                  <a:fillRect l="-11696"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844786E5-9CFB-4AF7-B78D-C1785D2CBA58}"/>
                  </a:ext>
                </a:extLst>
              </p:cNvPr>
              <p:cNvSpPr txBox="1"/>
              <p:nvPr/>
            </p:nvSpPr>
            <p:spPr>
              <a:xfrm>
                <a:off x="2977743" y="5588474"/>
                <a:ext cx="1482393" cy="93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844786E5-9CFB-4AF7-B78D-C1785D2CB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43" y="5588474"/>
                <a:ext cx="1482393" cy="9375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DF67266-9735-44D0-9047-03894AAA8B16}"/>
                  </a:ext>
                </a:extLst>
              </p:cNvPr>
              <p:cNvSpPr txBox="1"/>
              <p:nvPr/>
            </p:nvSpPr>
            <p:spPr>
              <a:xfrm>
                <a:off x="4724400" y="5595559"/>
                <a:ext cx="1013291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DF67266-9735-44D0-9047-03894AAA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95559"/>
                <a:ext cx="1013291" cy="923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3635F798-56C9-4658-8E69-81918760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058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gi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chạy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quãng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gi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hai chạy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quãng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Hỏi sau hai gi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chạy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phần của quãng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06967-8CFF-4D27-BE29-ADE41592D0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58552" y="492456"/>
            <a:ext cx="304571" cy="809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747CC-F144-4C98-A461-5F82E0CF454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60008" y="1194055"/>
            <a:ext cx="304571" cy="80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E4EF8-A061-4FD7-B897-9D3439F9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305593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E4D50-E2A2-4DC3-BEFB-15494ED6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3778250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Giờ đầu: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68A47-E35E-4C5C-9442-67197E0A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6640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Giờ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5B7AD-F1B8-4D76-B374-BB60BBD353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248" y="3693747"/>
            <a:ext cx="304571" cy="809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9C7A6-E0A7-4EEF-A0F3-CE1E6346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3778250"/>
            <a:ext cx="2416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7C9D8-5C4B-449B-A15A-A936C28891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248" y="4602159"/>
            <a:ext cx="304571" cy="809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5688D-7656-4C49-963C-24442E87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4686300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55B14EAD-C17E-4DFD-862C-DE29A2AC9BDD}"/>
              </a:ext>
            </a:extLst>
          </p:cNvPr>
          <p:cNvSpPr>
            <a:spLocks/>
          </p:cNvSpPr>
          <p:nvPr/>
        </p:nvSpPr>
        <p:spPr bwMode="auto">
          <a:xfrm>
            <a:off x="5700713" y="3987800"/>
            <a:ext cx="304800" cy="1200150"/>
          </a:xfrm>
          <a:prstGeom prst="rightBrace">
            <a:avLst>
              <a:gd name="adj1" fmla="val 3330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5C8DF-BF9E-4006-8EAC-BC0B1DB8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00538"/>
            <a:ext cx="366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….quãng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 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F6A4685C-D384-4088-916D-6CFC9AB1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7943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23555" name="TextBox 5">
            <a:extLst>
              <a:ext uri="{FF2B5EF4-FFF2-40B4-BE49-F238E27FC236}">
                <a16:creationId xmlns:a16="http://schemas.microsoft.com/office/drawing/2014/main" id="{642533A1-B93A-47D4-8D22-F666BF40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13049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Giờ đầu:</a:t>
            </a: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id="{D52D1A2C-A349-42EE-9521-807643C93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2192338"/>
            <a:ext cx="152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Giờ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C9781-AEF2-4B65-91EA-03D2238324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8048" y="1221295"/>
            <a:ext cx="304571" cy="809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68993C1B-4BAE-4E49-9F3A-4F3DBA079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1304925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A842C-A340-44F9-9FEB-B0BE7BFF7AF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8048" y="2129707"/>
            <a:ext cx="304571" cy="809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60" name="TextBox 10">
            <a:extLst>
              <a:ext uri="{FF2B5EF4-FFF2-40B4-BE49-F238E27FC236}">
                <a16:creationId xmlns:a16="http://schemas.microsoft.com/office/drawing/2014/main" id="{478EC0FD-9A57-4B2B-96E9-707DEC35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2214563"/>
            <a:ext cx="241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</a:t>
            </a:r>
          </a:p>
        </p:txBody>
      </p:sp>
      <p:sp>
        <p:nvSpPr>
          <p:cNvPr id="23561" name="AutoShape 15">
            <a:extLst>
              <a:ext uri="{FF2B5EF4-FFF2-40B4-BE49-F238E27FC236}">
                <a16:creationId xmlns:a16="http://schemas.microsoft.com/office/drawing/2014/main" id="{6FB3729E-4CD9-48A6-8BA2-E7004F206137}"/>
              </a:ext>
            </a:extLst>
          </p:cNvPr>
          <p:cNvSpPr>
            <a:spLocks/>
          </p:cNvSpPr>
          <p:nvPr/>
        </p:nvSpPr>
        <p:spPr bwMode="auto">
          <a:xfrm>
            <a:off x="5624513" y="1516063"/>
            <a:ext cx="304800" cy="1198562"/>
          </a:xfrm>
          <a:prstGeom prst="rightBrace">
            <a:avLst>
              <a:gd name="adj1" fmla="val 332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16D268F0-357B-4C74-9A15-24BF4B0A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366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….quãng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4D04E-B9E4-4E69-8946-CEDAFD1DC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276600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3362E-D450-418E-B3B7-00D494CF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3917950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Sau hai giờ ô tô chạy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ợc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6AF5C-9BCC-49F1-8A7E-558285F89D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2574" y="4556997"/>
            <a:ext cx="1936428" cy="809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66024-0892-4111-8F2D-B58A1307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4656138"/>
            <a:ext cx="366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(quãng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BFD67-2110-4A96-B428-8C724CF3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5627688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Đáp số:         quãng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E2804-94E2-4ED8-A969-C4EBAF7B30B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9471" y="5530126"/>
            <a:ext cx="487313" cy="809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ebjong_illustrations_997779_topa">
            <a:extLst>
              <a:ext uri="{FF2B5EF4-FFF2-40B4-BE49-F238E27FC236}">
                <a16:creationId xmlns:a16="http://schemas.microsoft.com/office/drawing/2014/main" id="{5CAC2B52-6FFF-49D2-A8F4-9C31004F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5" name="WordArt 5">
            <a:extLst>
              <a:ext uri="{FF2B5EF4-FFF2-40B4-BE49-F238E27FC236}">
                <a16:creationId xmlns:a16="http://schemas.microsoft.com/office/drawing/2014/main" id="{5A61BC38-BA1B-4C25-B7EA-8F0A8A6EA3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8325" y="5105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GRANS024">
            <a:extLst>
              <a:ext uri="{FF2B5EF4-FFF2-40B4-BE49-F238E27FC236}">
                <a16:creationId xmlns:a16="http://schemas.microsoft.com/office/drawing/2014/main" id="{6755128D-8643-437A-8D12-B89366D4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269">
            <a:off x="74613" y="5197475"/>
            <a:ext cx="15255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GRANS024">
            <a:extLst>
              <a:ext uri="{FF2B5EF4-FFF2-40B4-BE49-F238E27FC236}">
                <a16:creationId xmlns:a16="http://schemas.microsoft.com/office/drawing/2014/main" id="{D27B5947-85CF-4D6D-AE9B-ED820735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066">
            <a:off x="9693275" y="5507038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6">
            <a:extLst>
              <a:ext uri="{FF2B5EF4-FFF2-40B4-BE49-F238E27FC236}">
                <a16:creationId xmlns:a16="http://schemas.microsoft.com/office/drawing/2014/main" id="{8573304A-1BC1-4C7B-BC81-314ADD1D7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020763"/>
            <a:ext cx="9410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- Ôn lại kiến thức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- Làm các bài 1,2,3 vào vở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- Chuẩn bị bài sau: Luyện tập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">
            <a:extLst>
              <a:ext uri="{FF2B5EF4-FFF2-40B4-BE49-F238E27FC236}">
                <a16:creationId xmlns:a16="http://schemas.microsoft.com/office/drawing/2014/main" id="{58CAFC9C-D77C-468C-8309-D404067AA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9038"/>
            <a:ext cx="23749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POINSET3">
            <a:extLst>
              <a:ext uri="{FF2B5EF4-FFF2-40B4-BE49-F238E27FC236}">
                <a16:creationId xmlns:a16="http://schemas.microsoft.com/office/drawing/2014/main" id="{479A097F-15A5-43C3-8C56-8E01B6767FD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5026025"/>
            <a:ext cx="2400300" cy="1831975"/>
          </a:xfrm>
        </p:spPr>
      </p:pic>
      <p:pic>
        <p:nvPicPr>
          <p:cNvPr id="26628" name="Picture 6" descr="FIREWRK5">
            <a:extLst>
              <a:ext uri="{FF2B5EF4-FFF2-40B4-BE49-F238E27FC236}">
                <a16:creationId xmlns:a16="http://schemas.microsoft.com/office/drawing/2014/main" id="{2234FF93-DE18-4D01-B4BB-3FC2FAE8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209800"/>
            <a:ext cx="43037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>
            <a:extLst>
              <a:ext uri="{FF2B5EF4-FFF2-40B4-BE49-F238E27FC236}">
                <a16:creationId xmlns:a16="http://schemas.microsoft.com/office/drawing/2014/main" id="{547E1264-2F20-4457-86BE-FE82F5A5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84875"/>
            <a:ext cx="10972800" cy="8731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800"/>
          </a:p>
        </p:txBody>
      </p:sp>
      <p:sp>
        <p:nvSpPr>
          <p:cNvPr id="26630" name="WordArt 12">
            <a:extLst>
              <a:ext uri="{FF2B5EF4-FFF2-40B4-BE49-F238E27FC236}">
                <a16:creationId xmlns:a16="http://schemas.microsoft.com/office/drawing/2014/main" id="{B66282B3-C570-4D7A-AEA9-1E4F9C5AA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6475" y="1295400"/>
            <a:ext cx="8320088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CHÀO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CÁC EM!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2b">
            <a:extLst>
              <a:ext uri="{FF2B5EF4-FFF2-40B4-BE49-F238E27FC236}">
                <a16:creationId xmlns:a16="http://schemas.microsoft.com/office/drawing/2014/main" id="{5E4438F7-B462-4B06-98D0-AE75C3867A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600200"/>
            <a:ext cx="24368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5">
            <a:extLst>
              <a:ext uri="{FF2B5EF4-FFF2-40B4-BE49-F238E27FC236}">
                <a16:creationId xmlns:a16="http://schemas.microsoft.com/office/drawing/2014/main" id="{E007B86E-0B0E-4F76-A154-8F5882C3800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11269" name="Picture 6" descr="GRANS024">
              <a:extLst>
                <a:ext uri="{FF2B5EF4-FFF2-40B4-BE49-F238E27FC236}">
                  <a16:creationId xmlns:a16="http://schemas.microsoft.com/office/drawing/2014/main" id="{7FA94652-7A9A-4D16-9DFC-B26DF1DEA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7" descr="GRANS024">
              <a:extLst>
                <a:ext uri="{FF2B5EF4-FFF2-40B4-BE49-F238E27FC236}">
                  <a16:creationId xmlns:a16="http://schemas.microsoft.com/office/drawing/2014/main" id="{715F9765-04A3-4A89-8D9D-0B361D35A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1" name="Group 8">
              <a:extLst>
                <a:ext uri="{FF2B5EF4-FFF2-40B4-BE49-F238E27FC236}">
                  <a16:creationId xmlns:a16="http://schemas.microsoft.com/office/drawing/2014/main" id="{BD03C158-CD46-43C5-A5F7-12637CF9A4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272" name="Picture 9" descr="BD21325_">
                <a:extLst>
                  <a:ext uri="{FF2B5EF4-FFF2-40B4-BE49-F238E27FC236}">
                    <a16:creationId xmlns:a16="http://schemas.microsoft.com/office/drawing/2014/main" id="{565F229D-2C91-48A7-BBA5-C1F487889F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3" name="Picture 10" descr="BD21325_">
                <a:extLst>
                  <a:ext uri="{FF2B5EF4-FFF2-40B4-BE49-F238E27FC236}">
                    <a16:creationId xmlns:a16="http://schemas.microsoft.com/office/drawing/2014/main" id="{E500BD95-AC8C-48D3-8E1F-198070CC9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4" name="Picture 11" descr="BD21325_">
                <a:extLst>
                  <a:ext uri="{FF2B5EF4-FFF2-40B4-BE49-F238E27FC236}">
                    <a16:creationId xmlns:a16="http://schemas.microsoft.com/office/drawing/2014/main" id="{5169CA3A-11CB-4FF9-B434-0A4A630D6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2" descr="BD21325_">
                <a:extLst>
                  <a:ext uri="{FF2B5EF4-FFF2-40B4-BE49-F238E27FC236}">
                    <a16:creationId xmlns:a16="http://schemas.microsoft.com/office/drawing/2014/main" id="{88C520A6-2B47-4629-BDF9-813E43492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410DA-4841-4BA5-9CE4-43FAEC297A9C}"/>
              </a:ext>
            </a:extLst>
          </p:cNvPr>
          <p:cNvSpPr/>
          <p:nvPr/>
        </p:nvSpPr>
        <p:spPr>
          <a:xfrm>
            <a:off x="3703258" y="2667000"/>
            <a:ext cx="460254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6600" b="1" dirty="0">
                <a:ln/>
                <a:solidFill>
                  <a:srgbClr val="C00000"/>
                </a:solidFill>
              </a:rPr>
              <a:t>ÔN BÀI CŨ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B5279D5-2822-4F26-8B34-C24692A5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33400"/>
            <a:ext cx="969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6" descr="10">
            <a:extLst>
              <a:ext uri="{FF2B5EF4-FFF2-40B4-BE49-F238E27FC236}">
                <a16:creationId xmlns:a16="http://schemas.microsoft.com/office/drawing/2014/main" id="{CC6C696F-D04B-4606-94F6-F4936D4C3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28600"/>
            <a:ext cx="11890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>
            <a:extLst>
              <a:ext uri="{FF2B5EF4-FFF2-40B4-BE49-F238E27FC236}">
                <a16:creationId xmlns:a16="http://schemas.microsoft.com/office/drawing/2014/main" id="{97971ED5-0659-422B-AE27-172FE235D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3573463"/>
            <a:ext cx="22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6188" name="Text Box 44">
            <a:extLst>
              <a:ext uri="{FF2B5EF4-FFF2-40B4-BE49-F238E27FC236}">
                <a16:creationId xmlns:a16="http://schemas.microsoft.com/office/drawing/2014/main" id="{CA70F373-F6E0-4AB5-B1B0-5754B60D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9055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 Muốn cộng hai phân số có cùng mẫu số ta làm thế nào?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id="{A5F783BB-C33B-45C6-B9EC-2B9C9CA9FFB1}"/>
                  </a:ext>
                </a:extLst>
              </p:cNvPr>
              <p:cNvSpPr txBox="1"/>
              <p:nvPr/>
            </p:nvSpPr>
            <p:spPr bwMode="auto">
              <a:xfrm>
                <a:off x="3743325" y="2971800"/>
                <a:ext cx="1919288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id="{A5F783BB-C33B-45C6-B9EC-2B9C9CA9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325" y="2971800"/>
                <a:ext cx="1919288" cy="144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13">
                <a:extLst>
                  <a:ext uri="{FF2B5EF4-FFF2-40B4-BE49-F238E27FC236}">
                    <a16:creationId xmlns:a16="http://schemas.microsoft.com/office/drawing/2014/main" id="{96562671-5B1F-4028-B5E6-E800C6F59644}"/>
                  </a:ext>
                </a:extLst>
              </p:cNvPr>
              <p:cNvSpPr txBox="1"/>
              <p:nvPr/>
            </p:nvSpPr>
            <p:spPr bwMode="auto">
              <a:xfrm>
                <a:off x="3651250" y="4495800"/>
                <a:ext cx="2232025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Object 13">
                <a:extLst>
                  <a:ext uri="{FF2B5EF4-FFF2-40B4-BE49-F238E27FC236}">
                    <a16:creationId xmlns:a16="http://schemas.microsoft.com/office/drawing/2014/main" id="{96562671-5B1F-4028-B5E6-E800C6F59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50" y="4495800"/>
                <a:ext cx="2232025" cy="1295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10" name="Text Box 14">
            <a:extLst>
              <a:ext uri="{FF2B5EF4-FFF2-40B4-BE49-F238E27FC236}">
                <a16:creationId xmlns:a16="http://schemas.microsoft.com/office/drawing/2014/main" id="{04CD3A28-EBE1-47EC-A39F-1BF37F3A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544638"/>
            <a:ext cx="9753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* Muốn cộng hai phân số có cùng mẫu số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ta cộng hai tử số với nhau và giữ nguyên mẫu số.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BD096F6F-5236-4F0E-8235-5E079421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2">
                <a:extLst>
                  <a:ext uri="{FF2B5EF4-FFF2-40B4-BE49-F238E27FC236}">
                    <a16:creationId xmlns:a16="http://schemas.microsoft.com/office/drawing/2014/main" id="{331615A6-0CB2-471D-A927-7D9032C4E20E}"/>
                  </a:ext>
                </a:extLst>
              </p:cNvPr>
              <p:cNvSpPr txBox="1"/>
              <p:nvPr/>
            </p:nvSpPr>
            <p:spPr bwMode="auto">
              <a:xfrm>
                <a:off x="5708650" y="2971800"/>
                <a:ext cx="137795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" name="Object 12">
                <a:extLst>
                  <a:ext uri="{FF2B5EF4-FFF2-40B4-BE49-F238E27FC236}">
                    <a16:creationId xmlns:a16="http://schemas.microsoft.com/office/drawing/2014/main" id="{331615A6-0CB2-471D-A927-7D9032C4E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8650" y="2971800"/>
                <a:ext cx="1377950" cy="1447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9A960EA7-9755-4C92-BE6E-783D5EE43327}"/>
                  </a:ext>
                </a:extLst>
              </p:cNvPr>
              <p:cNvSpPr txBox="1"/>
              <p:nvPr/>
            </p:nvSpPr>
            <p:spPr bwMode="auto">
              <a:xfrm>
                <a:off x="5937250" y="4495800"/>
                <a:ext cx="1136650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9A960EA7-9755-4C92-BE6E-783D5EE4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50" y="4495800"/>
                <a:ext cx="1136650" cy="1295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8" grpId="0"/>
      <p:bldP spid="55310" grpId="0"/>
      <p:bldP spid="553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>
            <a:extLst>
              <a:ext uri="{FF2B5EF4-FFF2-40B4-BE49-F238E27FC236}">
                <a16:creationId xmlns:a16="http://schemas.microsoft.com/office/drawing/2014/main" id="{CC1D3979-D75C-4391-BE4D-B987C2467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" y="1752600"/>
            <a:ext cx="987552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127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3315" name="Group 5">
            <a:extLst>
              <a:ext uri="{FF2B5EF4-FFF2-40B4-BE49-F238E27FC236}">
                <a16:creationId xmlns:a16="http://schemas.microsoft.com/office/drawing/2014/main" id="{A53AE847-DF5E-4118-9884-A86F35232D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13317" name="Picture 6" descr="GRANS024">
              <a:extLst>
                <a:ext uri="{FF2B5EF4-FFF2-40B4-BE49-F238E27FC236}">
                  <a16:creationId xmlns:a16="http://schemas.microsoft.com/office/drawing/2014/main" id="{532E9A88-CDDE-484E-A7F9-E2910DA89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 descr="GRANS024">
              <a:extLst>
                <a:ext uri="{FF2B5EF4-FFF2-40B4-BE49-F238E27FC236}">
                  <a16:creationId xmlns:a16="http://schemas.microsoft.com/office/drawing/2014/main" id="{2954A3F8-4B05-4935-8358-9C6647D82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9" name="Group 8">
              <a:extLst>
                <a:ext uri="{FF2B5EF4-FFF2-40B4-BE49-F238E27FC236}">
                  <a16:creationId xmlns:a16="http://schemas.microsoft.com/office/drawing/2014/main" id="{428AAA99-360B-4100-932A-4F8E2D4A3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0" name="Picture 9" descr="BD21325_">
                <a:extLst>
                  <a:ext uri="{FF2B5EF4-FFF2-40B4-BE49-F238E27FC236}">
                    <a16:creationId xmlns:a16="http://schemas.microsoft.com/office/drawing/2014/main" id="{1CAE21B2-4BFA-48A0-AEF5-99AB4E997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10" descr="BD21325_">
                <a:extLst>
                  <a:ext uri="{FF2B5EF4-FFF2-40B4-BE49-F238E27FC236}">
                    <a16:creationId xmlns:a16="http://schemas.microsoft.com/office/drawing/2014/main" id="{1DFC8B56-45E7-4840-B49D-5BB12CCBD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1" descr="BD21325_">
                <a:extLst>
                  <a:ext uri="{FF2B5EF4-FFF2-40B4-BE49-F238E27FC236}">
                    <a16:creationId xmlns:a16="http://schemas.microsoft.com/office/drawing/2014/main" id="{3C898F37-3CA5-48D2-A4B2-4F8ADDEC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2" descr="BD21325_">
                <a:extLst>
                  <a:ext uri="{FF2B5EF4-FFF2-40B4-BE49-F238E27FC236}">
                    <a16:creationId xmlns:a16="http://schemas.microsoft.com/office/drawing/2014/main" id="{5E3FDDB2-A895-48D8-9B2C-401A9825F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316" name="Picture 22" descr="Firewrk8">
            <a:extLst>
              <a:ext uri="{FF2B5EF4-FFF2-40B4-BE49-F238E27FC236}">
                <a16:creationId xmlns:a16="http://schemas.microsoft.com/office/drawing/2014/main" id="{DBF5BE25-D233-48C8-B121-12DC8CCB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334000"/>
            <a:ext cx="210343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5">
            <a:extLst>
              <a:ext uri="{FF2B5EF4-FFF2-40B4-BE49-F238E27FC236}">
                <a16:creationId xmlns:a16="http://schemas.microsoft.com/office/drawing/2014/main" id="{6866FA8A-CA59-404D-9D10-B6DBAF2E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81000"/>
            <a:ext cx="4441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15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MỤC TIÊU BÀI HỌC</a:t>
            </a:r>
            <a:endParaRPr lang="zh-CN" altLang="en-US" sz="3600" b="1">
              <a:solidFill>
                <a:srgbClr val="FFFF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535B352-28DD-4DD0-921A-F2C39894675D}"/>
              </a:ext>
            </a:extLst>
          </p:cNvPr>
          <p:cNvCxnSpPr>
            <a:cxnSpLocks/>
          </p:cNvCxnSpPr>
          <p:nvPr/>
        </p:nvCxnSpPr>
        <p:spPr>
          <a:xfrm>
            <a:off x="3308350" y="949325"/>
            <a:ext cx="4398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3B20ADA-0911-4129-A766-E2AC910CE82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400175"/>
            <a:ext cx="9448800" cy="615950"/>
            <a:chOff x="2010635" y="1923373"/>
            <a:chExt cx="13367291" cy="912513"/>
          </a:xfrm>
        </p:grpSpPr>
        <p:sp>
          <p:nvSpPr>
            <p:cNvPr id="2" name="Text Placeholder 3">
              <a:extLst>
                <a:ext uri="{FF2B5EF4-FFF2-40B4-BE49-F238E27FC236}">
                  <a16:creationId xmlns:a16="http://schemas.microsoft.com/office/drawing/2014/main" id="{6D800FE0-5244-49AF-A0E4-4B1AA136D725}"/>
                </a:ext>
              </a:extLst>
            </p:cNvPr>
            <p:cNvSpPr txBox="1">
              <a:spLocks/>
            </p:cNvSpPr>
            <p:nvPr/>
          </p:nvSpPr>
          <p:spPr>
            <a:xfrm>
              <a:off x="2010635" y="1923373"/>
              <a:ext cx="779310" cy="84195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17205">
                <a:spcBef>
                  <a:spcPct val="20000"/>
                </a:spcBef>
                <a:defRPr/>
              </a:pPr>
              <a:r>
                <a:rPr lang="en-US" sz="3690">
                  <a:solidFill>
                    <a:srgbClr val="FF0000"/>
                  </a:solidFill>
                  <a:latin typeface="Arial" panose="020B0604020202020204" pitchFamily="34" charset="0"/>
                </a:rPr>
                <a:t>01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79DF977-1166-4482-8589-D86546C6CAF9}"/>
                </a:ext>
              </a:extLst>
            </p:cNvPr>
            <p:cNvSpPr txBox="1"/>
            <p:nvPr/>
          </p:nvSpPr>
          <p:spPr>
            <a:xfrm>
              <a:off x="2794437" y="2043317"/>
              <a:ext cx="12583489" cy="7925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617205">
                <a:defRPr/>
              </a:pP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cộng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khác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80" b="1" dirty="0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C7DC66E-EEA0-4C8A-85EB-1411CAEB558F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2390775"/>
            <a:ext cx="8516937" cy="687388"/>
            <a:chOff x="5211204" y="3601697"/>
            <a:chExt cx="12011004" cy="1018491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B4A1869B-BD0E-4B3A-BDAA-8720CE9B12CE}"/>
                </a:ext>
              </a:extLst>
            </p:cNvPr>
            <p:cNvSpPr txBox="1">
              <a:spLocks/>
            </p:cNvSpPr>
            <p:nvPr/>
          </p:nvSpPr>
          <p:spPr>
            <a:xfrm>
              <a:off x="5211204" y="3601697"/>
              <a:ext cx="741032" cy="84207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17205">
                <a:spcBef>
                  <a:spcPct val="20000"/>
                </a:spcBef>
                <a:defRPr/>
              </a:pPr>
              <a:r>
                <a:rPr lang="en-US" sz="3690" dirty="0">
                  <a:solidFill>
                    <a:srgbClr val="FFFF00"/>
                  </a:solidFill>
                  <a:latin typeface="Arial" panose="020B0604020202020204" pitchFamily="34" charset="0"/>
                </a:rPr>
                <a:t>02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2C90FAB-F9F4-483B-8EE1-FF6D9C71A338}"/>
                </a:ext>
              </a:extLst>
            </p:cNvPr>
            <p:cNvSpPr txBox="1"/>
            <p:nvPr/>
          </p:nvSpPr>
          <p:spPr>
            <a:xfrm>
              <a:off x="5965669" y="3827505"/>
              <a:ext cx="11256539" cy="792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17205">
                <a:defRPr/>
              </a:pP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Củng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cố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cộng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cùng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80" b="1" dirty="0" err="1"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80" b="1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80" b="1" dirty="0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6" name="Straight Connector 13">
            <a:extLst>
              <a:ext uri="{FF2B5EF4-FFF2-40B4-BE49-F238E27FC236}">
                <a16:creationId xmlns:a16="http://schemas.microsoft.com/office/drawing/2014/main" id="{7079AB6D-8486-4423-8FFE-3687E029C080}"/>
              </a:ext>
            </a:extLst>
          </p:cNvPr>
          <p:cNvCxnSpPr/>
          <p:nvPr/>
        </p:nvCxnSpPr>
        <p:spPr>
          <a:xfrm>
            <a:off x="1984375" y="2003425"/>
            <a:ext cx="0" cy="2967038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>
            <a:extLst>
              <a:ext uri="{FF2B5EF4-FFF2-40B4-BE49-F238E27FC236}">
                <a16:creationId xmlns:a16="http://schemas.microsoft.com/office/drawing/2014/main" id="{9A739E00-65FB-413B-AC93-DEE0E498F991}"/>
              </a:ext>
            </a:extLst>
          </p:cNvPr>
          <p:cNvCxnSpPr/>
          <p:nvPr/>
        </p:nvCxnSpPr>
        <p:spPr>
          <a:xfrm>
            <a:off x="2714625" y="3108325"/>
            <a:ext cx="0" cy="1879600"/>
          </a:xfrm>
          <a:prstGeom prst="line">
            <a:avLst/>
          </a:prstGeom>
          <a:ln w="19050" cap="sq">
            <a:solidFill>
              <a:srgbClr val="FFFF00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6322" name="Object 2">
                <a:extLst>
                  <a:ext uri="{FF2B5EF4-FFF2-40B4-BE49-F238E27FC236}">
                    <a16:creationId xmlns:a16="http://schemas.microsoft.com/office/drawing/2014/main" id="{1BB12A90-E145-40A2-AF03-7A221E10A8F8}"/>
                  </a:ext>
                </a:extLst>
              </p:cNvPr>
              <p:cNvSpPr txBox="1"/>
              <p:nvPr>
                <p:ph sz="quarter" idx="4294967295"/>
              </p:nvPr>
            </p:nvSpPr>
            <p:spPr bwMode="auto">
              <a:xfrm>
                <a:off x="7239000" y="5384800"/>
                <a:ext cx="823913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6322" name="Object 2">
                <a:extLst>
                  <a:ext uri="{FF2B5EF4-FFF2-40B4-BE49-F238E27FC236}">
                    <a16:creationId xmlns:a16="http://schemas.microsoft.com/office/drawing/2014/main" id="{1BB12A90-E145-40A2-AF03-7A221E10A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7239000" y="5384800"/>
                <a:ext cx="823913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328" name="Object 3">
                <a:extLst>
                  <a:ext uri="{FF2B5EF4-FFF2-40B4-BE49-F238E27FC236}">
                    <a16:creationId xmlns:a16="http://schemas.microsoft.com/office/drawing/2014/main" id="{36322DF0-744A-44AB-B75F-5F93F0E561FD}"/>
                  </a:ext>
                </a:extLst>
              </p:cNvPr>
              <p:cNvSpPr txBox="1"/>
              <p:nvPr>
                <p:ph sz="quarter" idx="4294967295"/>
              </p:nvPr>
            </p:nvSpPr>
            <p:spPr bwMode="auto">
              <a:xfrm>
                <a:off x="8686800" y="5410200"/>
                <a:ext cx="822325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6328" name="Object 3">
                <a:extLst>
                  <a:ext uri="{FF2B5EF4-FFF2-40B4-BE49-F238E27FC236}">
                    <a16:creationId xmlns:a16="http://schemas.microsoft.com/office/drawing/2014/main" id="{36322DF0-744A-44AB-B75F-5F93F0E56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8686800" y="5410200"/>
                <a:ext cx="82232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2" name="Text Box 6">
            <a:extLst>
              <a:ext uri="{FF2B5EF4-FFF2-40B4-BE49-F238E27FC236}">
                <a16:creationId xmlns:a16="http://schemas.microsoft.com/office/drawing/2014/main" id="{E3EF6EE6-D60A-4E4E-96AD-21F461B02C3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28600" y="2778125"/>
            <a:ext cx="10744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hai bạn lấy bao nhiêu phần của băng giấy ta làm phép tính gì?</a:t>
            </a:r>
          </a:p>
        </p:txBody>
      </p:sp>
      <p:sp>
        <p:nvSpPr>
          <p:cNvPr id="56324" name="Rectangle 25">
            <a:extLst>
              <a:ext uri="{FF2B5EF4-FFF2-40B4-BE49-F238E27FC236}">
                <a16:creationId xmlns:a16="http://schemas.microsoft.com/office/drawing/2014/main" id="{A99B3F18-1C70-4B85-9069-F671469D0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279900"/>
            <a:ext cx="3840162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6325" name="Rectangle 26">
            <a:extLst>
              <a:ext uri="{FF2B5EF4-FFF2-40B4-BE49-F238E27FC236}">
                <a16:creationId xmlns:a16="http://schemas.microsoft.com/office/drawing/2014/main" id="{B10EF9B8-7C5F-4B8B-BEEF-52641942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267200"/>
            <a:ext cx="1920875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6326" name="Rectangle 27">
            <a:extLst>
              <a:ext uri="{FF2B5EF4-FFF2-40B4-BE49-F238E27FC236}">
                <a16:creationId xmlns:a16="http://schemas.microsoft.com/office/drawing/2014/main" id="{DDBB5180-5739-4BF2-AB9B-5136B958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4267200"/>
            <a:ext cx="1279525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6327" name="AutoShape 28">
            <a:extLst>
              <a:ext uri="{FF2B5EF4-FFF2-40B4-BE49-F238E27FC236}">
                <a16:creationId xmlns:a16="http://schemas.microsoft.com/office/drawing/2014/main" id="{9EDF900F-93C3-4991-8581-EE7641C4C3D2}"/>
              </a:ext>
            </a:extLst>
          </p:cNvPr>
          <p:cNvSpPr>
            <a:spLocks/>
          </p:cNvSpPr>
          <p:nvPr/>
        </p:nvSpPr>
        <p:spPr bwMode="auto">
          <a:xfrm rot="5400000">
            <a:off x="7315201" y="4170362"/>
            <a:ext cx="457200" cy="1920875"/>
          </a:xfrm>
          <a:prstGeom prst="rightBrace">
            <a:avLst>
              <a:gd name="adj1" fmla="val 291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6329" name="AutoShape 40">
            <a:extLst>
              <a:ext uri="{FF2B5EF4-FFF2-40B4-BE49-F238E27FC236}">
                <a16:creationId xmlns:a16="http://schemas.microsoft.com/office/drawing/2014/main" id="{8F34E1B4-7CB3-4C78-995E-522BD23687AB}"/>
              </a:ext>
            </a:extLst>
          </p:cNvPr>
          <p:cNvSpPr>
            <a:spLocks/>
          </p:cNvSpPr>
          <p:nvPr/>
        </p:nvSpPr>
        <p:spPr bwMode="auto">
          <a:xfrm rot="5400000">
            <a:off x="8915401" y="4516437"/>
            <a:ext cx="457200" cy="1279525"/>
          </a:xfrm>
          <a:prstGeom prst="rightBrace">
            <a:avLst>
              <a:gd name="adj1" fmla="val 194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6330" name="AutoShape 41">
            <a:extLst>
              <a:ext uri="{FF2B5EF4-FFF2-40B4-BE49-F238E27FC236}">
                <a16:creationId xmlns:a16="http://schemas.microsoft.com/office/drawing/2014/main" id="{804E1585-DD90-40A4-933A-E92FA352AEAD}"/>
              </a:ext>
            </a:extLst>
          </p:cNvPr>
          <p:cNvSpPr>
            <a:spLocks/>
          </p:cNvSpPr>
          <p:nvPr/>
        </p:nvSpPr>
        <p:spPr bwMode="auto">
          <a:xfrm rot="-5400000">
            <a:off x="7954963" y="2400300"/>
            <a:ext cx="457200" cy="3200400"/>
          </a:xfrm>
          <a:prstGeom prst="rightBrace">
            <a:avLst>
              <a:gd name="adj1" fmla="val 4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0458" name="Text Box 42">
            <a:extLst>
              <a:ext uri="{FF2B5EF4-FFF2-40B4-BE49-F238E27FC236}">
                <a16:creationId xmlns:a16="http://schemas.microsoft.com/office/drawing/2014/main" id="{54941809-D628-4A1E-95D8-80C4A5C5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163" y="3287713"/>
            <a:ext cx="11890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460" name="Object 4">
                <a:extLst>
                  <a:ext uri="{FF2B5EF4-FFF2-40B4-BE49-F238E27FC236}">
                    <a16:creationId xmlns:a16="http://schemas.microsoft.com/office/drawing/2014/main" id="{72BC4873-73BA-4E93-9275-F90E74AA1C77}"/>
                  </a:ext>
                </a:extLst>
              </p:cNvPr>
              <p:cNvSpPr txBox="1"/>
              <p:nvPr/>
            </p:nvSpPr>
            <p:spPr bwMode="auto">
              <a:xfrm>
                <a:off x="1189038" y="3962400"/>
                <a:ext cx="731837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60460" name="Object 4">
                <a:extLst>
                  <a:ext uri="{FF2B5EF4-FFF2-40B4-BE49-F238E27FC236}">
                    <a16:creationId xmlns:a16="http://schemas.microsoft.com/office/drawing/2014/main" id="{72BC4873-73BA-4E93-9275-F90E74AA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038" y="3962400"/>
                <a:ext cx="731837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461" name="Object 5">
                <a:extLst>
                  <a:ext uri="{FF2B5EF4-FFF2-40B4-BE49-F238E27FC236}">
                    <a16:creationId xmlns:a16="http://schemas.microsoft.com/office/drawing/2014/main" id="{0CB935B7-13E2-405B-ACFF-716DCBF90BE7}"/>
                  </a:ext>
                </a:extLst>
              </p:cNvPr>
              <p:cNvSpPr txBox="1"/>
              <p:nvPr/>
            </p:nvSpPr>
            <p:spPr bwMode="auto">
              <a:xfrm>
                <a:off x="3108325" y="3962400"/>
                <a:ext cx="731838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0461" name="Object 5">
                <a:extLst>
                  <a:ext uri="{FF2B5EF4-FFF2-40B4-BE49-F238E27FC236}">
                    <a16:creationId xmlns:a16="http://schemas.microsoft.com/office/drawing/2014/main" id="{0CB935B7-13E2-405B-ACFF-716DCBF90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325" y="3962400"/>
                <a:ext cx="731838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63" name="Text Box 47">
            <a:extLst>
              <a:ext uri="{FF2B5EF4-FFF2-40B4-BE49-F238E27FC236}">
                <a16:creationId xmlns:a16="http://schemas.microsoft.com/office/drawing/2014/main" id="{741B0D0A-5416-4F54-833F-5A5D809F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191000"/>
            <a:ext cx="549275" cy="5191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+</a:t>
            </a:r>
          </a:p>
        </p:txBody>
      </p:sp>
      <p:sp>
        <p:nvSpPr>
          <p:cNvPr id="60464" name="Text Box 48">
            <a:extLst>
              <a:ext uri="{FF2B5EF4-FFF2-40B4-BE49-F238E27FC236}">
                <a16:creationId xmlns:a16="http://schemas.microsoft.com/office/drawing/2014/main" id="{63C27E7E-166F-4994-8527-EE7B9BF2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287963"/>
            <a:ext cx="603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Nhận xét hai mẫu số của hai phân số trên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09B8A539-3A05-4A10-910E-7326192D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57200"/>
            <a:ext cx="130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1. Ví dụ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EBEB17D3-128B-4482-86DF-DD1E3A4B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99663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Có một băng giấy màu, bạn Hà lấy       băng giấy, bạn An lấy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băng giấy .Hỏi cả hai bạn đã lấy bao nhiêu phần của băng giấy màu?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97" name="Object 61">
                <a:extLst>
                  <a:ext uri="{FF2B5EF4-FFF2-40B4-BE49-F238E27FC236}">
                    <a16:creationId xmlns:a16="http://schemas.microsoft.com/office/drawing/2014/main" id="{0971ED3E-C0CF-434F-AD6E-909A3DFD0862}"/>
                  </a:ext>
                </a:extLst>
              </p:cNvPr>
              <p:cNvSpPr txBox="1"/>
              <p:nvPr/>
            </p:nvSpPr>
            <p:spPr bwMode="auto">
              <a:xfrm>
                <a:off x="6492875" y="838200"/>
                <a:ext cx="365125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4397" name="Object 61">
                <a:extLst>
                  <a:ext uri="{FF2B5EF4-FFF2-40B4-BE49-F238E27FC236}">
                    <a16:creationId xmlns:a16="http://schemas.microsoft.com/office/drawing/2014/main" id="{0971ED3E-C0CF-434F-AD6E-909A3DFD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875" y="838200"/>
                <a:ext cx="365125" cy="76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30" name="Object 94">
                <a:extLst>
                  <a:ext uri="{FF2B5EF4-FFF2-40B4-BE49-F238E27FC236}">
                    <a16:creationId xmlns:a16="http://schemas.microsoft.com/office/drawing/2014/main" id="{D3720C76-CE9D-479D-AA0A-AA668B2E0579}"/>
                  </a:ext>
                </a:extLst>
              </p:cNvPr>
              <p:cNvSpPr txBox="1"/>
              <p:nvPr/>
            </p:nvSpPr>
            <p:spPr bwMode="auto">
              <a:xfrm>
                <a:off x="549275" y="1447800"/>
                <a:ext cx="365125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30" name="Object 94">
                <a:extLst>
                  <a:ext uri="{FF2B5EF4-FFF2-40B4-BE49-F238E27FC236}">
                    <a16:creationId xmlns:a16="http://schemas.microsoft.com/office/drawing/2014/main" id="{D3720C76-CE9D-479D-AA0A-AA668B2E0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1447800"/>
                <a:ext cx="365125" cy="76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56324" grpId="0" animBg="1"/>
      <p:bldP spid="56325" grpId="0" animBg="1"/>
      <p:bldP spid="56326" grpId="0" animBg="1"/>
      <p:bldP spid="56327" grpId="0" animBg="1"/>
      <p:bldP spid="56329" grpId="0" animBg="1"/>
      <p:bldP spid="56330" grpId="0" animBg="1"/>
      <p:bldP spid="60458" grpId="0"/>
      <p:bldP spid="60463" grpId="0" animBg="1"/>
      <p:bldP spid="60464" grpId="0"/>
      <p:bldP spid="14355" grpId="0"/>
      <p:bldP spid="143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3">
            <a:extLst>
              <a:ext uri="{FF2B5EF4-FFF2-40B4-BE49-F238E27FC236}">
                <a16:creationId xmlns:a16="http://schemas.microsoft.com/office/drawing/2014/main" id="{897863D7-2B3B-43A8-A7E6-1B0069FB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276600"/>
            <a:ext cx="82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1" name="Text Box 25">
            <a:extLst>
              <a:ext uri="{FF2B5EF4-FFF2-40B4-BE49-F238E27FC236}">
                <a16:creationId xmlns:a16="http://schemas.microsoft.com/office/drawing/2014/main" id="{023572C5-CD61-444B-BEFE-07BA298D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505200"/>
            <a:ext cx="22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2" name="Rectangle 50">
            <a:extLst>
              <a:ext uri="{FF2B5EF4-FFF2-40B4-BE49-F238E27FC236}">
                <a16:creationId xmlns:a16="http://schemas.microsoft.com/office/drawing/2014/main" id="{9B0CE61B-B01B-4591-A3CE-9DF40BA7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3246438"/>
            <a:ext cx="24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3" name="Text Box 60">
            <a:extLst>
              <a:ext uri="{FF2B5EF4-FFF2-40B4-BE49-F238E27FC236}">
                <a16:creationId xmlns:a16="http://schemas.microsoft.com/office/drawing/2014/main" id="{A40B8911-3DC2-44E2-A213-72F13517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15621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4" name="Text Box 63">
            <a:extLst>
              <a:ext uri="{FF2B5EF4-FFF2-40B4-BE49-F238E27FC236}">
                <a16:creationId xmlns:a16="http://schemas.microsoft.com/office/drawing/2014/main" id="{FB9F9B1D-2296-4798-ADBA-20165276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5143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02" name="Object 66">
                <a:extLst>
                  <a:ext uri="{FF2B5EF4-FFF2-40B4-BE49-F238E27FC236}">
                    <a16:creationId xmlns:a16="http://schemas.microsoft.com/office/drawing/2014/main" id="{CAF90C2A-C674-4065-A1F5-111967210E57}"/>
                  </a:ext>
                </a:extLst>
              </p:cNvPr>
              <p:cNvSpPr txBox="1"/>
              <p:nvPr/>
            </p:nvSpPr>
            <p:spPr bwMode="auto">
              <a:xfrm>
                <a:off x="5165725" y="2983706"/>
                <a:ext cx="869950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402" name="Object 66">
                <a:extLst>
                  <a:ext uri="{FF2B5EF4-FFF2-40B4-BE49-F238E27FC236}">
                    <a16:creationId xmlns:a16="http://schemas.microsoft.com/office/drawing/2014/main" id="{CAF90C2A-C674-4065-A1F5-111967210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5725" y="2983706"/>
                <a:ext cx="86995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05" name="Text Box 69">
            <a:extLst>
              <a:ext uri="{FF2B5EF4-FFF2-40B4-BE49-F238E27FC236}">
                <a16:creationId xmlns:a16="http://schemas.microsoft.com/office/drawing/2014/main" id="{FB05F6E0-F469-486F-BED2-615CA786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85800"/>
            <a:ext cx="326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Ta thực hiện phép tính:</a:t>
            </a:r>
          </a:p>
        </p:txBody>
      </p:sp>
      <p:sp>
        <p:nvSpPr>
          <p:cNvPr id="14409" name="Text Box 73">
            <a:extLst>
              <a:ext uri="{FF2B5EF4-FFF2-40B4-BE49-F238E27FC236}">
                <a16:creationId xmlns:a16="http://schemas.microsoft.com/office/drawing/2014/main" id="{71704B75-E631-4907-85D6-5B864A7A6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981200"/>
            <a:ext cx="438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Quy đồng mẫu số hai phân số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18" name="Text Box 77">
            <a:extLst>
              <a:ext uri="{FF2B5EF4-FFF2-40B4-BE49-F238E27FC236}">
                <a16:creationId xmlns:a16="http://schemas.microsoft.com/office/drawing/2014/main" id="{4335EEC0-0C71-4578-B07B-18A0D71C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390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14" name="Object 78">
                <a:extLst>
                  <a:ext uri="{FF2B5EF4-FFF2-40B4-BE49-F238E27FC236}">
                    <a16:creationId xmlns:a16="http://schemas.microsoft.com/office/drawing/2014/main" id="{F829BCA4-6952-4ECF-9703-FDC0EE034AE2}"/>
                  </a:ext>
                </a:extLst>
              </p:cNvPr>
              <p:cNvSpPr txBox="1"/>
              <p:nvPr/>
            </p:nvSpPr>
            <p:spPr bwMode="auto">
              <a:xfrm>
                <a:off x="6072188" y="1730375"/>
                <a:ext cx="1006475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414" name="Object 78">
                <a:extLst>
                  <a:ext uri="{FF2B5EF4-FFF2-40B4-BE49-F238E27FC236}">
                    <a16:creationId xmlns:a16="http://schemas.microsoft.com/office/drawing/2014/main" id="{F829BCA4-6952-4ECF-9703-FDC0EE03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2188" y="1730375"/>
                <a:ext cx="1006475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19" name="Object 83">
                <a:extLst>
                  <a:ext uri="{FF2B5EF4-FFF2-40B4-BE49-F238E27FC236}">
                    <a16:creationId xmlns:a16="http://schemas.microsoft.com/office/drawing/2014/main" id="{C3A681C0-3264-4E0D-A118-D2C06961C5AB}"/>
                  </a:ext>
                </a:extLst>
              </p:cNvPr>
              <p:cNvSpPr txBox="1"/>
              <p:nvPr/>
            </p:nvSpPr>
            <p:spPr bwMode="auto">
              <a:xfrm>
                <a:off x="7141580" y="1734343"/>
                <a:ext cx="641350" cy="1065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419" name="Object 83">
                <a:extLst>
                  <a:ext uri="{FF2B5EF4-FFF2-40B4-BE49-F238E27FC236}">
                    <a16:creationId xmlns:a16="http://schemas.microsoft.com/office/drawing/2014/main" id="{C3A681C0-3264-4E0D-A118-D2C06961C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1580" y="1734343"/>
                <a:ext cx="641350" cy="1065213"/>
              </a:xfrm>
              <a:prstGeom prst="rect">
                <a:avLst/>
              </a:prstGeom>
              <a:blipFill>
                <a:blip r:embed="rId4"/>
                <a:stretch>
                  <a:fillRect r="-1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1" name="Text Box 85">
            <a:extLst>
              <a:ext uri="{FF2B5EF4-FFF2-40B4-BE49-F238E27FC236}">
                <a16:creationId xmlns:a16="http://schemas.microsoft.com/office/drawing/2014/main" id="{99BD217D-C11B-402F-AF47-327CF3D8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390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22" name="Object 86">
                <a:extLst>
                  <a:ext uri="{FF2B5EF4-FFF2-40B4-BE49-F238E27FC236}">
                    <a16:creationId xmlns:a16="http://schemas.microsoft.com/office/drawing/2014/main" id="{088DD204-5D5C-4AAB-902B-49DC5EB35190}"/>
                  </a:ext>
                </a:extLst>
              </p:cNvPr>
              <p:cNvSpPr txBox="1"/>
              <p:nvPr/>
            </p:nvSpPr>
            <p:spPr bwMode="auto">
              <a:xfrm>
                <a:off x="6080449" y="2970212"/>
                <a:ext cx="1006475" cy="1146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422" name="Object 86">
                <a:extLst>
                  <a:ext uri="{FF2B5EF4-FFF2-40B4-BE49-F238E27FC236}">
                    <a16:creationId xmlns:a16="http://schemas.microsoft.com/office/drawing/2014/main" id="{088DD204-5D5C-4AAB-902B-49DC5EB35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0449" y="2970212"/>
                <a:ext cx="1006475" cy="11461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3" name="Text Box 88">
            <a:extLst>
              <a:ext uri="{FF2B5EF4-FFF2-40B4-BE49-F238E27FC236}">
                <a16:creationId xmlns:a16="http://schemas.microsoft.com/office/drawing/2014/main" id="{080D1F57-59CD-4EAE-8BD0-8F19C261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3909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25" name="Object 89">
                <a:extLst>
                  <a:ext uri="{FF2B5EF4-FFF2-40B4-BE49-F238E27FC236}">
                    <a16:creationId xmlns:a16="http://schemas.microsoft.com/office/drawing/2014/main" id="{B8D242BA-5956-4DE4-8C19-048D99D665E0}"/>
                  </a:ext>
                </a:extLst>
              </p:cNvPr>
              <p:cNvSpPr txBox="1"/>
              <p:nvPr/>
            </p:nvSpPr>
            <p:spPr bwMode="auto">
              <a:xfrm>
                <a:off x="7097713" y="2959133"/>
                <a:ext cx="822325" cy="1146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425" name="Object 89">
                <a:extLst>
                  <a:ext uri="{FF2B5EF4-FFF2-40B4-BE49-F238E27FC236}">
                    <a16:creationId xmlns:a16="http://schemas.microsoft.com/office/drawing/2014/main" id="{B8D242BA-5956-4DE4-8C19-048D99D6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7713" y="2959133"/>
                <a:ext cx="822325" cy="1146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5" name="Text Box 103">
            <a:extLst>
              <a:ext uri="{FF2B5EF4-FFF2-40B4-BE49-F238E27FC236}">
                <a16:creationId xmlns:a16="http://schemas.microsoft.com/office/drawing/2014/main" id="{1BBFC461-AB66-47C5-B110-F5147558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381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442" name="Text Box 106">
            <a:extLst>
              <a:ext uri="{FF2B5EF4-FFF2-40B4-BE49-F238E27FC236}">
                <a16:creationId xmlns:a16="http://schemas.microsoft.com/office/drawing/2014/main" id="{F3EA47CD-8BE2-457E-8057-61C9371A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816600"/>
            <a:ext cx="941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Nêu các bước cộng phân số?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06" name="Object 170">
                <a:extLst>
                  <a:ext uri="{FF2B5EF4-FFF2-40B4-BE49-F238E27FC236}">
                    <a16:creationId xmlns:a16="http://schemas.microsoft.com/office/drawing/2014/main" id="{7AAEDA65-D702-4996-9FB4-1208B98DB95A}"/>
                  </a:ext>
                </a:extLst>
              </p:cNvPr>
              <p:cNvSpPr txBox="1"/>
              <p:nvPr/>
            </p:nvSpPr>
            <p:spPr bwMode="auto">
              <a:xfrm>
                <a:off x="5112544" y="1730375"/>
                <a:ext cx="1006475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506" name="Object 170">
                <a:extLst>
                  <a:ext uri="{FF2B5EF4-FFF2-40B4-BE49-F238E27FC236}">
                    <a16:creationId xmlns:a16="http://schemas.microsoft.com/office/drawing/2014/main" id="{7AAEDA65-D702-4996-9FB4-1208B98DB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2544" y="1730375"/>
                <a:ext cx="1006475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id="{91BDBBC5-CADF-460C-9719-B054CE7A73D2}"/>
                  </a:ext>
                </a:extLst>
              </p:cNvPr>
              <p:cNvSpPr txBox="1"/>
              <p:nvPr/>
            </p:nvSpPr>
            <p:spPr bwMode="auto">
              <a:xfrm>
                <a:off x="4114800" y="457200"/>
                <a:ext cx="1884363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id="{91BDBBC5-CADF-460C-9719-B054CE7A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57200"/>
                <a:ext cx="1884363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414E4BC-9DFA-4E7C-9893-95264EB9911B}"/>
              </a:ext>
            </a:extLst>
          </p:cNvPr>
          <p:cNvSpPr/>
          <p:nvPr/>
        </p:nvSpPr>
        <p:spPr>
          <a:xfrm>
            <a:off x="738188" y="4364038"/>
            <a:ext cx="8220075" cy="1300162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90">
            <a:extLst>
              <a:ext uri="{FF2B5EF4-FFF2-40B4-BE49-F238E27FC236}">
                <a16:creationId xmlns:a16="http://schemas.microsoft.com/office/drawing/2014/main" id="{907452CE-46AC-4C33-B266-E86426F3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4724400"/>
            <a:ext cx="324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Cộng hai phân số: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99">
                <a:extLst>
                  <a:ext uri="{FF2B5EF4-FFF2-40B4-BE49-F238E27FC236}">
                    <a16:creationId xmlns:a16="http://schemas.microsoft.com/office/drawing/2014/main" id="{C82C27AB-ED87-4996-906B-73EF573466E7}"/>
                  </a:ext>
                </a:extLst>
              </p:cNvPr>
              <p:cNvSpPr txBox="1"/>
              <p:nvPr/>
            </p:nvSpPr>
            <p:spPr bwMode="auto">
              <a:xfrm>
                <a:off x="6072188" y="4481513"/>
                <a:ext cx="1096962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9" name="Object 99">
                <a:extLst>
                  <a:ext uri="{FF2B5EF4-FFF2-40B4-BE49-F238E27FC236}">
                    <a16:creationId xmlns:a16="http://schemas.microsoft.com/office/drawing/2014/main" id="{C82C27AB-ED87-4996-906B-73EF5734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2188" y="4481513"/>
                <a:ext cx="1096962" cy="1143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101">
                <a:extLst>
                  <a:ext uri="{FF2B5EF4-FFF2-40B4-BE49-F238E27FC236}">
                    <a16:creationId xmlns:a16="http://schemas.microsoft.com/office/drawing/2014/main" id="{AB453154-9EBF-4B60-A37F-8BBDF727293D}"/>
                  </a:ext>
                </a:extLst>
              </p:cNvPr>
              <p:cNvSpPr txBox="1"/>
              <p:nvPr/>
            </p:nvSpPr>
            <p:spPr bwMode="auto">
              <a:xfrm>
                <a:off x="7097713" y="4494213"/>
                <a:ext cx="1004887" cy="1047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0" name="Object 101">
                <a:extLst>
                  <a:ext uri="{FF2B5EF4-FFF2-40B4-BE49-F238E27FC236}">
                    <a16:creationId xmlns:a16="http://schemas.microsoft.com/office/drawing/2014/main" id="{AB453154-9EBF-4B60-A37F-8BBDF727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7713" y="4494213"/>
                <a:ext cx="1004887" cy="1047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bject 169">
                <a:extLst>
                  <a:ext uri="{FF2B5EF4-FFF2-40B4-BE49-F238E27FC236}">
                    <a16:creationId xmlns:a16="http://schemas.microsoft.com/office/drawing/2014/main" id="{B63EFEB1-AE64-4B3D-92AB-A49EE77F1FA8}"/>
                  </a:ext>
                </a:extLst>
              </p:cNvPr>
              <p:cNvSpPr txBox="1"/>
              <p:nvPr/>
            </p:nvSpPr>
            <p:spPr bwMode="auto">
              <a:xfrm>
                <a:off x="7985125" y="4516438"/>
                <a:ext cx="549275" cy="1047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31" name="Object 169">
                <a:extLst>
                  <a:ext uri="{FF2B5EF4-FFF2-40B4-BE49-F238E27FC236}">
                    <a16:creationId xmlns:a16="http://schemas.microsoft.com/office/drawing/2014/main" id="{B63EFEB1-AE64-4B3D-92AB-A49EE77F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125" y="4516438"/>
                <a:ext cx="549275" cy="1047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bject 30">
                <a:extLst>
                  <a:ext uri="{FF2B5EF4-FFF2-40B4-BE49-F238E27FC236}">
                    <a16:creationId xmlns:a16="http://schemas.microsoft.com/office/drawing/2014/main" id="{F38445FF-99D5-471B-A3CA-CB3510F43E36}"/>
                  </a:ext>
                </a:extLst>
              </p:cNvPr>
              <p:cNvSpPr txBox="1"/>
              <p:nvPr/>
            </p:nvSpPr>
            <p:spPr bwMode="auto">
              <a:xfrm>
                <a:off x="4243388" y="4481513"/>
                <a:ext cx="1874837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2" name="Object 30">
                <a:extLst>
                  <a:ext uri="{FF2B5EF4-FFF2-40B4-BE49-F238E27FC236}">
                    <a16:creationId xmlns:a16="http://schemas.microsoft.com/office/drawing/2014/main" id="{F38445FF-99D5-471B-A3CA-CB3510F4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88" y="4481513"/>
                <a:ext cx="1874837" cy="1143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5" grpId="0"/>
      <p:bldP spid="14409" grpId="0"/>
      <p:bldP spid="14442" grpId="0"/>
      <p:bldP spid="2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74714" y="553661"/>
            <a:ext cx="7056224" cy="1748668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96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9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761897" y="2493494"/>
            <a:ext cx="8937275" cy="1920884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396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" y="1504706"/>
            <a:ext cx="1473522" cy="1565361"/>
          </a:xfrm>
          <a:prstGeom prst="rect">
            <a:avLst/>
          </a:prstGeom>
        </p:spPr>
      </p:pic>
      <p:sp>
        <p:nvSpPr>
          <p:cNvPr id="44" name="Snip Diagonal Corner Rectangle 43"/>
          <p:cNvSpPr/>
          <p:nvPr/>
        </p:nvSpPr>
        <p:spPr>
          <a:xfrm>
            <a:off x="2074714" y="4635428"/>
            <a:ext cx="8623767" cy="1729718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9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96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96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396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40" y="3631697"/>
            <a:ext cx="1473522" cy="15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4C779D71-59F6-4999-B537-5A2C126E5CF9}"/>
              </a:ext>
            </a:extLst>
          </p:cNvPr>
          <p:cNvSpPr/>
          <p:nvPr/>
        </p:nvSpPr>
        <p:spPr>
          <a:xfrm>
            <a:off x="1143000" y="1447800"/>
            <a:ext cx="8686800" cy="525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106">
            <a:extLst>
              <a:ext uri="{FF2B5EF4-FFF2-40B4-BE49-F238E27FC236}">
                <a16:creationId xmlns:a16="http://schemas.microsoft.com/office/drawing/2014/main" id="{EA57EAFB-3F8C-42BF-9A25-180848673FDB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2819400"/>
            <a:ext cx="8229600" cy="193833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6" name="Picture 7" descr="GRANS024">
            <a:extLst>
              <a:ext uri="{FF2B5EF4-FFF2-40B4-BE49-F238E27FC236}">
                <a16:creationId xmlns:a16="http://schemas.microsoft.com/office/drawing/2014/main" id="{C2E5DD59-5894-4909-91A0-0A4F2675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269">
            <a:off x="74613" y="5197475"/>
            <a:ext cx="15255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GRANS024">
            <a:extLst>
              <a:ext uri="{FF2B5EF4-FFF2-40B4-BE49-F238E27FC236}">
                <a16:creationId xmlns:a16="http://schemas.microsoft.com/office/drawing/2014/main" id="{F8ECC10E-5708-482A-BCE4-27454FFA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066">
            <a:off x="9693275" y="5507038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6">
            <a:extLst>
              <a:ext uri="{FF2B5EF4-FFF2-40B4-BE49-F238E27FC236}">
                <a16:creationId xmlns:a16="http://schemas.microsoft.com/office/drawing/2014/main" id="{4151D27E-F9F5-4032-A69E-771472CE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579438"/>
            <a:ext cx="941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Muốn cộng hai phân số khác mẫu số, ta làm thế nào?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3825</TotalTime>
  <Words>744</Words>
  <Application>Microsoft Office PowerPoint</Application>
  <PresentationFormat>Tùy chỉnh</PresentationFormat>
  <Paragraphs>166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2" baseType="lpstr">
      <vt:lpstr>等线</vt:lpstr>
      <vt:lpstr>.VnTime</vt:lpstr>
      <vt:lpstr>Arial</vt:lpstr>
      <vt:lpstr>Barlow Condensed ExtraBold</vt:lpstr>
      <vt:lpstr>Calibri</vt:lpstr>
      <vt:lpstr>Cambria Math</vt:lpstr>
      <vt:lpstr>Franklin Gothic Book</vt:lpstr>
      <vt:lpstr>Franklin Gothic Medium</vt:lpstr>
      <vt:lpstr>Times New Roman</vt:lpstr>
      <vt:lpstr>UTM Azuki</vt:lpstr>
      <vt:lpstr>Wingdings 2</vt:lpstr>
      <vt:lpstr>Trek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Baika</dc:creator>
  <cp:lastModifiedBy>Admin</cp:lastModifiedBy>
  <cp:revision>174</cp:revision>
  <dcterms:created xsi:type="dcterms:W3CDTF">2011-03-05T09:46:07Z</dcterms:created>
  <dcterms:modified xsi:type="dcterms:W3CDTF">2022-02-19T15:00:48Z</dcterms:modified>
</cp:coreProperties>
</file>