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 id="2147483697" r:id="rId5"/>
    <p:sldMasterId id="2147483709" r:id="rId6"/>
  </p:sldMasterIdLst>
  <p:notesMasterIdLst>
    <p:notesMasterId r:id="rId41"/>
  </p:notesMasterIdLst>
  <p:sldIdLst>
    <p:sldId id="321" r:id="rId7"/>
    <p:sldId id="340" r:id="rId8"/>
    <p:sldId id="336" r:id="rId9"/>
    <p:sldId id="322" r:id="rId10"/>
    <p:sldId id="258" r:id="rId11"/>
    <p:sldId id="341" r:id="rId12"/>
    <p:sldId id="342" r:id="rId13"/>
    <p:sldId id="333" r:id="rId14"/>
    <p:sldId id="323" r:id="rId15"/>
    <p:sldId id="343" r:id="rId16"/>
    <p:sldId id="325" r:id="rId17"/>
    <p:sldId id="351" r:id="rId18"/>
    <p:sldId id="350" r:id="rId19"/>
    <p:sldId id="307" r:id="rId20"/>
    <p:sldId id="280" r:id="rId21"/>
    <p:sldId id="337" r:id="rId22"/>
    <p:sldId id="266" r:id="rId23"/>
    <p:sldId id="328" r:id="rId24"/>
    <p:sldId id="308" r:id="rId25"/>
    <p:sldId id="271" r:id="rId26"/>
    <p:sldId id="349" r:id="rId27"/>
    <p:sldId id="263" r:id="rId28"/>
    <p:sldId id="309" r:id="rId29"/>
    <p:sldId id="352" r:id="rId30"/>
    <p:sldId id="346" r:id="rId31"/>
    <p:sldId id="310" r:id="rId32"/>
    <p:sldId id="331" r:id="rId33"/>
    <p:sldId id="332" r:id="rId34"/>
    <p:sldId id="345" r:id="rId35"/>
    <p:sldId id="334" r:id="rId36"/>
    <p:sldId id="282" r:id="rId37"/>
    <p:sldId id="347" r:id="rId38"/>
    <p:sldId id="262" r:id="rId39"/>
    <p:sldId id="3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95CD8-7CE7-44F2-A991-D5616C71C8BD}"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0C73EE26-F8AA-4397-B013-84804070FE37}">
      <dgm:prSet phldrT="[Text]" phldr="1"/>
      <dgm:spPr/>
      <dgm:t>
        <a:bodyPr/>
        <a:lstStyle/>
        <a:p>
          <a:endParaRPr lang="en-US"/>
        </a:p>
      </dgm:t>
    </dgm:pt>
    <dgm:pt modelId="{75EE05BD-8689-4371-9021-D37EBFB6D4AE}" type="parTrans" cxnId="{924C1C54-269B-42E4-84E7-DFB246D151FC}">
      <dgm:prSet/>
      <dgm:spPr/>
      <dgm:t>
        <a:bodyPr/>
        <a:lstStyle/>
        <a:p>
          <a:endParaRPr lang="en-US"/>
        </a:p>
      </dgm:t>
    </dgm:pt>
    <dgm:pt modelId="{8A012634-E536-444C-B803-27FB71144447}" type="sibTrans" cxnId="{924C1C54-269B-42E4-84E7-DFB246D151FC}">
      <dgm:prSet/>
      <dgm:spPr/>
      <dgm:t>
        <a:bodyPr/>
        <a:lstStyle/>
        <a:p>
          <a:endParaRPr lang="en-US"/>
        </a:p>
      </dgm:t>
    </dgm:pt>
    <dgm:pt modelId="{8746B9DB-B3D9-4500-BE21-BDA81F6D0A82}">
      <dgm:prSet phldrT="[Text]" phldr="1"/>
      <dgm:spPr/>
      <dgm:t>
        <a:bodyPr/>
        <a:lstStyle/>
        <a:p>
          <a:endParaRPr lang="en-US"/>
        </a:p>
      </dgm:t>
    </dgm:pt>
    <dgm:pt modelId="{71E26E4C-C17E-43DB-9581-10DD1885B2AB}" type="parTrans" cxnId="{DD3C10FB-BB8F-44DD-905F-66B70130DD4A}">
      <dgm:prSet/>
      <dgm:spPr/>
      <dgm:t>
        <a:bodyPr/>
        <a:lstStyle/>
        <a:p>
          <a:endParaRPr lang="en-US"/>
        </a:p>
      </dgm:t>
    </dgm:pt>
    <dgm:pt modelId="{712DF2DF-4669-468E-AFE3-B440F79D8B5A}" type="sibTrans" cxnId="{DD3C10FB-BB8F-44DD-905F-66B70130DD4A}">
      <dgm:prSet/>
      <dgm:spPr/>
      <dgm:t>
        <a:bodyPr/>
        <a:lstStyle/>
        <a:p>
          <a:endParaRPr lang="en-US"/>
        </a:p>
      </dgm:t>
    </dgm:pt>
    <dgm:pt modelId="{D8DF3143-CBE1-492C-B834-90667F1D0269}">
      <dgm:prSet phldrT="[Text]" phldr="1"/>
      <dgm:spPr/>
      <dgm:t>
        <a:bodyPr/>
        <a:lstStyle/>
        <a:p>
          <a:endParaRPr lang="en-US"/>
        </a:p>
      </dgm:t>
    </dgm:pt>
    <dgm:pt modelId="{1C242E1B-9637-4AB8-BB7F-A2ABAC5357CD}" type="parTrans" cxnId="{0A18944B-2BF2-4226-9894-081EDF73356D}">
      <dgm:prSet/>
      <dgm:spPr/>
      <dgm:t>
        <a:bodyPr/>
        <a:lstStyle/>
        <a:p>
          <a:endParaRPr lang="en-US"/>
        </a:p>
      </dgm:t>
    </dgm:pt>
    <dgm:pt modelId="{078AC47D-2A66-4701-8B8A-D90BEF24909D}" type="sibTrans" cxnId="{0A18944B-2BF2-4226-9894-081EDF73356D}">
      <dgm:prSet/>
      <dgm:spPr/>
      <dgm:t>
        <a:bodyPr/>
        <a:lstStyle/>
        <a:p>
          <a:endParaRPr lang="en-US"/>
        </a:p>
      </dgm:t>
    </dgm:pt>
    <dgm:pt modelId="{6341DE8F-8950-44D5-B6CF-EBE110DD0F75}">
      <dgm:prSet phldrT="[Text]" phldr="1"/>
      <dgm:spPr/>
      <dgm:t>
        <a:bodyPr/>
        <a:lstStyle/>
        <a:p>
          <a:endParaRPr lang="en-US"/>
        </a:p>
      </dgm:t>
    </dgm:pt>
    <dgm:pt modelId="{BB5CD886-45D3-4409-B19E-11D950AB4FB1}" type="parTrans" cxnId="{060BCDB3-8390-4D24-A463-261950488B35}">
      <dgm:prSet/>
      <dgm:spPr/>
      <dgm:t>
        <a:bodyPr/>
        <a:lstStyle/>
        <a:p>
          <a:endParaRPr lang="en-US"/>
        </a:p>
      </dgm:t>
    </dgm:pt>
    <dgm:pt modelId="{9365B536-BF59-40B4-BAE6-0A648DB76404}" type="sibTrans" cxnId="{060BCDB3-8390-4D24-A463-261950488B35}">
      <dgm:prSet/>
      <dgm:spPr/>
      <dgm:t>
        <a:bodyPr/>
        <a:lstStyle/>
        <a:p>
          <a:endParaRPr lang="en-US"/>
        </a:p>
      </dgm:t>
    </dgm:pt>
    <dgm:pt modelId="{CB64E582-8D77-40EA-8607-BA07E274C5BF}">
      <dgm:prSet phldrT="[Text]" phldr="1"/>
      <dgm:spPr/>
      <dgm:t>
        <a:bodyPr/>
        <a:lstStyle/>
        <a:p>
          <a:endParaRPr lang="en-US"/>
        </a:p>
      </dgm:t>
    </dgm:pt>
    <dgm:pt modelId="{C89DC62C-94C1-4322-A827-7C279763806B}" type="parTrans" cxnId="{E5BE2F25-3E57-4FFC-BC75-146FCE1BA839}">
      <dgm:prSet/>
      <dgm:spPr/>
      <dgm:t>
        <a:bodyPr/>
        <a:lstStyle/>
        <a:p>
          <a:endParaRPr lang="en-US"/>
        </a:p>
      </dgm:t>
    </dgm:pt>
    <dgm:pt modelId="{3C16145E-3BE0-4C94-BE85-E2A238154E0F}" type="sibTrans" cxnId="{E5BE2F25-3E57-4FFC-BC75-146FCE1BA839}">
      <dgm:prSet/>
      <dgm:spPr/>
      <dgm:t>
        <a:bodyPr/>
        <a:lstStyle/>
        <a:p>
          <a:endParaRPr lang="en-US"/>
        </a:p>
      </dgm:t>
    </dgm:pt>
    <dgm:pt modelId="{682A70B3-859E-4546-AA72-9418C71186F9}">
      <dgm:prSet phldrT="[Text]" phldr="1"/>
      <dgm:spPr/>
      <dgm:t>
        <a:bodyPr/>
        <a:lstStyle/>
        <a:p>
          <a:endParaRPr lang="en-US"/>
        </a:p>
      </dgm:t>
    </dgm:pt>
    <dgm:pt modelId="{9A9BC432-EF63-434D-BE85-BA77D3A9410C}" type="parTrans" cxnId="{E53497BA-1207-4BEB-897A-2B87814C6722}">
      <dgm:prSet/>
      <dgm:spPr/>
      <dgm:t>
        <a:bodyPr/>
        <a:lstStyle/>
        <a:p>
          <a:endParaRPr lang="en-US"/>
        </a:p>
      </dgm:t>
    </dgm:pt>
    <dgm:pt modelId="{97766595-804B-4A52-BA1C-19D5C7423EA6}" type="sibTrans" cxnId="{E53497BA-1207-4BEB-897A-2B87814C6722}">
      <dgm:prSet/>
      <dgm:spPr/>
      <dgm:t>
        <a:bodyPr/>
        <a:lstStyle/>
        <a:p>
          <a:endParaRPr lang="en-US"/>
        </a:p>
      </dgm:t>
    </dgm:pt>
    <dgm:pt modelId="{1B3E0AAA-BB32-4593-A416-7894E4F332C0}" type="pres">
      <dgm:prSet presAssocID="{30695CD8-7CE7-44F2-A991-D5616C71C8BD}" presName="Name0" presStyleCnt="0">
        <dgm:presLayoutVars>
          <dgm:dir/>
          <dgm:animLvl val="lvl"/>
          <dgm:resizeHandles val="exact"/>
        </dgm:presLayoutVars>
      </dgm:prSet>
      <dgm:spPr/>
    </dgm:pt>
    <dgm:pt modelId="{F80C6FEE-853F-4385-ACBD-5BFE3803B1A4}" type="pres">
      <dgm:prSet presAssocID="{0C73EE26-F8AA-4397-B013-84804070FE37}" presName="compositeNode" presStyleCnt="0">
        <dgm:presLayoutVars>
          <dgm:bulletEnabled val="1"/>
        </dgm:presLayoutVars>
      </dgm:prSet>
      <dgm:spPr/>
    </dgm:pt>
    <dgm:pt modelId="{B2EC47A7-C2DD-4069-B313-D337FD26DC6B}" type="pres">
      <dgm:prSet presAssocID="{0C73EE26-F8AA-4397-B013-84804070FE37}" presName="bgRect" presStyleLbl="node1" presStyleIdx="0" presStyleCnt="3" custScaleY="127936"/>
      <dgm:spPr/>
    </dgm:pt>
    <dgm:pt modelId="{B0B15BFA-E9A1-4404-BB7C-0E549A81883A}" type="pres">
      <dgm:prSet presAssocID="{0C73EE26-F8AA-4397-B013-84804070FE37}" presName="parentNode" presStyleLbl="node1" presStyleIdx="0" presStyleCnt="3">
        <dgm:presLayoutVars>
          <dgm:chMax val="0"/>
          <dgm:bulletEnabled val="1"/>
        </dgm:presLayoutVars>
      </dgm:prSet>
      <dgm:spPr/>
    </dgm:pt>
    <dgm:pt modelId="{764E94E9-92BB-4337-A8E8-0A9D685ED106}" type="pres">
      <dgm:prSet presAssocID="{0C73EE26-F8AA-4397-B013-84804070FE37}" presName="childNode" presStyleLbl="node1" presStyleIdx="0" presStyleCnt="3">
        <dgm:presLayoutVars>
          <dgm:bulletEnabled val="1"/>
        </dgm:presLayoutVars>
      </dgm:prSet>
      <dgm:spPr/>
    </dgm:pt>
    <dgm:pt modelId="{72DB3DB0-DF62-4A57-87CB-DDC4510FA191}" type="pres">
      <dgm:prSet presAssocID="{8A012634-E536-444C-B803-27FB71144447}" presName="hSp" presStyleCnt="0"/>
      <dgm:spPr/>
    </dgm:pt>
    <dgm:pt modelId="{6D27097A-94D5-4465-B562-BCAFE05C1C12}" type="pres">
      <dgm:prSet presAssocID="{8A012634-E536-444C-B803-27FB71144447}" presName="vProcSp" presStyleCnt="0"/>
      <dgm:spPr/>
    </dgm:pt>
    <dgm:pt modelId="{62E1ECCC-B427-41A3-982C-ADB610132195}" type="pres">
      <dgm:prSet presAssocID="{8A012634-E536-444C-B803-27FB71144447}" presName="vSp1" presStyleCnt="0"/>
      <dgm:spPr/>
    </dgm:pt>
    <dgm:pt modelId="{DA66426D-4D28-40AE-84CF-1C4977C99C47}" type="pres">
      <dgm:prSet presAssocID="{8A012634-E536-444C-B803-27FB71144447}" presName="simulatedConn" presStyleLbl="solidFgAcc1" presStyleIdx="0" presStyleCnt="2"/>
      <dgm:spPr/>
    </dgm:pt>
    <dgm:pt modelId="{76950BFD-3541-43B0-A260-462678C78840}" type="pres">
      <dgm:prSet presAssocID="{8A012634-E536-444C-B803-27FB71144447}" presName="vSp2" presStyleCnt="0"/>
      <dgm:spPr/>
    </dgm:pt>
    <dgm:pt modelId="{8B411EA9-9873-4DB8-83F7-3424436E5F81}" type="pres">
      <dgm:prSet presAssocID="{8A012634-E536-444C-B803-27FB71144447}" presName="sibTrans" presStyleCnt="0"/>
      <dgm:spPr/>
    </dgm:pt>
    <dgm:pt modelId="{268AB34C-406C-484E-82A2-F9FB779DF91D}" type="pres">
      <dgm:prSet presAssocID="{D8DF3143-CBE1-492C-B834-90667F1D0269}" presName="compositeNode" presStyleCnt="0">
        <dgm:presLayoutVars>
          <dgm:bulletEnabled val="1"/>
        </dgm:presLayoutVars>
      </dgm:prSet>
      <dgm:spPr/>
    </dgm:pt>
    <dgm:pt modelId="{5043CA44-DD38-4235-84F1-30E88C65C6FC}" type="pres">
      <dgm:prSet presAssocID="{D8DF3143-CBE1-492C-B834-90667F1D0269}" presName="bgRect" presStyleLbl="node1" presStyleIdx="1" presStyleCnt="3" custScaleY="127936"/>
      <dgm:spPr/>
    </dgm:pt>
    <dgm:pt modelId="{C38C2842-0C51-4E20-A811-9F0C1CBA5125}" type="pres">
      <dgm:prSet presAssocID="{D8DF3143-CBE1-492C-B834-90667F1D0269}" presName="parentNode" presStyleLbl="node1" presStyleIdx="1" presStyleCnt="3">
        <dgm:presLayoutVars>
          <dgm:chMax val="0"/>
          <dgm:bulletEnabled val="1"/>
        </dgm:presLayoutVars>
      </dgm:prSet>
      <dgm:spPr/>
    </dgm:pt>
    <dgm:pt modelId="{D34FC111-15CD-4682-B529-8B0C96CE8639}" type="pres">
      <dgm:prSet presAssocID="{D8DF3143-CBE1-492C-B834-90667F1D0269}" presName="childNode" presStyleLbl="node1" presStyleIdx="1" presStyleCnt="3">
        <dgm:presLayoutVars>
          <dgm:bulletEnabled val="1"/>
        </dgm:presLayoutVars>
      </dgm:prSet>
      <dgm:spPr/>
    </dgm:pt>
    <dgm:pt modelId="{5DC879B5-7BEF-4894-961D-BFF6492A96A6}" type="pres">
      <dgm:prSet presAssocID="{078AC47D-2A66-4701-8B8A-D90BEF24909D}" presName="hSp" presStyleCnt="0"/>
      <dgm:spPr/>
    </dgm:pt>
    <dgm:pt modelId="{CA5838ED-5D88-4EEC-A208-55DF7550CA65}" type="pres">
      <dgm:prSet presAssocID="{078AC47D-2A66-4701-8B8A-D90BEF24909D}" presName="vProcSp" presStyleCnt="0"/>
      <dgm:spPr/>
    </dgm:pt>
    <dgm:pt modelId="{11D4FDBC-0F54-43B7-9778-4138AAF43A26}" type="pres">
      <dgm:prSet presAssocID="{078AC47D-2A66-4701-8B8A-D90BEF24909D}" presName="vSp1" presStyleCnt="0"/>
      <dgm:spPr/>
    </dgm:pt>
    <dgm:pt modelId="{547AF4F0-CE75-46FF-9B12-F27B181F5E0B}" type="pres">
      <dgm:prSet presAssocID="{078AC47D-2A66-4701-8B8A-D90BEF24909D}" presName="simulatedConn" presStyleLbl="solidFgAcc1" presStyleIdx="1" presStyleCnt="2"/>
      <dgm:spPr/>
    </dgm:pt>
    <dgm:pt modelId="{C578481E-666A-4854-A5F6-BA803D7486A5}" type="pres">
      <dgm:prSet presAssocID="{078AC47D-2A66-4701-8B8A-D90BEF24909D}" presName="vSp2" presStyleCnt="0"/>
      <dgm:spPr/>
    </dgm:pt>
    <dgm:pt modelId="{3E6B0B44-E6D3-41BC-A2F6-5F58F72C1E0F}" type="pres">
      <dgm:prSet presAssocID="{078AC47D-2A66-4701-8B8A-D90BEF24909D}" presName="sibTrans" presStyleCnt="0"/>
      <dgm:spPr/>
    </dgm:pt>
    <dgm:pt modelId="{CC71AAA5-3EB0-4ED3-B1DD-1E1055E439CA}" type="pres">
      <dgm:prSet presAssocID="{CB64E582-8D77-40EA-8607-BA07E274C5BF}" presName="compositeNode" presStyleCnt="0">
        <dgm:presLayoutVars>
          <dgm:bulletEnabled val="1"/>
        </dgm:presLayoutVars>
      </dgm:prSet>
      <dgm:spPr/>
    </dgm:pt>
    <dgm:pt modelId="{CF658FCF-AAB8-4E05-85BC-DC1E065EC046}" type="pres">
      <dgm:prSet presAssocID="{CB64E582-8D77-40EA-8607-BA07E274C5BF}" presName="bgRect" presStyleLbl="node1" presStyleIdx="2" presStyleCnt="3" custScaleY="127936"/>
      <dgm:spPr/>
    </dgm:pt>
    <dgm:pt modelId="{69C54122-7B8C-4916-B7F9-806073B39015}" type="pres">
      <dgm:prSet presAssocID="{CB64E582-8D77-40EA-8607-BA07E274C5BF}" presName="parentNode" presStyleLbl="node1" presStyleIdx="2" presStyleCnt="3">
        <dgm:presLayoutVars>
          <dgm:chMax val="0"/>
          <dgm:bulletEnabled val="1"/>
        </dgm:presLayoutVars>
      </dgm:prSet>
      <dgm:spPr/>
    </dgm:pt>
    <dgm:pt modelId="{50DF88B4-9B13-4414-87FA-CB1A931B449B}" type="pres">
      <dgm:prSet presAssocID="{CB64E582-8D77-40EA-8607-BA07E274C5BF}" presName="childNode" presStyleLbl="node1" presStyleIdx="2" presStyleCnt="3">
        <dgm:presLayoutVars>
          <dgm:bulletEnabled val="1"/>
        </dgm:presLayoutVars>
      </dgm:prSet>
      <dgm:spPr/>
    </dgm:pt>
  </dgm:ptLst>
  <dgm:cxnLst>
    <dgm:cxn modelId="{6BBFBC22-CC20-4338-B25B-BE7F342CC8CB}" type="presOf" srcId="{682A70B3-859E-4546-AA72-9418C71186F9}" destId="{50DF88B4-9B13-4414-87FA-CB1A931B449B}" srcOrd="0" destOrd="0" presId="urn:microsoft.com/office/officeart/2005/8/layout/hProcess7"/>
    <dgm:cxn modelId="{E5BE2F25-3E57-4FFC-BC75-146FCE1BA839}" srcId="{30695CD8-7CE7-44F2-A991-D5616C71C8BD}" destId="{CB64E582-8D77-40EA-8607-BA07E274C5BF}" srcOrd="2" destOrd="0" parTransId="{C89DC62C-94C1-4322-A827-7C279763806B}" sibTransId="{3C16145E-3BE0-4C94-BE85-E2A238154E0F}"/>
    <dgm:cxn modelId="{8566D15D-E9CF-4310-830A-15BE3D56D2A0}" type="presOf" srcId="{D8DF3143-CBE1-492C-B834-90667F1D0269}" destId="{C38C2842-0C51-4E20-A811-9F0C1CBA5125}" srcOrd="1" destOrd="0" presId="urn:microsoft.com/office/officeart/2005/8/layout/hProcess7"/>
    <dgm:cxn modelId="{A90BE260-C5F4-4DB9-B705-22C15D55A747}" type="presOf" srcId="{0C73EE26-F8AA-4397-B013-84804070FE37}" destId="{B2EC47A7-C2DD-4069-B313-D337FD26DC6B}" srcOrd="0" destOrd="0" presId="urn:microsoft.com/office/officeart/2005/8/layout/hProcess7"/>
    <dgm:cxn modelId="{0A18944B-2BF2-4226-9894-081EDF73356D}" srcId="{30695CD8-7CE7-44F2-A991-D5616C71C8BD}" destId="{D8DF3143-CBE1-492C-B834-90667F1D0269}" srcOrd="1" destOrd="0" parTransId="{1C242E1B-9637-4AB8-BB7F-A2ABAC5357CD}" sibTransId="{078AC47D-2A66-4701-8B8A-D90BEF24909D}"/>
    <dgm:cxn modelId="{466D346D-E351-4526-995E-8EE7E94AA561}" type="presOf" srcId="{D8DF3143-CBE1-492C-B834-90667F1D0269}" destId="{5043CA44-DD38-4235-84F1-30E88C65C6FC}" srcOrd="0" destOrd="0" presId="urn:microsoft.com/office/officeart/2005/8/layout/hProcess7"/>
    <dgm:cxn modelId="{924C1C54-269B-42E4-84E7-DFB246D151FC}" srcId="{30695CD8-7CE7-44F2-A991-D5616C71C8BD}" destId="{0C73EE26-F8AA-4397-B013-84804070FE37}" srcOrd="0" destOrd="0" parTransId="{75EE05BD-8689-4371-9021-D37EBFB6D4AE}" sibTransId="{8A012634-E536-444C-B803-27FB71144447}"/>
    <dgm:cxn modelId="{2A26F576-3157-4365-924A-51AAF70E4E73}" type="presOf" srcId="{0C73EE26-F8AA-4397-B013-84804070FE37}" destId="{B0B15BFA-E9A1-4404-BB7C-0E549A81883A}" srcOrd="1" destOrd="0" presId="urn:microsoft.com/office/officeart/2005/8/layout/hProcess7"/>
    <dgm:cxn modelId="{31F1D0A8-E0FC-4F3F-AE20-17528CB2952E}" type="presOf" srcId="{30695CD8-7CE7-44F2-A991-D5616C71C8BD}" destId="{1B3E0AAA-BB32-4593-A416-7894E4F332C0}" srcOrd="0" destOrd="0" presId="urn:microsoft.com/office/officeart/2005/8/layout/hProcess7"/>
    <dgm:cxn modelId="{542354A9-9A26-47AA-83CF-6291A35AA972}" type="presOf" srcId="{6341DE8F-8950-44D5-B6CF-EBE110DD0F75}" destId="{D34FC111-15CD-4682-B529-8B0C96CE8639}" srcOrd="0" destOrd="0" presId="urn:microsoft.com/office/officeart/2005/8/layout/hProcess7"/>
    <dgm:cxn modelId="{060BCDB3-8390-4D24-A463-261950488B35}" srcId="{D8DF3143-CBE1-492C-B834-90667F1D0269}" destId="{6341DE8F-8950-44D5-B6CF-EBE110DD0F75}" srcOrd="0" destOrd="0" parTransId="{BB5CD886-45D3-4409-B19E-11D950AB4FB1}" sibTransId="{9365B536-BF59-40B4-BAE6-0A648DB76404}"/>
    <dgm:cxn modelId="{817AFAB5-3A96-430A-ADDC-D6200840B3E2}" type="presOf" srcId="{8746B9DB-B3D9-4500-BE21-BDA81F6D0A82}" destId="{764E94E9-92BB-4337-A8E8-0A9D685ED106}" srcOrd="0" destOrd="0" presId="urn:microsoft.com/office/officeart/2005/8/layout/hProcess7"/>
    <dgm:cxn modelId="{E53497BA-1207-4BEB-897A-2B87814C6722}" srcId="{CB64E582-8D77-40EA-8607-BA07E274C5BF}" destId="{682A70B3-859E-4546-AA72-9418C71186F9}" srcOrd="0" destOrd="0" parTransId="{9A9BC432-EF63-434D-BE85-BA77D3A9410C}" sibTransId="{97766595-804B-4A52-BA1C-19D5C7423EA6}"/>
    <dgm:cxn modelId="{F78605C5-C0A5-4A43-B8E8-96DF8B145875}" type="presOf" srcId="{CB64E582-8D77-40EA-8607-BA07E274C5BF}" destId="{69C54122-7B8C-4916-B7F9-806073B39015}" srcOrd="1" destOrd="0" presId="urn:microsoft.com/office/officeart/2005/8/layout/hProcess7"/>
    <dgm:cxn modelId="{0A0A8BE5-334D-4448-89A4-BDDF4D3D76DA}" type="presOf" srcId="{CB64E582-8D77-40EA-8607-BA07E274C5BF}" destId="{CF658FCF-AAB8-4E05-85BC-DC1E065EC046}" srcOrd="0" destOrd="0" presId="urn:microsoft.com/office/officeart/2005/8/layout/hProcess7"/>
    <dgm:cxn modelId="{DD3C10FB-BB8F-44DD-905F-66B70130DD4A}" srcId="{0C73EE26-F8AA-4397-B013-84804070FE37}" destId="{8746B9DB-B3D9-4500-BE21-BDA81F6D0A82}" srcOrd="0" destOrd="0" parTransId="{71E26E4C-C17E-43DB-9581-10DD1885B2AB}" sibTransId="{712DF2DF-4669-468E-AFE3-B440F79D8B5A}"/>
    <dgm:cxn modelId="{E3D8648E-D916-4065-867D-F6A26BD7F372}" type="presParOf" srcId="{1B3E0AAA-BB32-4593-A416-7894E4F332C0}" destId="{F80C6FEE-853F-4385-ACBD-5BFE3803B1A4}" srcOrd="0" destOrd="0" presId="urn:microsoft.com/office/officeart/2005/8/layout/hProcess7"/>
    <dgm:cxn modelId="{CD3131E1-A49E-4CC0-87BC-D58BD2DF7F82}" type="presParOf" srcId="{F80C6FEE-853F-4385-ACBD-5BFE3803B1A4}" destId="{B2EC47A7-C2DD-4069-B313-D337FD26DC6B}" srcOrd="0" destOrd="0" presId="urn:microsoft.com/office/officeart/2005/8/layout/hProcess7"/>
    <dgm:cxn modelId="{89C40D69-9CEB-4A8C-A10F-DF080CB2FB3A}" type="presParOf" srcId="{F80C6FEE-853F-4385-ACBD-5BFE3803B1A4}" destId="{B0B15BFA-E9A1-4404-BB7C-0E549A81883A}" srcOrd="1" destOrd="0" presId="urn:microsoft.com/office/officeart/2005/8/layout/hProcess7"/>
    <dgm:cxn modelId="{E02A299E-60E2-411C-AF71-449A4C93D16A}" type="presParOf" srcId="{F80C6FEE-853F-4385-ACBD-5BFE3803B1A4}" destId="{764E94E9-92BB-4337-A8E8-0A9D685ED106}" srcOrd="2" destOrd="0" presId="urn:microsoft.com/office/officeart/2005/8/layout/hProcess7"/>
    <dgm:cxn modelId="{562594C7-50C3-4B50-9444-9079A5E1A920}" type="presParOf" srcId="{1B3E0AAA-BB32-4593-A416-7894E4F332C0}" destId="{72DB3DB0-DF62-4A57-87CB-DDC4510FA191}" srcOrd="1" destOrd="0" presId="urn:microsoft.com/office/officeart/2005/8/layout/hProcess7"/>
    <dgm:cxn modelId="{84BE3D7E-EFA3-47B1-B1FC-5EC7594BC0BA}" type="presParOf" srcId="{1B3E0AAA-BB32-4593-A416-7894E4F332C0}" destId="{6D27097A-94D5-4465-B562-BCAFE05C1C12}" srcOrd="2" destOrd="0" presId="urn:microsoft.com/office/officeart/2005/8/layout/hProcess7"/>
    <dgm:cxn modelId="{A76A5F31-0552-4CCC-A3F3-D7CA67C0242D}" type="presParOf" srcId="{6D27097A-94D5-4465-B562-BCAFE05C1C12}" destId="{62E1ECCC-B427-41A3-982C-ADB610132195}" srcOrd="0" destOrd="0" presId="urn:microsoft.com/office/officeart/2005/8/layout/hProcess7"/>
    <dgm:cxn modelId="{02090903-9BC8-4130-8A79-459093A4CA11}" type="presParOf" srcId="{6D27097A-94D5-4465-B562-BCAFE05C1C12}" destId="{DA66426D-4D28-40AE-84CF-1C4977C99C47}" srcOrd="1" destOrd="0" presId="urn:microsoft.com/office/officeart/2005/8/layout/hProcess7"/>
    <dgm:cxn modelId="{C10B5738-7742-451F-A3EC-5706A9DCA827}" type="presParOf" srcId="{6D27097A-94D5-4465-B562-BCAFE05C1C12}" destId="{76950BFD-3541-43B0-A260-462678C78840}" srcOrd="2" destOrd="0" presId="urn:microsoft.com/office/officeart/2005/8/layout/hProcess7"/>
    <dgm:cxn modelId="{DC1F0AB2-98A2-45CA-88C5-BA8421CDB9B4}" type="presParOf" srcId="{1B3E0AAA-BB32-4593-A416-7894E4F332C0}" destId="{8B411EA9-9873-4DB8-83F7-3424436E5F81}" srcOrd="3" destOrd="0" presId="urn:microsoft.com/office/officeart/2005/8/layout/hProcess7"/>
    <dgm:cxn modelId="{4B812C22-B156-4A8B-9605-3C8AD4118CC5}" type="presParOf" srcId="{1B3E0AAA-BB32-4593-A416-7894E4F332C0}" destId="{268AB34C-406C-484E-82A2-F9FB779DF91D}" srcOrd="4" destOrd="0" presId="urn:microsoft.com/office/officeart/2005/8/layout/hProcess7"/>
    <dgm:cxn modelId="{9C9B0ECF-3769-4D49-B369-45D6EA0E0A13}" type="presParOf" srcId="{268AB34C-406C-484E-82A2-F9FB779DF91D}" destId="{5043CA44-DD38-4235-84F1-30E88C65C6FC}" srcOrd="0" destOrd="0" presId="urn:microsoft.com/office/officeart/2005/8/layout/hProcess7"/>
    <dgm:cxn modelId="{602657F6-0463-47A1-9F30-5137EC522691}" type="presParOf" srcId="{268AB34C-406C-484E-82A2-F9FB779DF91D}" destId="{C38C2842-0C51-4E20-A811-9F0C1CBA5125}" srcOrd="1" destOrd="0" presId="urn:microsoft.com/office/officeart/2005/8/layout/hProcess7"/>
    <dgm:cxn modelId="{2D13A920-3EBA-43E1-9EB4-CABA391FAEF0}" type="presParOf" srcId="{268AB34C-406C-484E-82A2-F9FB779DF91D}" destId="{D34FC111-15CD-4682-B529-8B0C96CE8639}" srcOrd="2" destOrd="0" presId="urn:microsoft.com/office/officeart/2005/8/layout/hProcess7"/>
    <dgm:cxn modelId="{08A89E4E-739D-4B33-939A-85AE59949CF0}" type="presParOf" srcId="{1B3E0AAA-BB32-4593-A416-7894E4F332C0}" destId="{5DC879B5-7BEF-4894-961D-BFF6492A96A6}" srcOrd="5" destOrd="0" presId="urn:microsoft.com/office/officeart/2005/8/layout/hProcess7"/>
    <dgm:cxn modelId="{0DC5635F-366C-4010-97E2-5910D0655B92}" type="presParOf" srcId="{1B3E0AAA-BB32-4593-A416-7894E4F332C0}" destId="{CA5838ED-5D88-4EEC-A208-55DF7550CA65}" srcOrd="6" destOrd="0" presId="urn:microsoft.com/office/officeart/2005/8/layout/hProcess7"/>
    <dgm:cxn modelId="{8444AD7A-E787-4AC9-9BC1-469B6A32E23C}" type="presParOf" srcId="{CA5838ED-5D88-4EEC-A208-55DF7550CA65}" destId="{11D4FDBC-0F54-43B7-9778-4138AAF43A26}" srcOrd="0" destOrd="0" presId="urn:microsoft.com/office/officeart/2005/8/layout/hProcess7"/>
    <dgm:cxn modelId="{5A6CDAD5-73FA-43E5-89C8-7636ED030256}" type="presParOf" srcId="{CA5838ED-5D88-4EEC-A208-55DF7550CA65}" destId="{547AF4F0-CE75-46FF-9B12-F27B181F5E0B}" srcOrd="1" destOrd="0" presId="urn:microsoft.com/office/officeart/2005/8/layout/hProcess7"/>
    <dgm:cxn modelId="{B10A7D59-C676-4F11-9C83-5043E9002C90}" type="presParOf" srcId="{CA5838ED-5D88-4EEC-A208-55DF7550CA65}" destId="{C578481E-666A-4854-A5F6-BA803D7486A5}" srcOrd="2" destOrd="0" presId="urn:microsoft.com/office/officeart/2005/8/layout/hProcess7"/>
    <dgm:cxn modelId="{A1299EE5-83EE-4BD1-83F2-11820C3922DB}" type="presParOf" srcId="{1B3E0AAA-BB32-4593-A416-7894E4F332C0}" destId="{3E6B0B44-E6D3-41BC-A2F6-5F58F72C1E0F}" srcOrd="7" destOrd="0" presId="urn:microsoft.com/office/officeart/2005/8/layout/hProcess7"/>
    <dgm:cxn modelId="{3C1DB2C8-91C4-4DFD-8338-1B6EE6BDDF8C}" type="presParOf" srcId="{1B3E0AAA-BB32-4593-A416-7894E4F332C0}" destId="{CC71AAA5-3EB0-4ED3-B1DD-1E1055E439CA}" srcOrd="8" destOrd="0" presId="urn:microsoft.com/office/officeart/2005/8/layout/hProcess7"/>
    <dgm:cxn modelId="{57553547-176C-44E7-A79E-6D9C45D5C686}" type="presParOf" srcId="{CC71AAA5-3EB0-4ED3-B1DD-1E1055E439CA}" destId="{CF658FCF-AAB8-4E05-85BC-DC1E065EC046}" srcOrd="0" destOrd="0" presId="urn:microsoft.com/office/officeart/2005/8/layout/hProcess7"/>
    <dgm:cxn modelId="{FC2CB8E8-A5A4-42ED-A997-848FDBEB1394}" type="presParOf" srcId="{CC71AAA5-3EB0-4ED3-B1DD-1E1055E439CA}" destId="{69C54122-7B8C-4916-B7F9-806073B39015}" srcOrd="1" destOrd="0" presId="urn:microsoft.com/office/officeart/2005/8/layout/hProcess7"/>
    <dgm:cxn modelId="{C32C8583-6440-4881-86FF-0D81D926E629}" type="presParOf" srcId="{CC71AAA5-3EB0-4ED3-B1DD-1E1055E439CA}" destId="{50DF88B4-9B13-4414-87FA-CB1A931B449B}" srcOrd="2" destOrd="0" presId="urn:microsoft.com/office/officeart/2005/8/layout/hProcess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CEAB6-1F06-42F2-B908-1717A70719CC}" type="doc">
      <dgm:prSet loTypeId="urn:microsoft.com/office/officeart/2011/layout/TabList" loCatId="officeonline" qsTypeId="urn:microsoft.com/office/officeart/2005/8/quickstyle/simple1" qsCatId="simple" csTypeId="urn:microsoft.com/office/officeart/2005/8/colors/accent1_2" csCatId="accent1" phldr="1"/>
      <dgm:spPr/>
      <dgm:t>
        <a:bodyPr/>
        <a:lstStyle/>
        <a:p>
          <a:endParaRPr lang="en-US"/>
        </a:p>
      </dgm:t>
    </dgm:pt>
    <dgm:pt modelId="{F425B011-7D58-4F21-A8B3-50197BCC06B3}">
      <dgm:prSet phldrT="[Text]" custT="1"/>
      <dgm:spPr/>
      <dgm:t>
        <a:bodyPr/>
        <a:lstStyle/>
        <a:p>
          <a:r>
            <a:rPr lang="en-US" sz="3600" b="1"/>
            <a:t>ĐOẠN 1</a:t>
          </a:r>
        </a:p>
      </dgm:t>
    </dgm:pt>
    <dgm:pt modelId="{C2A09BB5-BBC1-4B69-BC03-D531A0DF3FF7}" type="parTrans" cxnId="{559EFD3B-D1FC-4144-8731-75B4ACEE958D}">
      <dgm:prSet/>
      <dgm:spPr/>
      <dgm:t>
        <a:bodyPr/>
        <a:lstStyle/>
        <a:p>
          <a:endParaRPr lang="en-US" sz="3600"/>
        </a:p>
      </dgm:t>
    </dgm:pt>
    <dgm:pt modelId="{133415AD-10D2-423D-A7B2-B65164670AFE}" type="sibTrans" cxnId="{559EFD3B-D1FC-4144-8731-75B4ACEE958D}">
      <dgm:prSet/>
      <dgm:spPr/>
      <dgm:t>
        <a:bodyPr/>
        <a:lstStyle/>
        <a:p>
          <a:endParaRPr lang="en-US" sz="3600"/>
        </a:p>
      </dgm:t>
    </dgm:pt>
    <dgm:pt modelId="{168D493B-E575-423D-8294-DE3253357D5F}">
      <dgm:prSet phldrT="[Text]" custT="1"/>
      <dgm:spPr/>
      <dgm:t>
        <a:bodyPr/>
        <a:lstStyle/>
        <a:p>
          <a:r>
            <a:rPr lang="vi-VN" altLang="en-US" sz="3600">
              <a:latin typeface="Times New Roman" panose="02020603050405020304" pitchFamily="18" charset="0"/>
              <a:sym typeface="Wingdings" panose="05000000000000000000" pitchFamily="2" charset="2"/>
            </a:rPr>
            <a:t>Phượng</a:t>
          </a:r>
          <a:r>
            <a:rPr lang="en-US" altLang="en-US" sz="3600">
              <a:latin typeface="Times New Roman" panose="02020603050405020304" pitchFamily="18" charset="0"/>
              <a:sym typeface="Wingdings" panose="05000000000000000000" pitchFamily="2" charset="2"/>
            </a:rPr>
            <a:t>……đậu khít nhau.</a:t>
          </a:r>
          <a:endParaRPr lang="en-US" sz="3600"/>
        </a:p>
      </dgm:t>
    </dgm:pt>
    <dgm:pt modelId="{C86CA776-EF41-4E9B-BD40-873AD52FC5CC}" type="parTrans" cxnId="{F2F0051D-5FB4-4C74-A17E-E7A84489BD01}">
      <dgm:prSet/>
      <dgm:spPr/>
      <dgm:t>
        <a:bodyPr/>
        <a:lstStyle/>
        <a:p>
          <a:endParaRPr lang="en-US" sz="3600"/>
        </a:p>
      </dgm:t>
    </dgm:pt>
    <dgm:pt modelId="{F8CAE01E-CCD4-46C7-BA09-8EBFFAC386F2}" type="sibTrans" cxnId="{F2F0051D-5FB4-4C74-A17E-E7A84489BD01}">
      <dgm:prSet/>
      <dgm:spPr/>
      <dgm:t>
        <a:bodyPr/>
        <a:lstStyle/>
        <a:p>
          <a:endParaRPr lang="en-US" sz="3600"/>
        </a:p>
      </dgm:t>
    </dgm:pt>
    <dgm:pt modelId="{71AFE601-7935-4B83-82C5-4583F4629089}">
      <dgm:prSet phldrT="[Text]" custT="1"/>
      <dgm:spPr/>
      <dgm:t>
        <a:bodyPr/>
        <a:lstStyle/>
        <a:p>
          <a:r>
            <a:rPr lang="en-US" sz="3600" b="1"/>
            <a:t>ĐOẠN 2</a:t>
          </a:r>
        </a:p>
      </dgm:t>
    </dgm:pt>
    <dgm:pt modelId="{9C95B4F3-30B3-4DDD-BC7C-D0BBC716E937}" type="parTrans" cxnId="{185B33F4-8E3E-4E9F-9694-B4F41ECB08C4}">
      <dgm:prSet/>
      <dgm:spPr/>
      <dgm:t>
        <a:bodyPr/>
        <a:lstStyle/>
        <a:p>
          <a:endParaRPr lang="en-US" sz="3600"/>
        </a:p>
      </dgm:t>
    </dgm:pt>
    <dgm:pt modelId="{B106943F-85DB-41EC-9233-E8D7C07069A2}" type="sibTrans" cxnId="{185B33F4-8E3E-4E9F-9694-B4F41ECB08C4}">
      <dgm:prSet/>
      <dgm:spPr/>
      <dgm:t>
        <a:bodyPr/>
        <a:lstStyle/>
        <a:p>
          <a:endParaRPr lang="en-US" sz="3600"/>
        </a:p>
      </dgm:t>
    </dgm:pt>
    <dgm:pt modelId="{D69C0645-1EED-4402-B2FF-313EB38AC1AC}">
      <dgm:prSet phldrT="[Text]" custT="1"/>
      <dgm:spPr/>
      <dgm:t>
        <a:bodyPr/>
        <a:lstStyle/>
        <a:p>
          <a:r>
            <a:rPr lang="en-US" altLang="en-US" sz="3600">
              <a:latin typeface="Times New Roman" panose="02020603050405020304" pitchFamily="18" charset="0"/>
              <a:sym typeface="Wingdings" panose="05000000000000000000" pitchFamily="2" charset="2"/>
            </a:rPr>
            <a:t>Nhưng hoa càng đỏ……bất ngờ vậy?</a:t>
          </a:r>
          <a:endParaRPr lang="en-US" sz="3600"/>
        </a:p>
      </dgm:t>
    </dgm:pt>
    <dgm:pt modelId="{5C00D007-44DB-4369-B82C-DD614DFC692D}" type="parTrans" cxnId="{663579A6-F0CA-4587-8437-6A8172B8BAA2}">
      <dgm:prSet/>
      <dgm:spPr/>
      <dgm:t>
        <a:bodyPr/>
        <a:lstStyle/>
        <a:p>
          <a:endParaRPr lang="en-US" sz="3600"/>
        </a:p>
      </dgm:t>
    </dgm:pt>
    <dgm:pt modelId="{0E947B7A-FB5C-493A-A4D0-6C4914B3D87C}" type="sibTrans" cxnId="{663579A6-F0CA-4587-8437-6A8172B8BAA2}">
      <dgm:prSet/>
      <dgm:spPr/>
      <dgm:t>
        <a:bodyPr/>
        <a:lstStyle/>
        <a:p>
          <a:endParaRPr lang="en-US" sz="3600"/>
        </a:p>
      </dgm:t>
    </dgm:pt>
    <dgm:pt modelId="{1EE4FEE9-3377-4B31-8312-45EBF364CE59}">
      <dgm:prSet phldrT="[Text]" phldr="1" custT="1"/>
      <dgm:spPr/>
      <dgm:t>
        <a:bodyPr/>
        <a:lstStyle/>
        <a:p>
          <a:endParaRPr lang="en-US" sz="3600"/>
        </a:p>
      </dgm:t>
    </dgm:pt>
    <dgm:pt modelId="{04A0AA93-C0B8-4C7D-BE2D-56427F2206D3}" type="parTrans" cxnId="{CC93A4D6-2283-46E1-83D0-3AEF5403FB24}">
      <dgm:prSet/>
      <dgm:spPr/>
      <dgm:t>
        <a:bodyPr/>
        <a:lstStyle/>
        <a:p>
          <a:endParaRPr lang="en-US" sz="3600"/>
        </a:p>
      </dgm:t>
    </dgm:pt>
    <dgm:pt modelId="{BD351975-3584-4DD1-B454-88AAB8AE402F}" type="sibTrans" cxnId="{CC93A4D6-2283-46E1-83D0-3AEF5403FB24}">
      <dgm:prSet/>
      <dgm:spPr/>
      <dgm:t>
        <a:bodyPr/>
        <a:lstStyle/>
        <a:p>
          <a:endParaRPr lang="en-US" sz="3600"/>
        </a:p>
      </dgm:t>
    </dgm:pt>
    <dgm:pt modelId="{235F6E52-787E-44BA-82FE-6DBB98332164}">
      <dgm:prSet phldrT="[Text]" custT="1"/>
      <dgm:spPr/>
      <dgm:t>
        <a:bodyPr/>
        <a:lstStyle/>
        <a:p>
          <a:r>
            <a:rPr lang="en-US" sz="3600" b="1"/>
            <a:t>ĐOẠN 3</a:t>
          </a:r>
        </a:p>
      </dgm:t>
    </dgm:pt>
    <dgm:pt modelId="{46598412-4C10-41C3-9DBB-4EA303F126BA}" type="parTrans" cxnId="{08599952-9169-4698-87D8-7FF1B58F1B08}">
      <dgm:prSet/>
      <dgm:spPr/>
      <dgm:t>
        <a:bodyPr/>
        <a:lstStyle/>
        <a:p>
          <a:endParaRPr lang="en-US" sz="3600"/>
        </a:p>
      </dgm:t>
    </dgm:pt>
    <dgm:pt modelId="{9B3CDD71-55AE-4FE2-962E-FF22510C0812}" type="sibTrans" cxnId="{08599952-9169-4698-87D8-7FF1B58F1B08}">
      <dgm:prSet/>
      <dgm:spPr/>
      <dgm:t>
        <a:bodyPr/>
        <a:lstStyle/>
        <a:p>
          <a:endParaRPr lang="en-US" sz="3600"/>
        </a:p>
      </dgm:t>
    </dgm:pt>
    <dgm:pt modelId="{34DB64FB-BFF0-4E2F-A71A-77FB46183836}">
      <dgm:prSet phldrT="[Text]" custT="1"/>
      <dgm:spPr/>
      <dgm:t>
        <a:bodyPr/>
        <a:lstStyle/>
        <a:p>
          <a:r>
            <a:rPr lang="en-US" altLang="en-US" sz="3600">
              <a:latin typeface="Times New Roman" panose="02020603050405020304" pitchFamily="18" charset="0"/>
              <a:sym typeface="Wingdings" panose="05000000000000000000" pitchFamily="2" charset="2"/>
            </a:rPr>
            <a:t>Bình minh của hoa phượng</a:t>
          </a:r>
          <a:r>
            <a:rPr lang="vi-VN" altLang="en-US" sz="3600">
              <a:latin typeface="Times New Roman" panose="02020603050405020304" pitchFamily="18" charset="0"/>
              <a:sym typeface="Wingdings" panose="05000000000000000000" pitchFamily="2" charset="2"/>
            </a:rPr>
            <a:t>...</a:t>
          </a:r>
          <a:r>
            <a:rPr lang="en-US" altLang="en-US" sz="3600">
              <a:latin typeface="Times New Roman" panose="02020603050405020304" pitchFamily="18" charset="0"/>
              <a:sym typeface="Wingdings" panose="05000000000000000000" pitchFamily="2" charset="2"/>
            </a:rPr>
            <a:t>.</a:t>
          </a:r>
          <a:r>
            <a:rPr lang="vi-VN" altLang="en-US" sz="3600">
              <a:latin typeface="Times New Roman" panose="02020603050405020304" pitchFamily="18" charset="0"/>
              <a:sym typeface="Wingdings" panose="05000000000000000000" pitchFamily="2" charset="2"/>
            </a:rPr>
            <a:t> câu đối đỏ.</a:t>
          </a:r>
          <a:endParaRPr lang="en-US" sz="3600"/>
        </a:p>
      </dgm:t>
    </dgm:pt>
    <dgm:pt modelId="{E3EFACC8-E02A-46D6-B95D-18D58AE51359}" type="parTrans" cxnId="{03BFE8CF-EB4D-4F53-8F6E-64117A020FFC}">
      <dgm:prSet/>
      <dgm:spPr/>
      <dgm:t>
        <a:bodyPr/>
        <a:lstStyle/>
        <a:p>
          <a:endParaRPr lang="en-US" sz="3600"/>
        </a:p>
      </dgm:t>
    </dgm:pt>
    <dgm:pt modelId="{C5F3D6F7-1073-4438-AD68-D78DF5B46A31}" type="sibTrans" cxnId="{03BFE8CF-EB4D-4F53-8F6E-64117A020FFC}">
      <dgm:prSet/>
      <dgm:spPr/>
      <dgm:t>
        <a:bodyPr/>
        <a:lstStyle/>
        <a:p>
          <a:endParaRPr lang="en-US" sz="3600"/>
        </a:p>
      </dgm:t>
    </dgm:pt>
    <dgm:pt modelId="{EA496E11-D968-487F-921D-7EF40CF0B5F5}">
      <dgm:prSet phldrT="[Text]" phldr="1" custT="1"/>
      <dgm:spPr/>
      <dgm:t>
        <a:bodyPr/>
        <a:lstStyle/>
        <a:p>
          <a:endParaRPr lang="en-US" sz="3600"/>
        </a:p>
      </dgm:t>
    </dgm:pt>
    <dgm:pt modelId="{B6593140-20FC-4FBF-B20D-CE1E6680399E}" type="parTrans" cxnId="{43A44120-DF32-4DE3-B634-84FA08D54343}">
      <dgm:prSet/>
      <dgm:spPr/>
      <dgm:t>
        <a:bodyPr/>
        <a:lstStyle/>
        <a:p>
          <a:endParaRPr lang="en-US" sz="3600"/>
        </a:p>
      </dgm:t>
    </dgm:pt>
    <dgm:pt modelId="{F9A901BE-23B0-4320-9D4D-9DCD62561961}" type="sibTrans" cxnId="{43A44120-DF32-4DE3-B634-84FA08D54343}">
      <dgm:prSet/>
      <dgm:spPr/>
      <dgm:t>
        <a:bodyPr/>
        <a:lstStyle/>
        <a:p>
          <a:endParaRPr lang="en-US" sz="3600"/>
        </a:p>
      </dgm:t>
    </dgm:pt>
    <dgm:pt modelId="{A5AA752E-BD38-405C-9DC3-49EB0B5D6353}">
      <dgm:prSet phldrT="[Text]" phldr="1" custT="1"/>
      <dgm:spPr/>
      <dgm:t>
        <a:bodyPr/>
        <a:lstStyle/>
        <a:p>
          <a:endParaRPr lang="en-US" sz="3600"/>
        </a:p>
      </dgm:t>
    </dgm:pt>
    <dgm:pt modelId="{E1F422CD-2D10-4746-8CD3-8374ACE63EE6}" type="sibTrans" cxnId="{B0E37562-116B-4760-A59F-A7E3121CC8EA}">
      <dgm:prSet/>
      <dgm:spPr/>
      <dgm:t>
        <a:bodyPr/>
        <a:lstStyle/>
        <a:p>
          <a:endParaRPr lang="en-US" sz="3600"/>
        </a:p>
      </dgm:t>
    </dgm:pt>
    <dgm:pt modelId="{417347D6-FA33-446F-A0C7-08F927DEF96F}" type="parTrans" cxnId="{B0E37562-116B-4760-A59F-A7E3121CC8EA}">
      <dgm:prSet/>
      <dgm:spPr/>
      <dgm:t>
        <a:bodyPr/>
        <a:lstStyle/>
        <a:p>
          <a:endParaRPr lang="en-US" sz="3600"/>
        </a:p>
      </dgm:t>
    </dgm:pt>
    <dgm:pt modelId="{DD57A799-2975-47EB-9498-9374D65F3449}" type="pres">
      <dgm:prSet presAssocID="{B3ECEAB6-1F06-42F2-B908-1717A70719CC}" presName="Name0" presStyleCnt="0">
        <dgm:presLayoutVars>
          <dgm:chMax/>
          <dgm:chPref val="3"/>
          <dgm:dir/>
          <dgm:animOne val="branch"/>
          <dgm:animLvl val="lvl"/>
        </dgm:presLayoutVars>
      </dgm:prSet>
      <dgm:spPr/>
    </dgm:pt>
    <dgm:pt modelId="{A2F28321-8B90-49EC-8B8C-859F6757591D}" type="pres">
      <dgm:prSet presAssocID="{F425B011-7D58-4F21-A8B3-50197BCC06B3}" presName="composite" presStyleCnt="0"/>
      <dgm:spPr/>
    </dgm:pt>
    <dgm:pt modelId="{8312FFE7-AE88-45AA-B369-F83445D2C1E4}" type="pres">
      <dgm:prSet presAssocID="{F425B011-7D58-4F21-A8B3-50197BCC06B3}" presName="FirstChild" presStyleLbl="revTx" presStyleIdx="0" presStyleCnt="6" custLinFactNeighborY="21540">
        <dgm:presLayoutVars>
          <dgm:chMax val="0"/>
          <dgm:chPref val="0"/>
          <dgm:bulletEnabled val="1"/>
        </dgm:presLayoutVars>
      </dgm:prSet>
      <dgm:spPr/>
    </dgm:pt>
    <dgm:pt modelId="{84BE0D4E-D1D3-4330-AE4C-2066809385FE}" type="pres">
      <dgm:prSet presAssocID="{F425B011-7D58-4F21-A8B3-50197BCC06B3}" presName="Parent" presStyleLbl="alignNode1" presStyleIdx="0" presStyleCnt="3">
        <dgm:presLayoutVars>
          <dgm:chMax val="3"/>
          <dgm:chPref val="3"/>
          <dgm:bulletEnabled val="1"/>
        </dgm:presLayoutVars>
      </dgm:prSet>
      <dgm:spPr/>
    </dgm:pt>
    <dgm:pt modelId="{7286DFCD-D0D9-4BDF-B438-6A205FDEB823}" type="pres">
      <dgm:prSet presAssocID="{F425B011-7D58-4F21-A8B3-50197BCC06B3}" presName="Accent" presStyleLbl="parChTrans1D1" presStyleIdx="0" presStyleCnt="3"/>
      <dgm:spPr/>
    </dgm:pt>
    <dgm:pt modelId="{9FDD8A64-07B6-4790-80C3-8DD171E3EA09}" type="pres">
      <dgm:prSet presAssocID="{F425B011-7D58-4F21-A8B3-50197BCC06B3}" presName="Child" presStyleLbl="revTx" presStyleIdx="1" presStyleCnt="6">
        <dgm:presLayoutVars>
          <dgm:chMax val="0"/>
          <dgm:chPref val="0"/>
          <dgm:bulletEnabled val="1"/>
        </dgm:presLayoutVars>
      </dgm:prSet>
      <dgm:spPr/>
    </dgm:pt>
    <dgm:pt modelId="{7CDCB252-E0F6-442E-8A21-7B5CD8B3EEE6}" type="pres">
      <dgm:prSet presAssocID="{133415AD-10D2-423D-A7B2-B65164670AFE}" presName="sibTrans" presStyleCnt="0"/>
      <dgm:spPr/>
    </dgm:pt>
    <dgm:pt modelId="{5258E87E-9B33-4365-96D3-4CEBC50E0D14}" type="pres">
      <dgm:prSet presAssocID="{71AFE601-7935-4B83-82C5-4583F4629089}" presName="composite" presStyleCnt="0"/>
      <dgm:spPr/>
    </dgm:pt>
    <dgm:pt modelId="{76330ECD-D5C4-4D13-91E4-28E3772C0FED}" type="pres">
      <dgm:prSet presAssocID="{71AFE601-7935-4B83-82C5-4583F4629089}" presName="FirstChild" presStyleLbl="revTx" presStyleIdx="2" presStyleCnt="6" custLinFactY="25913" custLinFactNeighborY="100000">
        <dgm:presLayoutVars>
          <dgm:chMax val="0"/>
          <dgm:chPref val="0"/>
          <dgm:bulletEnabled val="1"/>
        </dgm:presLayoutVars>
      </dgm:prSet>
      <dgm:spPr/>
    </dgm:pt>
    <dgm:pt modelId="{78683ABF-C7E1-4473-962E-E925A7CBEAA4}" type="pres">
      <dgm:prSet presAssocID="{71AFE601-7935-4B83-82C5-4583F4629089}" presName="Parent" presStyleLbl="alignNode1" presStyleIdx="1" presStyleCnt="3" custLinFactNeighborX="647" custLinFactNeighborY="-2328">
        <dgm:presLayoutVars>
          <dgm:chMax val="3"/>
          <dgm:chPref val="3"/>
          <dgm:bulletEnabled val="1"/>
        </dgm:presLayoutVars>
      </dgm:prSet>
      <dgm:spPr/>
    </dgm:pt>
    <dgm:pt modelId="{D0ADD5B0-455B-4FCF-9867-647725C23E94}" type="pres">
      <dgm:prSet presAssocID="{71AFE601-7935-4B83-82C5-4583F4629089}" presName="Accent" presStyleLbl="parChTrans1D1" presStyleIdx="1" presStyleCnt="3"/>
      <dgm:spPr/>
    </dgm:pt>
    <dgm:pt modelId="{A4E727E4-8055-4789-84D7-9888DF6AD239}" type="pres">
      <dgm:prSet presAssocID="{71AFE601-7935-4B83-82C5-4583F4629089}" presName="Child" presStyleLbl="revTx" presStyleIdx="3" presStyleCnt="6" custLinFactY="-5376" custLinFactNeighborY="-100000">
        <dgm:presLayoutVars>
          <dgm:chMax val="0"/>
          <dgm:chPref val="0"/>
          <dgm:bulletEnabled val="1"/>
        </dgm:presLayoutVars>
      </dgm:prSet>
      <dgm:spPr/>
    </dgm:pt>
    <dgm:pt modelId="{653BD569-21AB-4DA6-9E3E-25DD0AFBF574}" type="pres">
      <dgm:prSet presAssocID="{B106943F-85DB-41EC-9233-E8D7C07069A2}" presName="sibTrans" presStyleCnt="0"/>
      <dgm:spPr/>
    </dgm:pt>
    <dgm:pt modelId="{BFE832E7-1947-4F8C-AB1F-8482C4E95C1B}" type="pres">
      <dgm:prSet presAssocID="{235F6E52-787E-44BA-82FE-6DBB98332164}" presName="composite" presStyleCnt="0"/>
      <dgm:spPr/>
    </dgm:pt>
    <dgm:pt modelId="{EAAFF462-05B3-4924-84D4-78781C43B757}" type="pres">
      <dgm:prSet presAssocID="{235F6E52-787E-44BA-82FE-6DBB98332164}" presName="FirstChild" presStyleLbl="revTx" presStyleIdx="4" presStyleCnt="6" custLinFactY="37113" custLinFactNeighborY="100000">
        <dgm:presLayoutVars>
          <dgm:chMax val="0"/>
          <dgm:chPref val="0"/>
          <dgm:bulletEnabled val="1"/>
        </dgm:presLayoutVars>
      </dgm:prSet>
      <dgm:spPr/>
    </dgm:pt>
    <dgm:pt modelId="{F7449ABF-F97C-4193-9A47-BD1AB763A597}" type="pres">
      <dgm:prSet presAssocID="{235F6E52-787E-44BA-82FE-6DBB98332164}" presName="Parent" presStyleLbl="alignNode1" presStyleIdx="2" presStyleCnt="3">
        <dgm:presLayoutVars>
          <dgm:chMax val="3"/>
          <dgm:chPref val="3"/>
          <dgm:bulletEnabled val="1"/>
        </dgm:presLayoutVars>
      </dgm:prSet>
      <dgm:spPr/>
    </dgm:pt>
    <dgm:pt modelId="{F424A230-3E9F-4DC8-AF49-99531C50A33A}" type="pres">
      <dgm:prSet presAssocID="{235F6E52-787E-44BA-82FE-6DBB98332164}" presName="Accent" presStyleLbl="parChTrans1D1" presStyleIdx="2" presStyleCnt="3"/>
      <dgm:spPr/>
    </dgm:pt>
    <dgm:pt modelId="{5B1A605F-AD92-4B70-82D5-9A0CFFE0C87A}" type="pres">
      <dgm:prSet presAssocID="{235F6E52-787E-44BA-82FE-6DBB98332164}" presName="Child" presStyleLbl="revTx" presStyleIdx="5" presStyleCnt="6" custLinFactNeighborX="935" custLinFactNeighborY="23768">
        <dgm:presLayoutVars>
          <dgm:chMax val="0"/>
          <dgm:chPref val="0"/>
          <dgm:bulletEnabled val="1"/>
        </dgm:presLayoutVars>
      </dgm:prSet>
      <dgm:spPr/>
    </dgm:pt>
  </dgm:ptLst>
  <dgm:cxnLst>
    <dgm:cxn modelId="{30504D05-AF40-49F0-841D-E2C471D0182E}" type="presOf" srcId="{B3ECEAB6-1F06-42F2-B908-1717A70719CC}" destId="{DD57A799-2975-47EB-9498-9374D65F3449}" srcOrd="0" destOrd="0" presId="urn:microsoft.com/office/officeart/2011/layout/TabList"/>
    <dgm:cxn modelId="{6D4D940E-C4B8-438D-858F-8DCF8C4A3213}" type="presOf" srcId="{168D493B-E575-423D-8294-DE3253357D5F}" destId="{8312FFE7-AE88-45AA-B369-F83445D2C1E4}" srcOrd="0" destOrd="0" presId="urn:microsoft.com/office/officeart/2011/layout/TabList"/>
    <dgm:cxn modelId="{F2F0051D-5FB4-4C74-A17E-E7A84489BD01}" srcId="{F425B011-7D58-4F21-A8B3-50197BCC06B3}" destId="{168D493B-E575-423D-8294-DE3253357D5F}" srcOrd="0" destOrd="0" parTransId="{C86CA776-EF41-4E9B-BD40-873AD52FC5CC}" sibTransId="{F8CAE01E-CCD4-46C7-BA09-8EBFFAC386F2}"/>
    <dgm:cxn modelId="{43A44120-DF32-4DE3-B634-84FA08D54343}" srcId="{235F6E52-787E-44BA-82FE-6DBB98332164}" destId="{EA496E11-D968-487F-921D-7EF40CF0B5F5}" srcOrd="1" destOrd="0" parTransId="{B6593140-20FC-4FBF-B20D-CE1E6680399E}" sibTransId="{F9A901BE-23B0-4320-9D4D-9DCD62561961}"/>
    <dgm:cxn modelId="{559EFD3B-D1FC-4144-8731-75B4ACEE958D}" srcId="{B3ECEAB6-1F06-42F2-B908-1717A70719CC}" destId="{F425B011-7D58-4F21-A8B3-50197BCC06B3}" srcOrd="0" destOrd="0" parTransId="{C2A09BB5-BBC1-4B69-BC03-D531A0DF3FF7}" sibTransId="{133415AD-10D2-423D-A7B2-B65164670AFE}"/>
    <dgm:cxn modelId="{B0E37562-116B-4760-A59F-A7E3121CC8EA}" srcId="{F425B011-7D58-4F21-A8B3-50197BCC06B3}" destId="{A5AA752E-BD38-405C-9DC3-49EB0B5D6353}" srcOrd="1" destOrd="0" parTransId="{417347D6-FA33-446F-A0C7-08F927DEF96F}" sibTransId="{E1F422CD-2D10-4746-8CD3-8374ACE63EE6}"/>
    <dgm:cxn modelId="{08599952-9169-4698-87D8-7FF1B58F1B08}" srcId="{B3ECEAB6-1F06-42F2-B908-1717A70719CC}" destId="{235F6E52-787E-44BA-82FE-6DBB98332164}" srcOrd="2" destOrd="0" parTransId="{46598412-4C10-41C3-9DBB-4EA303F126BA}" sibTransId="{9B3CDD71-55AE-4FE2-962E-FF22510C0812}"/>
    <dgm:cxn modelId="{02EBBC72-F16D-44C0-812A-5CF1BB196D69}" type="presOf" srcId="{1EE4FEE9-3377-4B31-8312-45EBF364CE59}" destId="{A4E727E4-8055-4789-84D7-9888DF6AD239}" srcOrd="0" destOrd="0" presId="urn:microsoft.com/office/officeart/2011/layout/TabList"/>
    <dgm:cxn modelId="{6B7D3E87-FA8C-4494-83B8-0EDE7EBEBA69}" type="presOf" srcId="{34DB64FB-BFF0-4E2F-A71A-77FB46183836}" destId="{EAAFF462-05B3-4924-84D4-78781C43B757}" srcOrd="0" destOrd="0" presId="urn:microsoft.com/office/officeart/2011/layout/TabList"/>
    <dgm:cxn modelId="{EBB83494-ED14-4A2B-95EB-3E9790339BD3}" type="presOf" srcId="{F425B011-7D58-4F21-A8B3-50197BCC06B3}" destId="{84BE0D4E-D1D3-4330-AE4C-2066809385FE}" srcOrd="0" destOrd="0" presId="urn:microsoft.com/office/officeart/2011/layout/TabList"/>
    <dgm:cxn modelId="{94911A99-4189-48DE-A31D-7C49513B6910}" type="presOf" srcId="{EA496E11-D968-487F-921D-7EF40CF0B5F5}" destId="{5B1A605F-AD92-4B70-82D5-9A0CFFE0C87A}" srcOrd="0" destOrd="0" presId="urn:microsoft.com/office/officeart/2011/layout/TabList"/>
    <dgm:cxn modelId="{2985FF9B-6506-4628-B39F-93FBBFA61656}" type="presOf" srcId="{71AFE601-7935-4B83-82C5-4583F4629089}" destId="{78683ABF-C7E1-4473-962E-E925A7CBEAA4}" srcOrd="0" destOrd="0" presId="urn:microsoft.com/office/officeart/2011/layout/TabList"/>
    <dgm:cxn modelId="{ADA1EAA5-90EF-4B17-900F-B19AE87E6C0E}" type="presOf" srcId="{235F6E52-787E-44BA-82FE-6DBB98332164}" destId="{F7449ABF-F97C-4193-9A47-BD1AB763A597}" srcOrd="0" destOrd="0" presId="urn:microsoft.com/office/officeart/2011/layout/TabList"/>
    <dgm:cxn modelId="{663579A6-F0CA-4587-8437-6A8172B8BAA2}" srcId="{71AFE601-7935-4B83-82C5-4583F4629089}" destId="{D69C0645-1EED-4402-B2FF-313EB38AC1AC}" srcOrd="0" destOrd="0" parTransId="{5C00D007-44DB-4369-B82C-DD614DFC692D}" sibTransId="{0E947B7A-FB5C-493A-A4D0-6C4914B3D87C}"/>
    <dgm:cxn modelId="{03BFE8CF-EB4D-4F53-8F6E-64117A020FFC}" srcId="{235F6E52-787E-44BA-82FE-6DBB98332164}" destId="{34DB64FB-BFF0-4E2F-A71A-77FB46183836}" srcOrd="0" destOrd="0" parTransId="{E3EFACC8-E02A-46D6-B95D-18D58AE51359}" sibTransId="{C5F3D6F7-1073-4438-AD68-D78DF5B46A31}"/>
    <dgm:cxn modelId="{035A87D6-C5E7-4FD3-9241-F157DA48332D}" type="presOf" srcId="{D69C0645-1EED-4402-B2FF-313EB38AC1AC}" destId="{76330ECD-D5C4-4D13-91E4-28E3772C0FED}" srcOrd="0" destOrd="0" presId="urn:microsoft.com/office/officeart/2011/layout/TabList"/>
    <dgm:cxn modelId="{CC93A4D6-2283-46E1-83D0-3AEF5403FB24}" srcId="{71AFE601-7935-4B83-82C5-4583F4629089}" destId="{1EE4FEE9-3377-4B31-8312-45EBF364CE59}" srcOrd="1" destOrd="0" parTransId="{04A0AA93-C0B8-4C7D-BE2D-56427F2206D3}" sibTransId="{BD351975-3584-4DD1-B454-88AAB8AE402F}"/>
    <dgm:cxn modelId="{D1D5BAD9-4837-48E1-BA76-C34E280F993B}" type="presOf" srcId="{A5AA752E-BD38-405C-9DC3-49EB0B5D6353}" destId="{9FDD8A64-07B6-4790-80C3-8DD171E3EA09}" srcOrd="0" destOrd="0" presId="urn:microsoft.com/office/officeart/2011/layout/TabList"/>
    <dgm:cxn modelId="{185B33F4-8E3E-4E9F-9694-B4F41ECB08C4}" srcId="{B3ECEAB6-1F06-42F2-B908-1717A70719CC}" destId="{71AFE601-7935-4B83-82C5-4583F4629089}" srcOrd="1" destOrd="0" parTransId="{9C95B4F3-30B3-4DDD-BC7C-D0BBC716E937}" sibTransId="{B106943F-85DB-41EC-9233-E8D7C07069A2}"/>
    <dgm:cxn modelId="{BC62129F-526F-4FB9-ACA9-B0C2ABF98647}" type="presParOf" srcId="{DD57A799-2975-47EB-9498-9374D65F3449}" destId="{A2F28321-8B90-49EC-8B8C-859F6757591D}" srcOrd="0" destOrd="0" presId="urn:microsoft.com/office/officeart/2011/layout/TabList"/>
    <dgm:cxn modelId="{AFB8F709-5A91-48FE-8C5E-093552DB37F2}" type="presParOf" srcId="{A2F28321-8B90-49EC-8B8C-859F6757591D}" destId="{8312FFE7-AE88-45AA-B369-F83445D2C1E4}" srcOrd="0" destOrd="0" presId="urn:microsoft.com/office/officeart/2011/layout/TabList"/>
    <dgm:cxn modelId="{3791BD37-75AB-4264-93FC-D8E8654B1C12}" type="presParOf" srcId="{A2F28321-8B90-49EC-8B8C-859F6757591D}" destId="{84BE0D4E-D1D3-4330-AE4C-2066809385FE}" srcOrd="1" destOrd="0" presId="urn:microsoft.com/office/officeart/2011/layout/TabList"/>
    <dgm:cxn modelId="{1E3CB0F2-3528-4CFA-BF65-3DBA9F09A1E7}" type="presParOf" srcId="{A2F28321-8B90-49EC-8B8C-859F6757591D}" destId="{7286DFCD-D0D9-4BDF-B438-6A205FDEB823}" srcOrd="2" destOrd="0" presId="urn:microsoft.com/office/officeart/2011/layout/TabList"/>
    <dgm:cxn modelId="{0526ABAA-AFFD-44A5-878C-ABA0F56DC998}" type="presParOf" srcId="{DD57A799-2975-47EB-9498-9374D65F3449}" destId="{9FDD8A64-07B6-4790-80C3-8DD171E3EA09}" srcOrd="1" destOrd="0" presId="urn:microsoft.com/office/officeart/2011/layout/TabList"/>
    <dgm:cxn modelId="{3B0AC8C9-7860-4EEE-BA5B-04E5B8893F2D}" type="presParOf" srcId="{DD57A799-2975-47EB-9498-9374D65F3449}" destId="{7CDCB252-E0F6-442E-8A21-7B5CD8B3EEE6}" srcOrd="2" destOrd="0" presId="urn:microsoft.com/office/officeart/2011/layout/TabList"/>
    <dgm:cxn modelId="{A36EDD63-D8A0-4FAB-B3FD-B333868FCFF3}" type="presParOf" srcId="{DD57A799-2975-47EB-9498-9374D65F3449}" destId="{5258E87E-9B33-4365-96D3-4CEBC50E0D14}" srcOrd="3" destOrd="0" presId="urn:microsoft.com/office/officeart/2011/layout/TabList"/>
    <dgm:cxn modelId="{614C93F6-C44A-4E06-AA9F-A9B2601F55D3}" type="presParOf" srcId="{5258E87E-9B33-4365-96D3-4CEBC50E0D14}" destId="{76330ECD-D5C4-4D13-91E4-28E3772C0FED}" srcOrd="0" destOrd="0" presId="urn:microsoft.com/office/officeart/2011/layout/TabList"/>
    <dgm:cxn modelId="{2D652306-2CFC-48D3-8329-A4E98B5AD9CC}" type="presParOf" srcId="{5258E87E-9B33-4365-96D3-4CEBC50E0D14}" destId="{78683ABF-C7E1-4473-962E-E925A7CBEAA4}" srcOrd="1" destOrd="0" presId="urn:microsoft.com/office/officeart/2011/layout/TabList"/>
    <dgm:cxn modelId="{18669058-B14A-4351-80B1-281F87B1CCBB}" type="presParOf" srcId="{5258E87E-9B33-4365-96D3-4CEBC50E0D14}" destId="{D0ADD5B0-455B-4FCF-9867-647725C23E94}" srcOrd="2" destOrd="0" presId="urn:microsoft.com/office/officeart/2011/layout/TabList"/>
    <dgm:cxn modelId="{C9BDD440-F0F1-4297-830B-913359091DC0}" type="presParOf" srcId="{DD57A799-2975-47EB-9498-9374D65F3449}" destId="{A4E727E4-8055-4789-84D7-9888DF6AD239}" srcOrd="4" destOrd="0" presId="urn:microsoft.com/office/officeart/2011/layout/TabList"/>
    <dgm:cxn modelId="{9EBAC62A-74EB-40B8-8E70-C36C1886011B}" type="presParOf" srcId="{DD57A799-2975-47EB-9498-9374D65F3449}" destId="{653BD569-21AB-4DA6-9E3E-25DD0AFBF574}" srcOrd="5" destOrd="0" presId="urn:microsoft.com/office/officeart/2011/layout/TabList"/>
    <dgm:cxn modelId="{72D00362-1FE3-49D8-93F4-A839F4D5E9F6}" type="presParOf" srcId="{DD57A799-2975-47EB-9498-9374D65F3449}" destId="{BFE832E7-1947-4F8C-AB1F-8482C4E95C1B}" srcOrd="6" destOrd="0" presId="urn:microsoft.com/office/officeart/2011/layout/TabList"/>
    <dgm:cxn modelId="{64CB5D21-60EC-483D-AB28-8E677977E75A}" type="presParOf" srcId="{BFE832E7-1947-4F8C-AB1F-8482C4E95C1B}" destId="{EAAFF462-05B3-4924-84D4-78781C43B757}" srcOrd="0" destOrd="0" presId="urn:microsoft.com/office/officeart/2011/layout/TabList"/>
    <dgm:cxn modelId="{051E00CD-94B4-4C57-BB27-B78CD7825DAA}" type="presParOf" srcId="{BFE832E7-1947-4F8C-AB1F-8482C4E95C1B}" destId="{F7449ABF-F97C-4193-9A47-BD1AB763A597}" srcOrd="1" destOrd="0" presId="urn:microsoft.com/office/officeart/2011/layout/TabList"/>
    <dgm:cxn modelId="{C7A91AF8-1C82-483D-AA58-4EFC75CB48B0}" type="presParOf" srcId="{BFE832E7-1947-4F8C-AB1F-8482C4E95C1B}" destId="{F424A230-3E9F-4DC8-AF49-99531C50A33A}" srcOrd="2" destOrd="0" presId="urn:microsoft.com/office/officeart/2011/layout/TabList"/>
    <dgm:cxn modelId="{40F17773-EBA0-4A6F-9311-EB17E4877F50}" type="presParOf" srcId="{DD57A799-2975-47EB-9498-9374D65F3449}" destId="{5B1A605F-AD92-4B70-82D5-9A0CFFE0C87A}"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C47A7-C2DD-4069-B313-D337FD26DC6B}">
      <dsp:nvSpPr>
        <dsp:cNvPr id="0" name=""/>
        <dsp:cNvSpPr/>
      </dsp:nvSpPr>
      <dsp:spPr>
        <a:xfrm>
          <a:off x="563" y="958056"/>
          <a:ext cx="2424820" cy="3722662"/>
        </a:xfrm>
        <a:prstGeom prst="roundRect">
          <a:avLst>
            <a:gd name="adj" fmla="val 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2583" rIns="120015"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rot="16200000">
        <a:off x="-1283245" y="2241866"/>
        <a:ext cx="3052582" cy="484964"/>
      </dsp:txXfrm>
    </dsp:sp>
    <dsp:sp modelId="{764E94E9-92BB-4337-A8E8-0A9D685ED106}">
      <dsp:nvSpPr>
        <dsp:cNvPr id="0" name=""/>
        <dsp:cNvSpPr/>
      </dsp:nvSpPr>
      <dsp:spPr>
        <a:xfrm>
          <a:off x="485527" y="958056"/>
          <a:ext cx="1806491" cy="3722662"/>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8882" rIns="0" bIns="0" numCol="1" spcCol="1270" anchor="t" anchorCtr="0">
          <a:noAutofit/>
        </a:bodyPr>
        <a:lstStyle/>
        <a:p>
          <a:pPr marL="0" lvl="0" indent="0" algn="l" defTabSz="2578100">
            <a:lnSpc>
              <a:spcPct val="90000"/>
            </a:lnSpc>
            <a:spcBef>
              <a:spcPct val="0"/>
            </a:spcBef>
            <a:spcAft>
              <a:spcPct val="35000"/>
            </a:spcAft>
            <a:buNone/>
          </a:pPr>
          <a:endParaRPr lang="en-US" sz="5800" kern="1200"/>
        </a:p>
      </dsp:txBody>
      <dsp:txXfrm>
        <a:off x="485527" y="958056"/>
        <a:ext cx="1806491" cy="3722662"/>
      </dsp:txXfrm>
    </dsp:sp>
    <dsp:sp modelId="{5043CA44-DD38-4235-84F1-30E88C65C6FC}">
      <dsp:nvSpPr>
        <dsp:cNvPr id="0" name=""/>
        <dsp:cNvSpPr/>
      </dsp:nvSpPr>
      <dsp:spPr>
        <a:xfrm>
          <a:off x="2510252" y="958056"/>
          <a:ext cx="2424820" cy="3722662"/>
        </a:xfrm>
        <a:prstGeom prst="roundRect">
          <a:avLst>
            <a:gd name="adj" fmla="val 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2583" rIns="120015"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rot="16200000">
        <a:off x="1226443" y="2241866"/>
        <a:ext cx="3052582" cy="484964"/>
      </dsp:txXfrm>
    </dsp:sp>
    <dsp:sp modelId="{DA66426D-4D28-40AE-84CF-1C4977C99C47}">
      <dsp:nvSpPr>
        <dsp:cNvPr id="0" name=""/>
        <dsp:cNvSpPr/>
      </dsp:nvSpPr>
      <dsp:spPr>
        <a:xfrm rot="5400000">
          <a:off x="2308682" y="3269293"/>
          <a:ext cx="427388" cy="363723"/>
        </a:xfrm>
        <a:prstGeom prst="flowChartExtra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4FC111-15CD-4682-B529-8B0C96CE8639}">
      <dsp:nvSpPr>
        <dsp:cNvPr id="0" name=""/>
        <dsp:cNvSpPr/>
      </dsp:nvSpPr>
      <dsp:spPr>
        <a:xfrm>
          <a:off x="2995216" y="958056"/>
          <a:ext cx="1806491" cy="3722662"/>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8882" rIns="0" bIns="0" numCol="1" spcCol="1270" anchor="t" anchorCtr="0">
          <a:noAutofit/>
        </a:bodyPr>
        <a:lstStyle/>
        <a:p>
          <a:pPr marL="0" lvl="0" indent="0" algn="l" defTabSz="2578100">
            <a:lnSpc>
              <a:spcPct val="90000"/>
            </a:lnSpc>
            <a:spcBef>
              <a:spcPct val="0"/>
            </a:spcBef>
            <a:spcAft>
              <a:spcPct val="35000"/>
            </a:spcAft>
            <a:buNone/>
          </a:pPr>
          <a:endParaRPr lang="en-US" sz="5800" kern="1200"/>
        </a:p>
      </dsp:txBody>
      <dsp:txXfrm>
        <a:off x="2995216" y="958056"/>
        <a:ext cx="1806491" cy="3722662"/>
      </dsp:txXfrm>
    </dsp:sp>
    <dsp:sp modelId="{CF658FCF-AAB8-4E05-85BC-DC1E065EC046}">
      <dsp:nvSpPr>
        <dsp:cNvPr id="0" name=""/>
        <dsp:cNvSpPr/>
      </dsp:nvSpPr>
      <dsp:spPr>
        <a:xfrm>
          <a:off x="5019941" y="958056"/>
          <a:ext cx="2424820" cy="3722662"/>
        </a:xfrm>
        <a:prstGeom prst="roundRect">
          <a:avLst>
            <a:gd name="adj" fmla="val 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2583" rIns="120015"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rot="16200000">
        <a:off x="3736132" y="2241866"/>
        <a:ext cx="3052582" cy="484964"/>
      </dsp:txXfrm>
    </dsp:sp>
    <dsp:sp modelId="{547AF4F0-CE75-46FF-9B12-F27B181F5E0B}">
      <dsp:nvSpPr>
        <dsp:cNvPr id="0" name=""/>
        <dsp:cNvSpPr/>
      </dsp:nvSpPr>
      <dsp:spPr>
        <a:xfrm rot="5400000">
          <a:off x="4818371" y="3269293"/>
          <a:ext cx="427388" cy="363723"/>
        </a:xfrm>
        <a:prstGeom prst="flowChartExtra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DF88B4-9B13-4414-87FA-CB1A931B449B}">
      <dsp:nvSpPr>
        <dsp:cNvPr id="0" name=""/>
        <dsp:cNvSpPr/>
      </dsp:nvSpPr>
      <dsp:spPr>
        <a:xfrm>
          <a:off x="5504906" y="958056"/>
          <a:ext cx="1806491" cy="3722662"/>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8882" rIns="0" bIns="0" numCol="1" spcCol="1270" anchor="t" anchorCtr="0">
          <a:noAutofit/>
        </a:bodyPr>
        <a:lstStyle/>
        <a:p>
          <a:pPr marL="0" lvl="0" indent="0" algn="l" defTabSz="2578100">
            <a:lnSpc>
              <a:spcPct val="90000"/>
            </a:lnSpc>
            <a:spcBef>
              <a:spcPct val="0"/>
            </a:spcBef>
            <a:spcAft>
              <a:spcPct val="35000"/>
            </a:spcAft>
            <a:buNone/>
          </a:pPr>
          <a:endParaRPr lang="en-US" sz="5800" kern="1200"/>
        </a:p>
      </dsp:txBody>
      <dsp:txXfrm>
        <a:off x="5504906" y="958056"/>
        <a:ext cx="1806491" cy="3722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4A230-3E9F-4DC8-AF49-99531C50A33A}">
      <dsp:nvSpPr>
        <dsp:cNvPr id="0" name=""/>
        <dsp:cNvSpPr/>
      </dsp:nvSpPr>
      <dsp:spPr>
        <a:xfrm>
          <a:off x="0" y="3170488"/>
          <a:ext cx="8153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ADD5B0-455B-4FCF-9867-647725C23E94}">
      <dsp:nvSpPr>
        <dsp:cNvPr id="0" name=""/>
        <dsp:cNvSpPr/>
      </dsp:nvSpPr>
      <dsp:spPr>
        <a:xfrm>
          <a:off x="0" y="1808713"/>
          <a:ext cx="8153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86DFCD-D0D9-4BDF-B438-6A205FDEB823}">
      <dsp:nvSpPr>
        <dsp:cNvPr id="0" name=""/>
        <dsp:cNvSpPr/>
      </dsp:nvSpPr>
      <dsp:spPr>
        <a:xfrm>
          <a:off x="0" y="446938"/>
          <a:ext cx="8153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12FFE7-AE88-45AA-B369-F83445D2C1E4}">
      <dsp:nvSpPr>
        <dsp:cNvPr id="0" name=""/>
        <dsp:cNvSpPr/>
      </dsp:nvSpPr>
      <dsp:spPr>
        <a:xfrm>
          <a:off x="2119883" y="96661"/>
          <a:ext cx="6033516" cy="44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vi-VN" altLang="en-US" sz="3600" kern="1200">
              <a:latin typeface="Times New Roman" panose="02020603050405020304" pitchFamily="18" charset="0"/>
              <a:sym typeface="Wingdings" panose="05000000000000000000" pitchFamily="2" charset="2"/>
            </a:rPr>
            <a:t>Phượng</a:t>
          </a:r>
          <a:r>
            <a:rPr lang="en-US" altLang="en-US" sz="3600" kern="1200">
              <a:latin typeface="Times New Roman" panose="02020603050405020304" pitchFamily="18" charset="0"/>
              <a:sym typeface="Wingdings" panose="05000000000000000000" pitchFamily="2" charset="2"/>
            </a:rPr>
            <a:t>……đậu khít nhau.</a:t>
          </a:r>
          <a:endParaRPr lang="en-US" sz="3600" kern="1200"/>
        </a:p>
      </dsp:txBody>
      <dsp:txXfrm>
        <a:off x="2119883" y="96661"/>
        <a:ext cx="6033516" cy="446439"/>
      </dsp:txXfrm>
    </dsp:sp>
    <dsp:sp modelId="{84BE0D4E-D1D3-4330-AE4C-2066809385FE}">
      <dsp:nvSpPr>
        <dsp:cNvPr id="0" name=""/>
        <dsp:cNvSpPr/>
      </dsp:nvSpPr>
      <dsp:spPr>
        <a:xfrm>
          <a:off x="0" y="498"/>
          <a:ext cx="2119884" cy="44643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t>ĐOẠN 1</a:t>
          </a:r>
        </a:p>
      </dsp:txBody>
      <dsp:txXfrm>
        <a:off x="21797" y="22295"/>
        <a:ext cx="2076290" cy="424642"/>
      </dsp:txXfrm>
    </dsp:sp>
    <dsp:sp modelId="{9FDD8A64-07B6-4790-80C3-8DD171E3EA09}">
      <dsp:nvSpPr>
        <dsp:cNvPr id="0" name=""/>
        <dsp:cNvSpPr/>
      </dsp:nvSpPr>
      <dsp:spPr>
        <a:xfrm>
          <a:off x="0" y="446938"/>
          <a:ext cx="8153400" cy="8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endParaRPr lang="en-US" sz="3600" kern="1200"/>
        </a:p>
      </dsp:txBody>
      <dsp:txXfrm>
        <a:off x="0" y="446938"/>
        <a:ext cx="8153400" cy="893013"/>
      </dsp:txXfrm>
    </dsp:sp>
    <dsp:sp modelId="{76330ECD-D5C4-4D13-91E4-28E3772C0FED}">
      <dsp:nvSpPr>
        <dsp:cNvPr id="0" name=""/>
        <dsp:cNvSpPr/>
      </dsp:nvSpPr>
      <dsp:spPr>
        <a:xfrm>
          <a:off x="2119883" y="1924399"/>
          <a:ext cx="6033516" cy="44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altLang="en-US" sz="3600" kern="1200">
              <a:latin typeface="Times New Roman" panose="02020603050405020304" pitchFamily="18" charset="0"/>
              <a:sym typeface="Wingdings" panose="05000000000000000000" pitchFamily="2" charset="2"/>
            </a:rPr>
            <a:t>Nhưng hoa càng đỏ……bất ngờ vậy?</a:t>
          </a:r>
          <a:endParaRPr lang="en-US" sz="3600" kern="1200"/>
        </a:p>
      </dsp:txBody>
      <dsp:txXfrm>
        <a:off x="2119883" y="1924399"/>
        <a:ext cx="6033516" cy="446439"/>
      </dsp:txXfrm>
    </dsp:sp>
    <dsp:sp modelId="{78683ABF-C7E1-4473-962E-E925A7CBEAA4}">
      <dsp:nvSpPr>
        <dsp:cNvPr id="0" name=""/>
        <dsp:cNvSpPr/>
      </dsp:nvSpPr>
      <dsp:spPr>
        <a:xfrm>
          <a:off x="13715" y="1351880"/>
          <a:ext cx="2119884" cy="44643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t>ĐOẠN 2</a:t>
          </a:r>
        </a:p>
      </dsp:txBody>
      <dsp:txXfrm>
        <a:off x="35512" y="1373677"/>
        <a:ext cx="2076290" cy="424642"/>
      </dsp:txXfrm>
    </dsp:sp>
    <dsp:sp modelId="{A4E727E4-8055-4789-84D7-9888DF6AD239}">
      <dsp:nvSpPr>
        <dsp:cNvPr id="0" name=""/>
        <dsp:cNvSpPr/>
      </dsp:nvSpPr>
      <dsp:spPr>
        <a:xfrm>
          <a:off x="0" y="1738382"/>
          <a:ext cx="8153400" cy="8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endParaRPr lang="en-US" sz="3600" kern="1200"/>
        </a:p>
      </dsp:txBody>
      <dsp:txXfrm>
        <a:off x="0" y="1738382"/>
        <a:ext cx="8153400" cy="893013"/>
      </dsp:txXfrm>
    </dsp:sp>
    <dsp:sp modelId="{EAAFF462-05B3-4924-84D4-78781C43B757}">
      <dsp:nvSpPr>
        <dsp:cNvPr id="0" name=""/>
        <dsp:cNvSpPr/>
      </dsp:nvSpPr>
      <dsp:spPr>
        <a:xfrm>
          <a:off x="2119883" y="3336175"/>
          <a:ext cx="6033516" cy="44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altLang="en-US" sz="3600" kern="1200">
              <a:latin typeface="Times New Roman" panose="02020603050405020304" pitchFamily="18" charset="0"/>
              <a:sym typeface="Wingdings" panose="05000000000000000000" pitchFamily="2" charset="2"/>
            </a:rPr>
            <a:t>Bình minh của hoa phượng</a:t>
          </a:r>
          <a:r>
            <a:rPr lang="vi-VN" altLang="en-US" sz="3600" kern="1200">
              <a:latin typeface="Times New Roman" panose="02020603050405020304" pitchFamily="18" charset="0"/>
              <a:sym typeface="Wingdings" panose="05000000000000000000" pitchFamily="2" charset="2"/>
            </a:rPr>
            <a:t>...</a:t>
          </a:r>
          <a:r>
            <a:rPr lang="en-US" altLang="en-US" sz="3600" kern="1200">
              <a:latin typeface="Times New Roman" panose="02020603050405020304" pitchFamily="18" charset="0"/>
              <a:sym typeface="Wingdings" panose="05000000000000000000" pitchFamily="2" charset="2"/>
            </a:rPr>
            <a:t>.</a:t>
          </a:r>
          <a:r>
            <a:rPr lang="vi-VN" altLang="en-US" sz="3600" kern="1200">
              <a:latin typeface="Times New Roman" panose="02020603050405020304" pitchFamily="18" charset="0"/>
              <a:sym typeface="Wingdings" panose="05000000000000000000" pitchFamily="2" charset="2"/>
            </a:rPr>
            <a:t> câu đối đỏ.</a:t>
          </a:r>
          <a:endParaRPr lang="en-US" sz="3600" kern="1200"/>
        </a:p>
      </dsp:txBody>
      <dsp:txXfrm>
        <a:off x="2119883" y="3336175"/>
        <a:ext cx="6033516" cy="446439"/>
      </dsp:txXfrm>
    </dsp:sp>
    <dsp:sp modelId="{F7449ABF-F97C-4193-9A47-BD1AB763A597}">
      <dsp:nvSpPr>
        <dsp:cNvPr id="0" name=""/>
        <dsp:cNvSpPr/>
      </dsp:nvSpPr>
      <dsp:spPr>
        <a:xfrm>
          <a:off x="0" y="2724048"/>
          <a:ext cx="2119884" cy="44643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t>ĐOẠN 3</a:t>
          </a:r>
        </a:p>
      </dsp:txBody>
      <dsp:txXfrm>
        <a:off x="21797" y="2745845"/>
        <a:ext cx="2076290" cy="424642"/>
      </dsp:txXfrm>
    </dsp:sp>
    <dsp:sp modelId="{5B1A605F-AD92-4B70-82D5-9A0CFFE0C87A}">
      <dsp:nvSpPr>
        <dsp:cNvPr id="0" name=""/>
        <dsp:cNvSpPr/>
      </dsp:nvSpPr>
      <dsp:spPr>
        <a:xfrm>
          <a:off x="0" y="3170986"/>
          <a:ext cx="8153400" cy="8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endParaRPr lang="en-US" sz="3600" kern="1200"/>
        </a:p>
      </dsp:txBody>
      <dsp:txXfrm>
        <a:off x="0" y="3170986"/>
        <a:ext cx="8153400" cy="8930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86524-2DD6-4DD1-8586-9242FC054C96}" type="datetimeFigureOut">
              <a:rPr lang="en-US" smtClean="0"/>
              <a:t>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74AF0-D76A-4690-A60E-1AA8B6EE67B2}" type="slidenum">
              <a:rPr lang="en-US" smtClean="0"/>
              <a:t>‹#›</a:t>
            </a:fld>
            <a:endParaRPr lang="en-US"/>
          </a:p>
        </p:txBody>
      </p:sp>
    </p:spTree>
    <p:extLst>
      <p:ext uri="{BB962C8B-B14F-4D97-AF65-F5344CB8AC3E}">
        <p14:creationId xmlns:p14="http://schemas.microsoft.com/office/powerpoint/2010/main" val="3458412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5F5A4-97EC-4012-872A-FD7049BB36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4557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0DD48A2-2654-4278-83A4-C36EBFA534A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988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5F5A4-97EC-4012-872A-FD7049BB36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43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5F5A4-97EC-4012-872A-FD7049BB36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530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5F5A4-97EC-4012-872A-FD7049BB36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953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8916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346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623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BFA6B6E-71DB-407D-976D-B11661D986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B9A102-A52B-42C7-9303-1242E81FDBB1}" type="slidenum">
              <a:rPr kumimoji="0" lang="en-US" altLang="en-US" sz="1200" b="0" i="0" u="none" strike="noStrike" kern="1200" cap="none" spc="0" normalizeH="0" baseline="0" noProof="0">
                <a:ln>
                  <a:noFill/>
                </a:ln>
                <a:solidFill>
                  <a:srgbClr val="000000"/>
                </a:solidFill>
                <a:effectLst/>
                <a:uLnTx/>
                <a:uFillTx/>
                <a:latin typeface="VNI-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VNI-Times" pitchFamily="2" charset="0"/>
              <a:ea typeface="+mn-ea"/>
              <a:cs typeface="Arial" panose="020B0604020202020204" pitchFamily="34" charset="0"/>
            </a:endParaRPr>
          </a:p>
        </p:txBody>
      </p:sp>
      <p:sp>
        <p:nvSpPr>
          <p:cNvPr id="52227" name="Rectangle 2">
            <a:extLst>
              <a:ext uri="{FF2B5EF4-FFF2-40B4-BE49-F238E27FC236}">
                <a16:creationId xmlns:a16="http://schemas.microsoft.com/office/drawing/2014/main" id="{C130B257-539D-4AF6-AA89-31B20C65B9C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6B97466-101D-400C-986F-C8DEA2D69A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1.wdp"/><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CA8A29-BAFB-4158-AA46-8BE81EA7BC7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83068C6-DB07-4DDA-8875-D599EE066E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381139-7D49-43EC-873D-AD539F77535A}"/>
              </a:ext>
            </a:extLst>
          </p:cNvPr>
          <p:cNvSpPr>
            <a:spLocks noGrp="1"/>
          </p:cNvSpPr>
          <p:nvPr>
            <p:ph type="sldNum" sz="quarter" idx="12"/>
          </p:nvPr>
        </p:nvSpPr>
        <p:spPr/>
        <p:txBody>
          <a:bodyPr/>
          <a:lstStyle>
            <a:lvl1pPr>
              <a:defRPr/>
            </a:lvl1pPr>
          </a:lstStyle>
          <a:p>
            <a:pPr>
              <a:defRPr/>
            </a:pPr>
            <a:fld id="{2887E389-F069-4EC9-BC7D-AB827B772512}" type="slidenum">
              <a:rPr lang="en-US" altLang="en-US"/>
              <a:pPr>
                <a:defRPr/>
              </a:pPr>
              <a:t>‹#›</a:t>
            </a:fld>
            <a:endParaRPr lang="en-US" altLang="en-US"/>
          </a:p>
        </p:txBody>
      </p:sp>
    </p:spTree>
    <p:extLst>
      <p:ext uri="{BB962C8B-B14F-4D97-AF65-F5344CB8AC3E}">
        <p14:creationId xmlns:p14="http://schemas.microsoft.com/office/powerpoint/2010/main" val="291756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12A71-1E26-4F6B-833B-9C1A888DD42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84A9E67-18F2-4E87-80E1-F72AB26100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F95DDF-9ECC-4B7A-927D-94940065B046}"/>
              </a:ext>
            </a:extLst>
          </p:cNvPr>
          <p:cNvSpPr>
            <a:spLocks noGrp="1"/>
          </p:cNvSpPr>
          <p:nvPr>
            <p:ph type="sldNum" sz="quarter" idx="12"/>
          </p:nvPr>
        </p:nvSpPr>
        <p:spPr/>
        <p:txBody>
          <a:bodyPr/>
          <a:lstStyle>
            <a:lvl1pPr>
              <a:defRPr/>
            </a:lvl1pPr>
          </a:lstStyle>
          <a:p>
            <a:pPr>
              <a:defRPr/>
            </a:pPr>
            <a:fld id="{447108F4-5D25-443D-9B34-AF2618A7EA1D}" type="slidenum">
              <a:rPr lang="en-US" altLang="en-US"/>
              <a:pPr>
                <a:defRPr/>
              </a:pPr>
              <a:t>‹#›</a:t>
            </a:fld>
            <a:endParaRPr lang="en-US" altLang="en-US"/>
          </a:p>
        </p:txBody>
      </p:sp>
    </p:spTree>
    <p:extLst>
      <p:ext uri="{BB962C8B-B14F-4D97-AF65-F5344CB8AC3E}">
        <p14:creationId xmlns:p14="http://schemas.microsoft.com/office/powerpoint/2010/main" val="420328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6B0BD-A5EA-403D-83E0-3C8409FB149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648D163-7EFE-4FD7-B138-B85541E1F4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31C0D4-8D01-43C1-8C9A-8D2E4A0A9908}"/>
              </a:ext>
            </a:extLst>
          </p:cNvPr>
          <p:cNvSpPr>
            <a:spLocks noGrp="1"/>
          </p:cNvSpPr>
          <p:nvPr>
            <p:ph type="sldNum" sz="quarter" idx="12"/>
          </p:nvPr>
        </p:nvSpPr>
        <p:spPr/>
        <p:txBody>
          <a:bodyPr/>
          <a:lstStyle>
            <a:lvl1pPr>
              <a:defRPr/>
            </a:lvl1pPr>
          </a:lstStyle>
          <a:p>
            <a:pPr>
              <a:defRPr/>
            </a:pPr>
            <a:fld id="{72A864B1-907F-4F5E-AD06-27766620428F}" type="slidenum">
              <a:rPr lang="en-US" altLang="en-US"/>
              <a:pPr>
                <a:defRPr/>
              </a:pPr>
              <a:t>‹#›</a:t>
            </a:fld>
            <a:endParaRPr lang="en-US" altLang="en-US"/>
          </a:p>
        </p:txBody>
      </p:sp>
    </p:spTree>
    <p:extLst>
      <p:ext uri="{BB962C8B-B14F-4D97-AF65-F5344CB8AC3E}">
        <p14:creationId xmlns:p14="http://schemas.microsoft.com/office/powerpoint/2010/main" val="1278738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5038D-E14C-4080-B99D-EC813349F59D}"/>
              </a:ext>
            </a:extLst>
          </p:cNvPr>
          <p:cNvSpPr/>
          <p:nvPr/>
        </p:nvSpPr>
        <p:spPr>
          <a:xfrm>
            <a:off x="243418" y="182564"/>
            <a:ext cx="11705167" cy="6492875"/>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B8E84994-D6B7-4F85-A3E6-00E83E24F3F2}"/>
              </a:ext>
            </a:extLst>
          </p:cNvPr>
          <p:cNvCxnSpPr/>
          <p:nvPr/>
        </p:nvCxnSpPr>
        <p:spPr>
          <a:xfrm>
            <a:off x="1979084" y="3733800"/>
            <a:ext cx="82296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6ADC2D0B-ECBF-4F22-B338-2E169C6C7F19}"/>
              </a:ext>
            </a:extLst>
          </p:cNvPr>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Footer Placeholder 4">
            <a:extLst>
              <a:ext uri="{FF2B5EF4-FFF2-40B4-BE49-F238E27FC236}">
                <a16:creationId xmlns:a16="http://schemas.microsoft.com/office/drawing/2014/main" id="{B2D29FB6-A581-483B-9CBF-E978460623F5}"/>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8" name="Slide Number Placeholder 5">
            <a:extLst>
              <a:ext uri="{FF2B5EF4-FFF2-40B4-BE49-F238E27FC236}">
                <a16:creationId xmlns:a16="http://schemas.microsoft.com/office/drawing/2014/main" id="{D59D9962-7A63-4483-955C-A4BE334F199E}"/>
              </a:ext>
            </a:extLst>
          </p:cNvPr>
          <p:cNvSpPr>
            <a:spLocks noGrp="1"/>
          </p:cNvSpPr>
          <p:nvPr>
            <p:ph type="sldNum" sz="quarter" idx="12"/>
          </p:nvPr>
        </p:nvSpPr>
        <p:spPr/>
        <p:txBody>
          <a:bodyPr/>
          <a:lstStyle>
            <a:lvl1pPr>
              <a:defRPr smtClean="0">
                <a:solidFill>
                  <a:srgbClr val="FFFFFF"/>
                </a:solidFill>
              </a:defRPr>
            </a:lvl1pPr>
          </a:lstStyle>
          <a:p>
            <a:pPr>
              <a:defRPr/>
            </a:pPr>
            <a:fld id="{A321695C-D077-43B9-8FD0-AD2A2D87B7BE}" type="slidenum">
              <a:rPr lang="en-US" altLang="en-US"/>
              <a:pPr>
                <a:defRPr/>
              </a:pPr>
              <a:t>‹#›</a:t>
            </a:fld>
            <a:endParaRPr lang="en-US" altLang="en-US"/>
          </a:p>
        </p:txBody>
      </p:sp>
    </p:spTree>
    <p:extLst>
      <p:ext uri="{BB962C8B-B14F-4D97-AF65-F5344CB8AC3E}">
        <p14:creationId xmlns:p14="http://schemas.microsoft.com/office/powerpoint/2010/main" val="2427785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A32468-B7B6-4FE3-B87D-31FDEF80959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9A84B90-445D-40BF-8C71-F987DE9071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44E4B8-DFAB-42EF-8526-D484717DBBCE}"/>
              </a:ext>
            </a:extLst>
          </p:cNvPr>
          <p:cNvSpPr>
            <a:spLocks noGrp="1"/>
          </p:cNvSpPr>
          <p:nvPr>
            <p:ph type="sldNum" sz="quarter" idx="12"/>
          </p:nvPr>
        </p:nvSpPr>
        <p:spPr/>
        <p:txBody>
          <a:bodyPr/>
          <a:lstStyle>
            <a:lvl1pPr>
              <a:defRPr/>
            </a:lvl1pPr>
          </a:lstStyle>
          <a:p>
            <a:pPr>
              <a:defRPr/>
            </a:pPr>
            <a:fld id="{ABBE3CEB-6C43-49B3-B455-8FC94F5E2DB7}" type="slidenum">
              <a:rPr lang="en-US" altLang="en-US"/>
              <a:pPr>
                <a:defRPr/>
              </a:pPr>
              <a:t>‹#›</a:t>
            </a:fld>
            <a:endParaRPr lang="en-US" altLang="en-US"/>
          </a:p>
        </p:txBody>
      </p:sp>
    </p:spTree>
    <p:extLst>
      <p:ext uri="{BB962C8B-B14F-4D97-AF65-F5344CB8AC3E}">
        <p14:creationId xmlns:p14="http://schemas.microsoft.com/office/powerpoint/2010/main" val="1962000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F730274-B9FE-4463-9879-70CAD9CE50B0}"/>
              </a:ext>
            </a:extLst>
          </p:cNvPr>
          <p:cNvCxnSpPr/>
          <p:nvPr/>
        </p:nvCxnSpPr>
        <p:spPr>
          <a:xfrm>
            <a:off x="1981200" y="4021138"/>
            <a:ext cx="8229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5955D312-1CD9-49AF-A791-A21361BD941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65F60CE-7ABD-476F-95C4-E466282257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61DC4C-8EBD-42CD-920B-5F9C08230536}"/>
              </a:ext>
            </a:extLst>
          </p:cNvPr>
          <p:cNvSpPr>
            <a:spLocks noGrp="1"/>
          </p:cNvSpPr>
          <p:nvPr>
            <p:ph type="sldNum" sz="quarter" idx="12"/>
          </p:nvPr>
        </p:nvSpPr>
        <p:spPr/>
        <p:txBody>
          <a:bodyPr/>
          <a:lstStyle>
            <a:lvl1pPr>
              <a:defRPr/>
            </a:lvl1pPr>
          </a:lstStyle>
          <a:p>
            <a:pPr>
              <a:defRPr/>
            </a:pPr>
            <a:fld id="{B5670374-2CC2-411E-9C92-5341A86663A0}" type="slidenum">
              <a:rPr lang="en-US" altLang="en-US"/>
              <a:pPr>
                <a:defRPr/>
              </a:pPr>
              <a:t>‹#›</a:t>
            </a:fld>
            <a:endParaRPr lang="en-US" altLang="en-US"/>
          </a:p>
        </p:txBody>
      </p:sp>
    </p:spTree>
    <p:extLst>
      <p:ext uri="{BB962C8B-B14F-4D97-AF65-F5344CB8AC3E}">
        <p14:creationId xmlns:p14="http://schemas.microsoft.com/office/powerpoint/2010/main" val="305220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AEB6BB4-2B53-488B-9ECE-74FE34B105F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2390E69-AA05-46DD-964A-5C79B0F2A6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F1BE53-724E-4D16-9D8D-E3BFAD4E6A7F}"/>
              </a:ext>
            </a:extLst>
          </p:cNvPr>
          <p:cNvSpPr>
            <a:spLocks noGrp="1"/>
          </p:cNvSpPr>
          <p:nvPr>
            <p:ph type="sldNum" sz="quarter" idx="12"/>
          </p:nvPr>
        </p:nvSpPr>
        <p:spPr/>
        <p:txBody>
          <a:bodyPr/>
          <a:lstStyle>
            <a:lvl1pPr>
              <a:defRPr/>
            </a:lvl1pPr>
          </a:lstStyle>
          <a:p>
            <a:pPr>
              <a:defRPr/>
            </a:pPr>
            <a:fld id="{ACA3C263-7C3D-48D5-A35C-C8E87AA5B54E}" type="slidenum">
              <a:rPr lang="en-US" altLang="en-US"/>
              <a:pPr>
                <a:defRPr/>
              </a:pPr>
              <a:t>‹#›</a:t>
            </a:fld>
            <a:endParaRPr lang="en-US" altLang="en-US"/>
          </a:p>
        </p:txBody>
      </p:sp>
    </p:spTree>
    <p:extLst>
      <p:ext uri="{BB962C8B-B14F-4D97-AF65-F5344CB8AC3E}">
        <p14:creationId xmlns:p14="http://schemas.microsoft.com/office/powerpoint/2010/main" val="2807343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7ED573A-6B79-4609-9CF6-723812DE891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06B3446-4FAE-4CCF-9E2E-5D82D4CE96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E20A70-34AC-4577-8D70-3000E3B1C118}"/>
              </a:ext>
            </a:extLst>
          </p:cNvPr>
          <p:cNvSpPr>
            <a:spLocks noGrp="1"/>
          </p:cNvSpPr>
          <p:nvPr>
            <p:ph type="sldNum" sz="quarter" idx="12"/>
          </p:nvPr>
        </p:nvSpPr>
        <p:spPr/>
        <p:txBody>
          <a:bodyPr/>
          <a:lstStyle>
            <a:lvl1pPr>
              <a:defRPr/>
            </a:lvl1pPr>
          </a:lstStyle>
          <a:p>
            <a:pPr>
              <a:defRPr/>
            </a:pPr>
            <a:fld id="{1B169CD8-53CE-4EEE-B6A6-6F2961B45D8D}" type="slidenum">
              <a:rPr lang="en-US" altLang="en-US"/>
              <a:pPr>
                <a:defRPr/>
              </a:pPr>
              <a:t>‹#›</a:t>
            </a:fld>
            <a:endParaRPr lang="en-US" altLang="en-US"/>
          </a:p>
        </p:txBody>
      </p:sp>
    </p:spTree>
    <p:extLst>
      <p:ext uri="{BB962C8B-B14F-4D97-AF65-F5344CB8AC3E}">
        <p14:creationId xmlns:p14="http://schemas.microsoft.com/office/powerpoint/2010/main" val="1132307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3728942-F012-499A-8500-EF89AD6BF0C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90C3F0FA-955C-4862-95B9-CD795F38157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7FCC98-19FE-4960-B7AE-975478E7126D}"/>
              </a:ext>
            </a:extLst>
          </p:cNvPr>
          <p:cNvSpPr>
            <a:spLocks noGrp="1"/>
          </p:cNvSpPr>
          <p:nvPr>
            <p:ph type="sldNum" sz="quarter" idx="12"/>
          </p:nvPr>
        </p:nvSpPr>
        <p:spPr/>
        <p:txBody>
          <a:bodyPr/>
          <a:lstStyle>
            <a:lvl1pPr>
              <a:defRPr/>
            </a:lvl1pPr>
          </a:lstStyle>
          <a:p>
            <a:pPr>
              <a:defRPr/>
            </a:pPr>
            <a:fld id="{1927C47E-1190-4943-A7C6-6F5FD951E3F6}" type="slidenum">
              <a:rPr lang="en-US" altLang="en-US"/>
              <a:pPr>
                <a:defRPr/>
              </a:pPr>
              <a:t>‹#›</a:t>
            </a:fld>
            <a:endParaRPr lang="en-US" altLang="en-US"/>
          </a:p>
        </p:txBody>
      </p:sp>
    </p:spTree>
    <p:extLst>
      <p:ext uri="{BB962C8B-B14F-4D97-AF65-F5344CB8AC3E}">
        <p14:creationId xmlns:p14="http://schemas.microsoft.com/office/powerpoint/2010/main" val="4003569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7DD4D9-FED0-4F12-83BC-FBE4E2788C5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EB888A0-CB4E-41CF-9EDD-6B0D576DC8F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E1AB40B-83C6-44C9-B221-58580187EFA8}"/>
              </a:ext>
            </a:extLst>
          </p:cNvPr>
          <p:cNvSpPr>
            <a:spLocks noGrp="1"/>
          </p:cNvSpPr>
          <p:nvPr>
            <p:ph type="sldNum" sz="quarter" idx="12"/>
          </p:nvPr>
        </p:nvSpPr>
        <p:spPr/>
        <p:txBody>
          <a:bodyPr/>
          <a:lstStyle>
            <a:lvl1pPr>
              <a:defRPr/>
            </a:lvl1pPr>
          </a:lstStyle>
          <a:p>
            <a:pPr>
              <a:defRPr/>
            </a:pPr>
            <a:fld id="{34A65389-AAF6-41C9-9183-B6CA5CD0BE07}" type="slidenum">
              <a:rPr lang="en-US" altLang="en-US"/>
              <a:pPr>
                <a:defRPr/>
              </a:pPr>
              <a:t>‹#›</a:t>
            </a:fld>
            <a:endParaRPr lang="en-US" altLang="en-US"/>
          </a:p>
        </p:txBody>
      </p:sp>
    </p:spTree>
    <p:extLst>
      <p:ext uri="{BB962C8B-B14F-4D97-AF65-F5344CB8AC3E}">
        <p14:creationId xmlns:p14="http://schemas.microsoft.com/office/powerpoint/2010/main" val="3578270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a16="http://schemas.microsoft.com/office/drawing/2014/main" id="{EE440B0C-389B-407C-8671-1A07A28754C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9031D26-1DFD-4059-B315-3C9B712074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32D37A-12EB-44CB-A2E5-52E741A50DF5}"/>
              </a:ext>
            </a:extLst>
          </p:cNvPr>
          <p:cNvSpPr>
            <a:spLocks noGrp="1"/>
          </p:cNvSpPr>
          <p:nvPr>
            <p:ph type="sldNum" sz="quarter" idx="12"/>
          </p:nvPr>
        </p:nvSpPr>
        <p:spPr/>
        <p:txBody>
          <a:bodyPr/>
          <a:lstStyle>
            <a:lvl1pPr>
              <a:defRPr/>
            </a:lvl1pPr>
          </a:lstStyle>
          <a:p>
            <a:pPr>
              <a:defRPr/>
            </a:pPr>
            <a:fld id="{58F33B1F-0FB4-4822-B1AC-5CDC03C01DEA}" type="slidenum">
              <a:rPr lang="en-US" altLang="en-US"/>
              <a:pPr>
                <a:defRPr/>
              </a:pPr>
              <a:t>‹#›</a:t>
            </a:fld>
            <a:endParaRPr lang="en-US" altLang="en-US"/>
          </a:p>
        </p:txBody>
      </p:sp>
    </p:spTree>
    <p:extLst>
      <p:ext uri="{BB962C8B-B14F-4D97-AF65-F5344CB8AC3E}">
        <p14:creationId xmlns:p14="http://schemas.microsoft.com/office/powerpoint/2010/main" val="12712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91DED-DC88-471E-BEC4-2C7483A6C5D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615DE4F-3FFC-4D3C-8290-9A48D506DB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105041-D8BE-4228-8859-9A5AE1DD3A1A}"/>
              </a:ext>
            </a:extLst>
          </p:cNvPr>
          <p:cNvSpPr>
            <a:spLocks noGrp="1"/>
          </p:cNvSpPr>
          <p:nvPr>
            <p:ph type="sldNum" sz="quarter" idx="12"/>
          </p:nvPr>
        </p:nvSpPr>
        <p:spPr/>
        <p:txBody>
          <a:bodyPr/>
          <a:lstStyle>
            <a:lvl1pPr>
              <a:defRPr/>
            </a:lvl1pPr>
          </a:lstStyle>
          <a:p>
            <a:pPr>
              <a:defRPr/>
            </a:pPr>
            <a:fld id="{0ACE73C1-4F33-4B33-8F75-D607693BCE95}" type="slidenum">
              <a:rPr lang="en-US" altLang="en-US"/>
              <a:pPr>
                <a:defRPr/>
              </a:pPr>
              <a:t>‹#›</a:t>
            </a:fld>
            <a:endParaRPr lang="en-US" altLang="en-US"/>
          </a:p>
        </p:txBody>
      </p:sp>
    </p:spTree>
    <p:extLst>
      <p:ext uri="{BB962C8B-B14F-4D97-AF65-F5344CB8AC3E}">
        <p14:creationId xmlns:p14="http://schemas.microsoft.com/office/powerpoint/2010/main" val="1865506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rtlCol="0">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a16="http://schemas.microsoft.com/office/drawing/2014/main" id="{76555028-BBF3-415A-BFC4-1275A194D8F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CD2553E-4D44-4958-A053-BA92117A90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163A06-7EA1-450E-904C-26CEBB9B0143}"/>
              </a:ext>
            </a:extLst>
          </p:cNvPr>
          <p:cNvSpPr>
            <a:spLocks noGrp="1"/>
          </p:cNvSpPr>
          <p:nvPr>
            <p:ph type="sldNum" sz="quarter" idx="12"/>
          </p:nvPr>
        </p:nvSpPr>
        <p:spPr/>
        <p:txBody>
          <a:bodyPr/>
          <a:lstStyle>
            <a:lvl1pPr>
              <a:defRPr/>
            </a:lvl1pPr>
          </a:lstStyle>
          <a:p>
            <a:pPr>
              <a:defRPr/>
            </a:pPr>
            <a:fld id="{51867A1C-D71D-4AB3-AF53-89C34440C0AB}" type="slidenum">
              <a:rPr lang="en-US" altLang="en-US"/>
              <a:pPr>
                <a:defRPr/>
              </a:pPr>
              <a:t>‹#›</a:t>
            </a:fld>
            <a:endParaRPr lang="en-US" altLang="en-US"/>
          </a:p>
        </p:txBody>
      </p:sp>
    </p:spTree>
    <p:extLst>
      <p:ext uri="{BB962C8B-B14F-4D97-AF65-F5344CB8AC3E}">
        <p14:creationId xmlns:p14="http://schemas.microsoft.com/office/powerpoint/2010/main" val="1920131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FC877C2-EF42-407E-852D-CF1C15C2EA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B680CC5-E889-4E7F-9007-8DF4787DC4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4F03B8-5255-467D-9CF8-4761AE48B249}"/>
              </a:ext>
            </a:extLst>
          </p:cNvPr>
          <p:cNvSpPr>
            <a:spLocks noGrp="1"/>
          </p:cNvSpPr>
          <p:nvPr>
            <p:ph type="sldNum" sz="quarter" idx="12"/>
          </p:nvPr>
        </p:nvSpPr>
        <p:spPr/>
        <p:txBody>
          <a:bodyPr/>
          <a:lstStyle>
            <a:lvl1pPr>
              <a:defRPr/>
            </a:lvl1pPr>
          </a:lstStyle>
          <a:p>
            <a:pPr>
              <a:defRPr/>
            </a:pPr>
            <a:fld id="{868E8BC2-CE43-42CF-A7B9-BC1F434F0A5A}" type="slidenum">
              <a:rPr lang="en-US" altLang="en-US"/>
              <a:pPr>
                <a:defRPr/>
              </a:pPr>
              <a:t>‹#›</a:t>
            </a:fld>
            <a:endParaRPr lang="en-US" altLang="en-US"/>
          </a:p>
        </p:txBody>
      </p:sp>
    </p:spTree>
    <p:extLst>
      <p:ext uri="{BB962C8B-B14F-4D97-AF65-F5344CB8AC3E}">
        <p14:creationId xmlns:p14="http://schemas.microsoft.com/office/powerpoint/2010/main" val="1130261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3869E80-464C-43BE-A797-6E1F3F207AB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3FA3A77-6F80-4F56-AAD1-DFA48FD895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9AD7B4-F056-4609-976A-A71585149A24}"/>
              </a:ext>
            </a:extLst>
          </p:cNvPr>
          <p:cNvSpPr>
            <a:spLocks noGrp="1"/>
          </p:cNvSpPr>
          <p:nvPr>
            <p:ph type="sldNum" sz="quarter" idx="12"/>
          </p:nvPr>
        </p:nvSpPr>
        <p:spPr/>
        <p:txBody>
          <a:bodyPr/>
          <a:lstStyle>
            <a:lvl1pPr>
              <a:defRPr/>
            </a:lvl1pPr>
          </a:lstStyle>
          <a:p>
            <a:pPr>
              <a:defRPr/>
            </a:pPr>
            <a:fld id="{EEA6379A-B6FD-41EE-A631-BF87AB9AA00D}" type="slidenum">
              <a:rPr lang="en-US" altLang="en-US"/>
              <a:pPr>
                <a:defRPr/>
              </a:pPr>
              <a:t>‹#›</a:t>
            </a:fld>
            <a:endParaRPr lang="en-US" altLang="en-US"/>
          </a:p>
        </p:txBody>
      </p:sp>
    </p:spTree>
    <p:extLst>
      <p:ext uri="{BB962C8B-B14F-4D97-AF65-F5344CB8AC3E}">
        <p14:creationId xmlns:p14="http://schemas.microsoft.com/office/powerpoint/2010/main" val="2604550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85783">
              <a:defRPr/>
            </a:pPr>
            <a:fld id="{8663DD89-DA72-4956-8961-85B6562EBFBE}" type="datetimeFigureOut">
              <a:rPr lang="zh-CN" altLang="en-US" smtClean="0">
                <a:solidFill>
                  <a:prstClr val="black">
                    <a:tint val="75000"/>
                  </a:prstClr>
                </a:solidFill>
              </a:rPr>
              <a:pPr defTabSz="685783">
                <a:defRPr/>
              </a:pPr>
              <a:t>2021/2/22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83">
              <a:defRPr/>
            </a:pPr>
            <a:fld id="{994C8F1E-C324-4ECD-9D66-17513A2AE6B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22145987"/>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783">
              <a:defRPr/>
            </a:pPr>
            <a:fld id="{8663DD89-DA72-4956-8961-85B6562EBFBE}" type="datetimeFigureOut">
              <a:rPr lang="zh-CN" altLang="en-US" smtClean="0">
                <a:solidFill>
                  <a:prstClr val="black">
                    <a:tint val="75000"/>
                  </a:prstClr>
                </a:solidFill>
              </a:rPr>
              <a:pPr defTabSz="685783">
                <a:defRPr/>
              </a:pPr>
              <a:t>2021/2/22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83">
              <a:defRPr/>
            </a:pPr>
            <a:fld id="{994C8F1E-C324-4ECD-9D66-17513A2AE6B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721134"/>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6770" y="117401"/>
            <a:ext cx="1701001" cy="507687"/>
          </a:xfrm>
          <a:prstGeom prst="rect">
            <a:avLst/>
          </a:prstGeom>
          <a:noFill/>
        </p:spPr>
        <p:txBody>
          <a:bodyPr wrap="square" lIns="91425" tIns="45712" rIns="91425" bIns="45712" rtlCol="0">
            <a:spAutoFit/>
          </a:bodyPr>
          <a:lstStyle/>
          <a:p>
            <a:r>
              <a:rPr lang="en-US" altLang="zh-CN" sz="2699" b="1" spc="-112">
                <a:solidFill>
                  <a:schemeClr val="accent1"/>
                </a:solidFill>
                <a:effectLst/>
                <a:latin typeface="Arial Black" pitchFamily="34" charset="0"/>
                <a:ea typeface="微软雅黑" pitchFamily="34" charset="-122"/>
              </a:rPr>
              <a:t>LOGO</a:t>
            </a:r>
            <a:endParaRPr lang="zh-CN" altLang="en-US" sz="2699" b="1" spc="-112">
              <a:solidFill>
                <a:schemeClr val="accent1"/>
              </a:solidFill>
              <a:effectLst/>
              <a:latin typeface="Arial Black" pitchFamily="34" charset="0"/>
              <a:ea typeface="微软雅黑" pitchFamily="34" charset="-122"/>
            </a:endParaRPr>
          </a:p>
        </p:txBody>
      </p:sp>
      <p:cxnSp>
        <p:nvCxnSpPr>
          <p:cNvPr id="5" name="直接连接符 4"/>
          <p:cNvCxnSpPr/>
          <p:nvPr userDrawn="1"/>
        </p:nvCxnSpPr>
        <p:spPr>
          <a:xfrm>
            <a:off x="1561859" y="693329"/>
            <a:ext cx="1063014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443160"/>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6770" y="117401"/>
            <a:ext cx="1701001" cy="507687"/>
          </a:xfrm>
          <a:prstGeom prst="rect">
            <a:avLst/>
          </a:prstGeom>
          <a:noFill/>
        </p:spPr>
        <p:txBody>
          <a:bodyPr wrap="square" lIns="91425" tIns="45712" rIns="91425" bIns="45712" rtlCol="0">
            <a:spAutoFit/>
          </a:bodyPr>
          <a:lstStyle/>
          <a:p>
            <a:r>
              <a:rPr lang="en-US" altLang="zh-CN" sz="2699" b="1" spc="-112">
                <a:solidFill>
                  <a:schemeClr val="accent1"/>
                </a:solidFill>
                <a:effectLst/>
                <a:latin typeface="Arial Black" pitchFamily="34" charset="0"/>
                <a:ea typeface="微软雅黑" pitchFamily="34" charset="-122"/>
              </a:rPr>
              <a:t>LOGO</a:t>
            </a:r>
            <a:endParaRPr lang="zh-CN" altLang="en-US" sz="2699" b="1" spc="-112">
              <a:solidFill>
                <a:schemeClr val="accent1"/>
              </a:solidFill>
              <a:effectLst/>
              <a:latin typeface="Arial Black" pitchFamily="34" charset="0"/>
              <a:ea typeface="微软雅黑" pitchFamily="34" charset="-122"/>
            </a:endParaRPr>
          </a:p>
        </p:txBody>
      </p:sp>
      <p:cxnSp>
        <p:nvCxnSpPr>
          <p:cNvPr id="5" name="直接连接符 4"/>
          <p:cNvCxnSpPr/>
          <p:nvPr userDrawn="1"/>
        </p:nvCxnSpPr>
        <p:spPr>
          <a:xfrm>
            <a:off x="1561859" y="693329"/>
            <a:ext cx="1063014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41715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6770" y="117401"/>
            <a:ext cx="1701001" cy="507687"/>
          </a:xfrm>
          <a:prstGeom prst="rect">
            <a:avLst/>
          </a:prstGeom>
          <a:noFill/>
        </p:spPr>
        <p:txBody>
          <a:bodyPr wrap="square" lIns="91425" tIns="45712" rIns="91425" bIns="45712" rtlCol="0">
            <a:spAutoFit/>
          </a:bodyPr>
          <a:lstStyle/>
          <a:p>
            <a:r>
              <a:rPr lang="en-US" altLang="zh-CN" sz="2699" b="1" spc="-112">
                <a:solidFill>
                  <a:schemeClr val="accent1"/>
                </a:solidFill>
                <a:effectLst/>
                <a:latin typeface="Arial Black" pitchFamily="34" charset="0"/>
                <a:ea typeface="微软雅黑" pitchFamily="34" charset="-122"/>
              </a:rPr>
              <a:t>LOGO</a:t>
            </a:r>
            <a:endParaRPr lang="zh-CN" altLang="en-US" sz="2699" b="1" spc="-112">
              <a:solidFill>
                <a:schemeClr val="accent1"/>
              </a:solidFill>
              <a:effectLst/>
              <a:latin typeface="Arial Black" pitchFamily="34" charset="0"/>
              <a:ea typeface="微软雅黑" pitchFamily="34" charset="-122"/>
            </a:endParaRPr>
          </a:p>
        </p:txBody>
      </p:sp>
      <p:cxnSp>
        <p:nvCxnSpPr>
          <p:cNvPr id="5" name="直接连接符 4"/>
          <p:cNvCxnSpPr/>
          <p:nvPr userDrawn="1"/>
        </p:nvCxnSpPr>
        <p:spPr>
          <a:xfrm>
            <a:off x="1561859" y="693329"/>
            <a:ext cx="1063014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778536"/>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44B38D-69C9-4EC7-8416-3ED702898B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7C03DC1-0C09-43C8-BED2-756E69FF4C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A42EC2-9A7B-475C-B1F4-C5B7921B10A1}"/>
              </a:ext>
            </a:extLst>
          </p:cNvPr>
          <p:cNvSpPr>
            <a:spLocks noGrp="1" noChangeArrowheads="1"/>
          </p:cNvSpPr>
          <p:nvPr>
            <p:ph type="sldNum" sz="quarter" idx="12"/>
          </p:nvPr>
        </p:nvSpPr>
        <p:spPr>
          <a:ln/>
        </p:spPr>
        <p:txBody>
          <a:bodyPr/>
          <a:lstStyle>
            <a:lvl1pPr>
              <a:defRPr/>
            </a:lvl1pPr>
          </a:lstStyle>
          <a:p>
            <a:fld id="{DA20A6C1-638C-4C46-932D-38BBF50ECEF6}" type="slidenum">
              <a:rPr lang="en-US" altLang="en-US"/>
              <a:pPr/>
              <a:t>‹#›</a:t>
            </a:fld>
            <a:endParaRPr lang="en-US" altLang="en-US"/>
          </a:p>
        </p:txBody>
      </p:sp>
    </p:spTree>
    <p:extLst>
      <p:ext uri="{BB962C8B-B14F-4D97-AF65-F5344CB8AC3E}">
        <p14:creationId xmlns:p14="http://schemas.microsoft.com/office/powerpoint/2010/main" val="766879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34476329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4EDFA9-6D28-4F87-86CA-59E013C118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377C04B-EE3E-49BB-AFE5-38A75A52BD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81F9BF-E957-43C3-8860-04BC2BA43B31}"/>
              </a:ext>
            </a:extLst>
          </p:cNvPr>
          <p:cNvSpPr>
            <a:spLocks noGrp="1"/>
          </p:cNvSpPr>
          <p:nvPr>
            <p:ph type="sldNum" sz="quarter" idx="12"/>
          </p:nvPr>
        </p:nvSpPr>
        <p:spPr/>
        <p:txBody>
          <a:bodyPr/>
          <a:lstStyle>
            <a:lvl1pPr>
              <a:defRPr/>
            </a:lvl1pPr>
          </a:lstStyle>
          <a:p>
            <a:pPr>
              <a:defRPr/>
            </a:pPr>
            <a:fld id="{4C298D46-B964-42BB-8D1C-6D7299929960}" type="slidenum">
              <a:rPr lang="en-US" altLang="en-US"/>
              <a:pPr>
                <a:defRPr/>
              </a:pPr>
              <a:t>‹#›</a:t>
            </a:fld>
            <a:endParaRPr lang="en-US" altLang="en-US"/>
          </a:p>
        </p:txBody>
      </p:sp>
    </p:spTree>
    <p:extLst>
      <p:ext uri="{BB962C8B-B14F-4D97-AF65-F5344CB8AC3E}">
        <p14:creationId xmlns:p14="http://schemas.microsoft.com/office/powerpoint/2010/main" val="3577558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8"/>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50"/>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sz="1800" dirty="0">
                <a:solidFill>
                  <a:schemeClr val="bg1"/>
                </a:solidFill>
              </a:rPr>
              <a:t>Contents</a:t>
            </a:r>
            <a:endParaRPr lang="zh-CN" altLang="en-US" sz="1800" dirty="0">
              <a:solidFill>
                <a:schemeClr val="bg1"/>
              </a:solidFill>
            </a:endParaRPr>
          </a:p>
        </p:txBody>
      </p:sp>
    </p:spTree>
    <p:extLst>
      <p:ext uri="{BB962C8B-B14F-4D97-AF65-F5344CB8AC3E}">
        <p14:creationId xmlns:p14="http://schemas.microsoft.com/office/powerpoint/2010/main" val="25178899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8"/>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50"/>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290418" cy="369332"/>
          </a:xfrm>
          <a:prstGeom prst="rect">
            <a:avLst/>
          </a:prstGeom>
          <a:noFill/>
        </p:spPr>
        <p:txBody>
          <a:bodyPr wrap="none" rtlCol="0">
            <a:spAutoFit/>
          </a:bodyPr>
          <a:lstStyle/>
          <a:p>
            <a:r>
              <a:rPr lang="en-US" altLang="zh-CN" sz="1800" dirty="0" err="1">
                <a:solidFill>
                  <a:schemeClr val="bg1"/>
                </a:solidFill>
              </a:rPr>
              <a:t>Contents_N</a:t>
            </a:r>
            <a:endParaRPr lang="zh-CN" altLang="en-US" sz="18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2120113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7"/>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1"/>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1"/>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1541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55807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646215-B34D-468F-B7AE-050250FB72E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87AF64-3DB6-4469-A22B-75F402773F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7B1CAB-DD76-4ADB-A024-B286E41ADC5E}"/>
              </a:ext>
            </a:extLst>
          </p:cNvPr>
          <p:cNvSpPr>
            <a:spLocks noGrp="1"/>
          </p:cNvSpPr>
          <p:nvPr>
            <p:ph type="sldNum" sz="quarter" idx="12"/>
          </p:nvPr>
        </p:nvSpPr>
        <p:spPr/>
        <p:txBody>
          <a:bodyPr/>
          <a:lstStyle>
            <a:lvl1pPr>
              <a:defRPr/>
            </a:lvl1pPr>
          </a:lstStyle>
          <a:p>
            <a:pPr>
              <a:defRPr/>
            </a:pPr>
            <a:fld id="{37173DC4-B245-4D41-B440-63BDA8EB6B23}" type="slidenum">
              <a:rPr lang="en-US" altLang="en-US"/>
              <a:pPr>
                <a:defRPr/>
              </a:pPr>
              <a:t>‹#›</a:t>
            </a:fld>
            <a:endParaRPr lang="en-US" altLang="en-US"/>
          </a:p>
        </p:txBody>
      </p:sp>
    </p:spTree>
    <p:extLst>
      <p:ext uri="{BB962C8B-B14F-4D97-AF65-F5344CB8AC3E}">
        <p14:creationId xmlns:p14="http://schemas.microsoft.com/office/powerpoint/2010/main" val="1289857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EE7DA-D46B-4AD4-A4E9-761BACDCF71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91ACB01-D972-454F-AA6D-6BD1FD833C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E05753-7693-49B5-AF1D-8E9DC6E51B1B}"/>
              </a:ext>
            </a:extLst>
          </p:cNvPr>
          <p:cNvSpPr>
            <a:spLocks noGrp="1"/>
          </p:cNvSpPr>
          <p:nvPr>
            <p:ph type="sldNum" sz="quarter" idx="12"/>
          </p:nvPr>
        </p:nvSpPr>
        <p:spPr/>
        <p:txBody>
          <a:bodyPr/>
          <a:lstStyle>
            <a:lvl1pPr>
              <a:defRPr/>
            </a:lvl1pPr>
          </a:lstStyle>
          <a:p>
            <a:pPr>
              <a:defRPr/>
            </a:pPr>
            <a:fld id="{826EC9E9-E3D3-4784-9751-37D0F18602EC}" type="slidenum">
              <a:rPr lang="en-US" altLang="en-US"/>
              <a:pPr>
                <a:defRPr/>
              </a:pPr>
              <a:t>‹#›</a:t>
            </a:fld>
            <a:endParaRPr lang="en-US" altLang="en-US"/>
          </a:p>
        </p:txBody>
      </p:sp>
    </p:spTree>
    <p:extLst>
      <p:ext uri="{BB962C8B-B14F-4D97-AF65-F5344CB8AC3E}">
        <p14:creationId xmlns:p14="http://schemas.microsoft.com/office/powerpoint/2010/main" val="911980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BDAE4B-7D0D-4413-B016-7695FD5BCC6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EFD554-833C-4E36-875C-FB10ED515D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BD63C6-78FA-4953-A1F6-3AE0D62CEF2E}"/>
              </a:ext>
            </a:extLst>
          </p:cNvPr>
          <p:cNvSpPr>
            <a:spLocks noGrp="1"/>
          </p:cNvSpPr>
          <p:nvPr>
            <p:ph type="sldNum" sz="quarter" idx="12"/>
          </p:nvPr>
        </p:nvSpPr>
        <p:spPr/>
        <p:txBody>
          <a:bodyPr/>
          <a:lstStyle>
            <a:lvl1pPr>
              <a:defRPr/>
            </a:lvl1pPr>
          </a:lstStyle>
          <a:p>
            <a:pPr>
              <a:defRPr/>
            </a:pPr>
            <a:fld id="{9ED88863-0B81-49B5-95C8-012E7CF91CA4}" type="slidenum">
              <a:rPr lang="en-US" altLang="en-US"/>
              <a:pPr>
                <a:defRPr/>
              </a:pPr>
              <a:t>‹#›</a:t>
            </a:fld>
            <a:endParaRPr lang="en-US" altLang="en-US"/>
          </a:p>
        </p:txBody>
      </p:sp>
    </p:spTree>
    <p:extLst>
      <p:ext uri="{BB962C8B-B14F-4D97-AF65-F5344CB8AC3E}">
        <p14:creationId xmlns:p14="http://schemas.microsoft.com/office/powerpoint/2010/main" val="2819875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1BD756C-EA27-4450-8064-AFC59F0D47C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6060DE-422D-4028-8629-5A1201A58E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291FEE-3D66-4452-B0DF-55E6E4E63AD5}"/>
              </a:ext>
            </a:extLst>
          </p:cNvPr>
          <p:cNvSpPr>
            <a:spLocks noGrp="1"/>
          </p:cNvSpPr>
          <p:nvPr>
            <p:ph type="sldNum" sz="quarter" idx="12"/>
          </p:nvPr>
        </p:nvSpPr>
        <p:spPr/>
        <p:txBody>
          <a:bodyPr/>
          <a:lstStyle>
            <a:lvl1pPr>
              <a:defRPr/>
            </a:lvl1pPr>
          </a:lstStyle>
          <a:p>
            <a:pPr>
              <a:defRPr/>
            </a:pPr>
            <a:fld id="{CCA91FA5-E162-4B37-B4A8-4E917FC3FDE6}" type="slidenum">
              <a:rPr lang="en-US" altLang="en-US"/>
              <a:pPr>
                <a:defRPr/>
              </a:pPr>
              <a:t>‹#›</a:t>
            </a:fld>
            <a:endParaRPr lang="en-US" altLang="en-US"/>
          </a:p>
        </p:txBody>
      </p:sp>
    </p:spTree>
    <p:extLst>
      <p:ext uri="{BB962C8B-B14F-4D97-AF65-F5344CB8AC3E}">
        <p14:creationId xmlns:p14="http://schemas.microsoft.com/office/powerpoint/2010/main" val="4212715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10CB37-C7BF-4A52-8DD1-67B02CBE55B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324D31F-10BB-4FC1-B770-80966DA6BD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6D4EE2-CFEA-42CD-98D3-FD75A58CFD79}"/>
              </a:ext>
            </a:extLst>
          </p:cNvPr>
          <p:cNvSpPr>
            <a:spLocks noGrp="1"/>
          </p:cNvSpPr>
          <p:nvPr>
            <p:ph type="sldNum" sz="quarter" idx="12"/>
          </p:nvPr>
        </p:nvSpPr>
        <p:spPr/>
        <p:txBody>
          <a:bodyPr/>
          <a:lstStyle>
            <a:lvl1pPr>
              <a:defRPr/>
            </a:lvl1pPr>
          </a:lstStyle>
          <a:p>
            <a:pPr>
              <a:defRPr/>
            </a:pPr>
            <a:fld id="{A967949C-B1BC-4148-84ED-EB36700BFE1D}" type="slidenum">
              <a:rPr lang="en-US" altLang="en-US"/>
              <a:pPr>
                <a:defRPr/>
              </a:pPr>
              <a:t>‹#›</a:t>
            </a:fld>
            <a:endParaRPr lang="en-US" altLang="en-US"/>
          </a:p>
        </p:txBody>
      </p:sp>
    </p:spTree>
    <p:extLst>
      <p:ext uri="{BB962C8B-B14F-4D97-AF65-F5344CB8AC3E}">
        <p14:creationId xmlns:p14="http://schemas.microsoft.com/office/powerpoint/2010/main" val="103207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7EA0D3E-ED66-4B75-A298-296C8B06EA3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3F43A09-CA41-44D9-B74C-2EAD6C2161E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B57E6E7-84E0-49EF-803C-859069E50A60}"/>
              </a:ext>
            </a:extLst>
          </p:cNvPr>
          <p:cNvSpPr>
            <a:spLocks noGrp="1"/>
          </p:cNvSpPr>
          <p:nvPr>
            <p:ph type="sldNum" sz="quarter" idx="12"/>
          </p:nvPr>
        </p:nvSpPr>
        <p:spPr/>
        <p:txBody>
          <a:bodyPr/>
          <a:lstStyle>
            <a:lvl1pPr>
              <a:defRPr/>
            </a:lvl1pPr>
          </a:lstStyle>
          <a:p>
            <a:pPr>
              <a:defRPr/>
            </a:pPr>
            <a:fld id="{2E547D4A-B7DE-4CAC-B047-FE0E9D79CF33}" type="slidenum">
              <a:rPr lang="en-US" altLang="en-US"/>
              <a:pPr>
                <a:defRPr/>
              </a:pPr>
              <a:t>‹#›</a:t>
            </a:fld>
            <a:endParaRPr lang="en-US" altLang="en-US"/>
          </a:p>
        </p:txBody>
      </p:sp>
    </p:spTree>
    <p:extLst>
      <p:ext uri="{BB962C8B-B14F-4D97-AF65-F5344CB8AC3E}">
        <p14:creationId xmlns:p14="http://schemas.microsoft.com/office/powerpoint/2010/main" val="114413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AA7B640-25F8-48CC-885B-B423FC78DD0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9119B6-1AA1-4667-BCAB-E06F442E7C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73F069-A9EA-4EF0-B183-C2F45E711CC5}"/>
              </a:ext>
            </a:extLst>
          </p:cNvPr>
          <p:cNvSpPr>
            <a:spLocks noGrp="1"/>
          </p:cNvSpPr>
          <p:nvPr>
            <p:ph type="sldNum" sz="quarter" idx="12"/>
          </p:nvPr>
        </p:nvSpPr>
        <p:spPr/>
        <p:txBody>
          <a:bodyPr/>
          <a:lstStyle>
            <a:lvl1pPr>
              <a:defRPr/>
            </a:lvl1pPr>
          </a:lstStyle>
          <a:p>
            <a:pPr>
              <a:defRPr/>
            </a:pPr>
            <a:fld id="{5CB607C0-FBEC-49F3-935C-6118375B100F}" type="slidenum">
              <a:rPr lang="en-US" altLang="en-US"/>
              <a:pPr>
                <a:defRPr/>
              </a:pPr>
              <a:t>‹#›</a:t>
            </a:fld>
            <a:endParaRPr lang="en-US" altLang="en-US"/>
          </a:p>
        </p:txBody>
      </p:sp>
    </p:spTree>
    <p:extLst>
      <p:ext uri="{BB962C8B-B14F-4D97-AF65-F5344CB8AC3E}">
        <p14:creationId xmlns:p14="http://schemas.microsoft.com/office/powerpoint/2010/main" val="571072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B7611C-BD7B-4FE1-85D2-445FEE25BAA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806360D-7FBD-437B-A113-BA72748A1E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B4C20A8-2203-4B00-8CAB-EB3DEF567FB0}"/>
              </a:ext>
            </a:extLst>
          </p:cNvPr>
          <p:cNvSpPr>
            <a:spLocks noGrp="1"/>
          </p:cNvSpPr>
          <p:nvPr>
            <p:ph type="sldNum" sz="quarter" idx="12"/>
          </p:nvPr>
        </p:nvSpPr>
        <p:spPr/>
        <p:txBody>
          <a:bodyPr/>
          <a:lstStyle>
            <a:lvl1pPr>
              <a:defRPr/>
            </a:lvl1pPr>
          </a:lstStyle>
          <a:p>
            <a:pPr>
              <a:defRPr/>
            </a:pPr>
            <a:fld id="{3EF7BBAE-6A1D-4FEF-A0E0-6548DF583D30}" type="slidenum">
              <a:rPr lang="en-US" altLang="en-US"/>
              <a:pPr>
                <a:defRPr/>
              </a:pPr>
              <a:t>‹#›</a:t>
            </a:fld>
            <a:endParaRPr lang="en-US" altLang="en-US"/>
          </a:p>
        </p:txBody>
      </p:sp>
    </p:spTree>
    <p:extLst>
      <p:ext uri="{BB962C8B-B14F-4D97-AF65-F5344CB8AC3E}">
        <p14:creationId xmlns:p14="http://schemas.microsoft.com/office/powerpoint/2010/main" val="3348169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00C17D0-CBC6-4395-9FC1-B563B99B93A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2E03D44-32E9-4409-BC51-BED7DA8889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8776EB-9722-4044-BDEB-B664DC5DE130}"/>
              </a:ext>
            </a:extLst>
          </p:cNvPr>
          <p:cNvSpPr>
            <a:spLocks noGrp="1"/>
          </p:cNvSpPr>
          <p:nvPr>
            <p:ph type="sldNum" sz="quarter" idx="12"/>
          </p:nvPr>
        </p:nvSpPr>
        <p:spPr/>
        <p:txBody>
          <a:bodyPr/>
          <a:lstStyle>
            <a:lvl1pPr>
              <a:defRPr/>
            </a:lvl1pPr>
          </a:lstStyle>
          <a:p>
            <a:pPr>
              <a:defRPr/>
            </a:pPr>
            <a:fld id="{20655C05-D8C2-4D0D-8F0E-B4CCD5CBA99A}" type="slidenum">
              <a:rPr lang="en-US" altLang="en-US"/>
              <a:pPr>
                <a:defRPr/>
              </a:pPr>
              <a:t>‹#›</a:t>
            </a:fld>
            <a:endParaRPr lang="en-US" altLang="en-US"/>
          </a:p>
        </p:txBody>
      </p:sp>
    </p:spTree>
    <p:extLst>
      <p:ext uri="{BB962C8B-B14F-4D97-AF65-F5344CB8AC3E}">
        <p14:creationId xmlns:p14="http://schemas.microsoft.com/office/powerpoint/2010/main" val="155076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158E8B5-4289-4F65-84AB-352D802568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1573ECC-C6F4-4D40-BFB4-EFF294217D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56E5CD6-A6BB-4E6E-9BF5-DF07A27BA07E}"/>
              </a:ext>
            </a:extLst>
          </p:cNvPr>
          <p:cNvSpPr>
            <a:spLocks noGrp="1"/>
          </p:cNvSpPr>
          <p:nvPr>
            <p:ph type="sldNum" sz="quarter" idx="12"/>
          </p:nvPr>
        </p:nvSpPr>
        <p:spPr/>
        <p:txBody>
          <a:bodyPr/>
          <a:lstStyle>
            <a:lvl1pPr>
              <a:defRPr/>
            </a:lvl1pPr>
          </a:lstStyle>
          <a:p>
            <a:pPr>
              <a:defRPr/>
            </a:pPr>
            <a:fld id="{DBB916F2-13A5-41F5-A6EB-1597BC4D2AA6}" type="slidenum">
              <a:rPr lang="en-US" altLang="en-US"/>
              <a:pPr>
                <a:defRPr/>
              </a:pPr>
              <a:t>‹#›</a:t>
            </a:fld>
            <a:endParaRPr lang="en-US" altLang="en-US"/>
          </a:p>
        </p:txBody>
      </p:sp>
    </p:spTree>
    <p:extLst>
      <p:ext uri="{BB962C8B-B14F-4D97-AF65-F5344CB8AC3E}">
        <p14:creationId xmlns:p14="http://schemas.microsoft.com/office/powerpoint/2010/main" val="3261046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D2214-4230-47FA-8DDD-F8813B71F7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D74FB7-B27F-4246-8255-3EA7EB2F15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1D2B8C-6FB0-4C39-BBAC-06486D48A62B}"/>
              </a:ext>
            </a:extLst>
          </p:cNvPr>
          <p:cNvSpPr>
            <a:spLocks noGrp="1"/>
          </p:cNvSpPr>
          <p:nvPr>
            <p:ph type="sldNum" sz="quarter" idx="12"/>
          </p:nvPr>
        </p:nvSpPr>
        <p:spPr/>
        <p:txBody>
          <a:bodyPr/>
          <a:lstStyle>
            <a:lvl1pPr>
              <a:defRPr/>
            </a:lvl1pPr>
          </a:lstStyle>
          <a:p>
            <a:pPr>
              <a:defRPr/>
            </a:pPr>
            <a:fld id="{6CF11E1C-B820-466E-A243-5C8B3F3E6035}" type="slidenum">
              <a:rPr lang="en-US" altLang="en-US"/>
              <a:pPr>
                <a:defRPr/>
              </a:pPr>
              <a:t>‹#›</a:t>
            </a:fld>
            <a:endParaRPr lang="en-US" altLang="en-US"/>
          </a:p>
        </p:txBody>
      </p:sp>
    </p:spTree>
    <p:extLst>
      <p:ext uri="{BB962C8B-B14F-4D97-AF65-F5344CB8AC3E}">
        <p14:creationId xmlns:p14="http://schemas.microsoft.com/office/powerpoint/2010/main" val="4268267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B4D89-2D77-42FF-A7A1-8C169B541CC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F7C649C-7EC4-4F7D-AC23-C99A295E38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5E07A5-A0F8-444D-AC98-DD7018683FE8}"/>
              </a:ext>
            </a:extLst>
          </p:cNvPr>
          <p:cNvSpPr>
            <a:spLocks noGrp="1"/>
          </p:cNvSpPr>
          <p:nvPr>
            <p:ph type="sldNum" sz="quarter" idx="12"/>
          </p:nvPr>
        </p:nvSpPr>
        <p:spPr/>
        <p:txBody>
          <a:bodyPr/>
          <a:lstStyle>
            <a:lvl1pPr>
              <a:defRPr/>
            </a:lvl1pPr>
          </a:lstStyle>
          <a:p>
            <a:pPr>
              <a:defRPr/>
            </a:pPr>
            <a:fld id="{C296D9B3-E035-42C2-825E-18A343425D27}" type="slidenum">
              <a:rPr lang="en-US" altLang="en-US"/>
              <a:pPr>
                <a:defRPr/>
              </a:pPr>
              <a:t>‹#›</a:t>
            </a:fld>
            <a:endParaRPr lang="en-US" altLang="en-US"/>
          </a:p>
        </p:txBody>
      </p:sp>
    </p:spTree>
    <p:extLst>
      <p:ext uri="{BB962C8B-B14F-4D97-AF65-F5344CB8AC3E}">
        <p14:creationId xmlns:p14="http://schemas.microsoft.com/office/powerpoint/2010/main" val="682639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7938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6343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4392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33667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2578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1AD7B3-4060-4E28-84F4-175555974AF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A2243B7-45BA-4BA8-8F5E-996BD63EF8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65D6FE8-6A0C-4BB9-A900-E70A95B25E6B}"/>
              </a:ext>
            </a:extLst>
          </p:cNvPr>
          <p:cNvSpPr>
            <a:spLocks noGrp="1"/>
          </p:cNvSpPr>
          <p:nvPr>
            <p:ph type="sldNum" sz="quarter" idx="12"/>
          </p:nvPr>
        </p:nvSpPr>
        <p:spPr/>
        <p:txBody>
          <a:bodyPr/>
          <a:lstStyle>
            <a:lvl1pPr>
              <a:defRPr/>
            </a:lvl1pPr>
          </a:lstStyle>
          <a:p>
            <a:pPr>
              <a:defRPr/>
            </a:pPr>
            <a:fld id="{FDB4AA83-5904-4A44-9556-002BE3A5DD15}" type="slidenum">
              <a:rPr lang="en-US" altLang="en-US"/>
              <a:pPr>
                <a:defRPr/>
              </a:pPr>
              <a:t>‹#›</a:t>
            </a:fld>
            <a:endParaRPr lang="en-US" altLang="en-US"/>
          </a:p>
        </p:txBody>
      </p:sp>
    </p:spTree>
    <p:extLst>
      <p:ext uri="{BB962C8B-B14F-4D97-AF65-F5344CB8AC3E}">
        <p14:creationId xmlns:p14="http://schemas.microsoft.com/office/powerpoint/2010/main" val="2248263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6923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2522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4779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9383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774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D9CFBA2-8AA5-4E25-95EC-DBBDCCA7D07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78482FF-1528-4994-A867-3C892091E7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591B2E2-7C77-48D6-AB79-F387E591EDEF}"/>
              </a:ext>
            </a:extLst>
          </p:cNvPr>
          <p:cNvSpPr>
            <a:spLocks noGrp="1"/>
          </p:cNvSpPr>
          <p:nvPr>
            <p:ph type="sldNum" sz="quarter" idx="12"/>
          </p:nvPr>
        </p:nvSpPr>
        <p:spPr/>
        <p:txBody>
          <a:bodyPr/>
          <a:lstStyle>
            <a:lvl1pPr>
              <a:defRPr/>
            </a:lvl1pPr>
          </a:lstStyle>
          <a:p>
            <a:pPr>
              <a:defRPr/>
            </a:pPr>
            <a:fld id="{23C7023F-6C5F-4AC7-A0D6-C5D495082821}" type="slidenum">
              <a:rPr lang="en-US" altLang="en-US"/>
              <a:pPr>
                <a:defRPr/>
              </a:pPr>
              <a:t>‹#›</a:t>
            </a:fld>
            <a:endParaRPr lang="en-US" altLang="en-US"/>
          </a:p>
        </p:txBody>
      </p:sp>
    </p:spTree>
    <p:extLst>
      <p:ext uri="{BB962C8B-B14F-4D97-AF65-F5344CB8AC3E}">
        <p14:creationId xmlns:p14="http://schemas.microsoft.com/office/powerpoint/2010/main" val="1654094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4B550A-09A7-4029-8EFA-34CF3BF8EF1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36E40B8-4CFC-464F-9139-E02031F55A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8FBF0AC-A4A4-4948-8984-329E3CE9BB61}"/>
              </a:ext>
            </a:extLst>
          </p:cNvPr>
          <p:cNvSpPr>
            <a:spLocks noGrp="1"/>
          </p:cNvSpPr>
          <p:nvPr>
            <p:ph type="sldNum" sz="quarter" idx="12"/>
          </p:nvPr>
        </p:nvSpPr>
        <p:spPr/>
        <p:txBody>
          <a:bodyPr/>
          <a:lstStyle>
            <a:lvl1pPr>
              <a:defRPr/>
            </a:lvl1pPr>
          </a:lstStyle>
          <a:p>
            <a:pPr>
              <a:defRPr/>
            </a:pPr>
            <a:fld id="{FA6C901B-F1CC-489F-859E-79586EC1F952}" type="slidenum">
              <a:rPr lang="en-US" altLang="en-US"/>
              <a:pPr>
                <a:defRPr/>
              </a:pPr>
              <a:t>‹#›</a:t>
            </a:fld>
            <a:endParaRPr lang="en-US" altLang="en-US"/>
          </a:p>
        </p:txBody>
      </p:sp>
    </p:spTree>
    <p:extLst>
      <p:ext uri="{BB962C8B-B14F-4D97-AF65-F5344CB8AC3E}">
        <p14:creationId xmlns:p14="http://schemas.microsoft.com/office/powerpoint/2010/main" val="1222668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09DDBFE0-1841-46B9-8D03-AF6F2662225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074B16-2C43-44FC-89D1-F7F73638CD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50AF2E-047A-4D5A-A966-E0A6EAE6DFC3}"/>
              </a:ext>
            </a:extLst>
          </p:cNvPr>
          <p:cNvSpPr>
            <a:spLocks noGrp="1"/>
          </p:cNvSpPr>
          <p:nvPr>
            <p:ph type="sldNum" sz="quarter" idx="12"/>
          </p:nvPr>
        </p:nvSpPr>
        <p:spPr/>
        <p:txBody>
          <a:bodyPr/>
          <a:lstStyle>
            <a:lvl1pPr>
              <a:defRPr/>
            </a:lvl1pPr>
          </a:lstStyle>
          <a:p>
            <a:pPr>
              <a:defRPr/>
            </a:pPr>
            <a:fld id="{EFC65928-33EB-4E37-90DC-3A1103EE3687}" type="slidenum">
              <a:rPr lang="en-US" altLang="en-US"/>
              <a:pPr>
                <a:defRPr/>
              </a:pPr>
              <a:t>‹#›</a:t>
            </a:fld>
            <a:endParaRPr lang="en-US" altLang="en-US"/>
          </a:p>
        </p:txBody>
      </p:sp>
    </p:spTree>
    <p:extLst>
      <p:ext uri="{BB962C8B-B14F-4D97-AF65-F5344CB8AC3E}">
        <p14:creationId xmlns:p14="http://schemas.microsoft.com/office/powerpoint/2010/main" val="402483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5776A1A-ED0B-418B-908E-884129EB19B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9C1A28D-65E8-45CF-9626-D5BDA6C77E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695EAD-87E1-417C-BABD-249D5736FD36}"/>
              </a:ext>
            </a:extLst>
          </p:cNvPr>
          <p:cNvSpPr>
            <a:spLocks noGrp="1"/>
          </p:cNvSpPr>
          <p:nvPr>
            <p:ph type="sldNum" sz="quarter" idx="12"/>
          </p:nvPr>
        </p:nvSpPr>
        <p:spPr/>
        <p:txBody>
          <a:bodyPr/>
          <a:lstStyle>
            <a:lvl1pPr>
              <a:defRPr/>
            </a:lvl1pPr>
          </a:lstStyle>
          <a:p>
            <a:pPr>
              <a:defRPr/>
            </a:pPr>
            <a:fld id="{E9A6DE7B-1B68-4109-9273-3DEA681AB303}" type="slidenum">
              <a:rPr lang="en-US" altLang="en-US"/>
              <a:pPr>
                <a:defRPr/>
              </a:pPr>
              <a:t>‹#›</a:t>
            </a:fld>
            <a:endParaRPr lang="en-US" altLang="en-US"/>
          </a:p>
        </p:txBody>
      </p:sp>
    </p:spTree>
    <p:extLst>
      <p:ext uri="{BB962C8B-B14F-4D97-AF65-F5344CB8AC3E}">
        <p14:creationId xmlns:p14="http://schemas.microsoft.com/office/powerpoint/2010/main" val="337398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6.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BDC666D-63AA-4FD3-A9A9-7F766E29FA59}"/>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75F9E57F-B01D-4129-BF2A-B09A25DB4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255C1-5CC4-4409-9ADF-FC1B300ACF9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45BEC27B-1423-4810-A838-B6919129010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3E8C9E2-186D-4074-B987-66701EFACBC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smtClean="0">
                <a:solidFill>
                  <a:schemeClr val="tx1">
                    <a:tint val="75000"/>
                  </a:schemeClr>
                </a:solidFill>
              </a:defRPr>
            </a:lvl1pPr>
          </a:lstStyle>
          <a:p>
            <a:pPr>
              <a:defRPr/>
            </a:pPr>
            <a:fld id="{A2DE4886-8D83-49F2-8C2A-D7AF4BCB2614}" type="slidenum">
              <a:rPr lang="en-US" altLang="en-US"/>
              <a:pPr>
                <a:defRPr/>
              </a:pPr>
              <a:t>‹#›</a:t>
            </a:fld>
            <a:endParaRPr lang="en-US" altLang="en-US"/>
          </a:p>
        </p:txBody>
      </p:sp>
    </p:spTree>
    <p:extLst>
      <p:ext uri="{BB962C8B-B14F-4D97-AF65-F5344CB8AC3E}">
        <p14:creationId xmlns:p14="http://schemas.microsoft.com/office/powerpoint/2010/main" val="352955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6BC3FF-6993-42E0-BCFF-C77FA64ABEB5}"/>
              </a:ext>
            </a:extLst>
          </p:cNvPr>
          <p:cNvSpPr/>
          <p:nvPr/>
        </p:nvSpPr>
        <p:spPr>
          <a:xfrm>
            <a:off x="243418" y="182564"/>
            <a:ext cx="11705167" cy="64928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099" name="Title Placeholder 1">
            <a:extLst>
              <a:ext uri="{FF2B5EF4-FFF2-40B4-BE49-F238E27FC236}">
                <a16:creationId xmlns:a16="http://schemas.microsoft.com/office/drawing/2014/main" id="{9CDA6C91-6323-4504-9CE2-7FB8B00DEB92}"/>
              </a:ext>
            </a:extLst>
          </p:cNvPr>
          <p:cNvSpPr>
            <a:spLocks noGrp="1"/>
          </p:cNvSpPr>
          <p:nvPr>
            <p:ph type="title"/>
          </p:nvPr>
        </p:nvSpPr>
        <p:spPr bwMode="auto">
          <a:xfrm>
            <a:off x="1143001" y="609601"/>
            <a:ext cx="987636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4C85FDEE-BC83-46C2-A847-F7F3C2BFDEC2}"/>
              </a:ext>
            </a:extLst>
          </p:cNvPr>
          <p:cNvSpPr>
            <a:spLocks noGrp="1"/>
          </p:cNvSpPr>
          <p:nvPr>
            <p:ph type="body" idx="1"/>
          </p:nvPr>
        </p:nvSpPr>
        <p:spPr bwMode="auto">
          <a:xfrm>
            <a:off x="1143000" y="2057400"/>
            <a:ext cx="98721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1CC0F9-6788-474C-9835-5D5313523825}"/>
              </a:ext>
            </a:extLst>
          </p:cNvPr>
          <p:cNvSpPr>
            <a:spLocks noGrp="1"/>
          </p:cNvSpPr>
          <p:nvPr>
            <p:ph type="dt" sz="half" idx="2"/>
          </p:nvPr>
        </p:nvSpPr>
        <p:spPr>
          <a:xfrm>
            <a:off x="1143000" y="6224589"/>
            <a:ext cx="2328333" cy="365125"/>
          </a:xfrm>
          <a:prstGeom prst="rect">
            <a:avLst/>
          </a:prstGeom>
        </p:spPr>
        <p:txBody>
          <a:bodyPr vert="horz" lIns="91440" tIns="45720" rIns="91440" bIns="45720" rtlCol="0" anchor="ctr"/>
          <a:lstStyle>
            <a:lvl1pPr algn="l" eaLnBrk="1" hangingPunct="1">
              <a:defRPr sz="1000">
                <a:solidFill>
                  <a:schemeClr val="accent1"/>
                </a:solidFill>
              </a:defRPr>
            </a:lvl1pPr>
          </a:lstStyle>
          <a:p>
            <a:pPr>
              <a:defRPr/>
            </a:pPr>
            <a:endParaRPr lang="en-US"/>
          </a:p>
        </p:txBody>
      </p:sp>
      <p:sp>
        <p:nvSpPr>
          <p:cNvPr id="5" name="Footer Placeholder 4">
            <a:extLst>
              <a:ext uri="{FF2B5EF4-FFF2-40B4-BE49-F238E27FC236}">
                <a16:creationId xmlns:a16="http://schemas.microsoft.com/office/drawing/2014/main" id="{53B5606C-84E4-47A6-A7A2-09A32A18164E}"/>
              </a:ext>
            </a:extLst>
          </p:cNvPr>
          <p:cNvSpPr>
            <a:spLocks noGrp="1"/>
          </p:cNvSpPr>
          <p:nvPr>
            <p:ph type="ftr" sz="quarter" idx="3"/>
          </p:nvPr>
        </p:nvSpPr>
        <p:spPr>
          <a:xfrm>
            <a:off x="3949700" y="6224589"/>
            <a:ext cx="4718051" cy="365125"/>
          </a:xfrm>
          <a:prstGeom prst="rect">
            <a:avLst/>
          </a:prstGeom>
        </p:spPr>
        <p:txBody>
          <a:bodyPr vert="horz" lIns="91440" tIns="45720" rIns="91440" bIns="45720" rtlCol="0" anchor="ctr"/>
          <a:lstStyle>
            <a:lvl1pPr algn="ctr" eaLnBrk="1" hangingPunct="1">
              <a:defRPr sz="1000">
                <a:solidFill>
                  <a:schemeClr val="accent1"/>
                </a:solidFill>
              </a:defRPr>
            </a:lvl1pPr>
          </a:lstStyle>
          <a:p>
            <a:pPr>
              <a:defRPr/>
            </a:pPr>
            <a:endParaRPr lang="en-US"/>
          </a:p>
        </p:txBody>
      </p:sp>
      <p:sp>
        <p:nvSpPr>
          <p:cNvPr id="6" name="Slide Number Placeholder 5">
            <a:extLst>
              <a:ext uri="{FF2B5EF4-FFF2-40B4-BE49-F238E27FC236}">
                <a16:creationId xmlns:a16="http://schemas.microsoft.com/office/drawing/2014/main" id="{DEC3B179-CC06-4EE0-B8C7-544EA5DF108A}"/>
              </a:ext>
            </a:extLst>
          </p:cNvPr>
          <p:cNvSpPr>
            <a:spLocks noGrp="1"/>
          </p:cNvSpPr>
          <p:nvPr>
            <p:ph type="sldNum" sz="quarter" idx="4"/>
          </p:nvPr>
        </p:nvSpPr>
        <p:spPr>
          <a:xfrm>
            <a:off x="9330268" y="6224589"/>
            <a:ext cx="1706033" cy="365125"/>
          </a:xfrm>
          <a:prstGeom prst="rect">
            <a:avLst/>
          </a:prstGeom>
        </p:spPr>
        <p:txBody>
          <a:bodyPr vert="horz" lIns="91440" tIns="45720" rIns="91440" bIns="45720" rtlCol="0" anchor="ctr"/>
          <a:lstStyle>
            <a:lvl1pPr algn="r" eaLnBrk="1" hangingPunct="1">
              <a:defRPr sz="1000" smtClean="0">
                <a:solidFill>
                  <a:schemeClr val="accent1"/>
                </a:solidFill>
              </a:defRPr>
            </a:lvl1pPr>
          </a:lstStyle>
          <a:p>
            <a:pPr>
              <a:defRPr/>
            </a:pPr>
            <a:fld id="{33F752F5-0188-4AA5-B966-CB98226B3515}" type="slidenum">
              <a:rPr lang="en-US" altLang="en-US"/>
              <a:pPr>
                <a:defRPr/>
              </a:pPr>
              <a:t>‹#›</a:t>
            </a:fld>
            <a:endParaRPr lang="en-US" altLang="en-US"/>
          </a:p>
        </p:txBody>
      </p:sp>
    </p:spTree>
    <p:extLst>
      <p:ext uri="{BB962C8B-B14F-4D97-AF65-F5344CB8AC3E}">
        <p14:creationId xmlns:p14="http://schemas.microsoft.com/office/powerpoint/2010/main" val="1179697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fontAlgn="base">
        <a:lnSpc>
          <a:spcPct val="90000"/>
        </a:lnSpc>
        <a:spcBef>
          <a:spcPct val="0"/>
        </a:spcBef>
        <a:spcAft>
          <a:spcPct val="0"/>
        </a:spcAft>
        <a:defRPr sz="4000" kern="1200">
          <a:solidFill>
            <a:schemeClr val="accent1"/>
          </a:solidFill>
          <a:latin typeface="+mj-lt"/>
          <a:ea typeface="+mj-ea"/>
          <a:cs typeface="+mj-cs"/>
        </a:defRPr>
      </a:lvl1pPr>
      <a:lvl2pPr algn="l" defTabSz="685800" rtl="0" fontAlgn="base">
        <a:lnSpc>
          <a:spcPct val="90000"/>
        </a:lnSpc>
        <a:spcBef>
          <a:spcPct val="0"/>
        </a:spcBef>
        <a:spcAft>
          <a:spcPct val="0"/>
        </a:spcAft>
        <a:defRPr sz="4000">
          <a:solidFill>
            <a:schemeClr val="accent1"/>
          </a:solidFill>
          <a:latin typeface="Corbel" panose="020B0503020204020204" pitchFamily="34" charset="0"/>
        </a:defRPr>
      </a:lvl2pPr>
      <a:lvl3pPr algn="l" defTabSz="685800" rtl="0" fontAlgn="base">
        <a:lnSpc>
          <a:spcPct val="90000"/>
        </a:lnSpc>
        <a:spcBef>
          <a:spcPct val="0"/>
        </a:spcBef>
        <a:spcAft>
          <a:spcPct val="0"/>
        </a:spcAft>
        <a:defRPr sz="4000">
          <a:solidFill>
            <a:schemeClr val="accent1"/>
          </a:solidFill>
          <a:latin typeface="Corbel" panose="020B0503020204020204" pitchFamily="34" charset="0"/>
        </a:defRPr>
      </a:lvl3pPr>
      <a:lvl4pPr algn="l" defTabSz="685800" rtl="0" fontAlgn="base">
        <a:lnSpc>
          <a:spcPct val="90000"/>
        </a:lnSpc>
        <a:spcBef>
          <a:spcPct val="0"/>
        </a:spcBef>
        <a:spcAft>
          <a:spcPct val="0"/>
        </a:spcAft>
        <a:defRPr sz="4000">
          <a:solidFill>
            <a:schemeClr val="accent1"/>
          </a:solidFill>
          <a:latin typeface="Corbel" panose="020B0503020204020204" pitchFamily="34" charset="0"/>
        </a:defRPr>
      </a:lvl4pPr>
      <a:lvl5pPr algn="l" defTabSz="685800" rtl="0" fontAlgn="base">
        <a:lnSpc>
          <a:spcPct val="90000"/>
        </a:lnSpc>
        <a:spcBef>
          <a:spcPct val="0"/>
        </a:spcBef>
        <a:spcAft>
          <a:spcPct val="0"/>
        </a:spcAft>
        <a:defRPr sz="4000">
          <a:solidFill>
            <a:schemeClr val="accent1"/>
          </a:solidFill>
          <a:latin typeface="Corbel" panose="020B0503020204020204" pitchFamily="34" charset="0"/>
        </a:defRPr>
      </a:lvl5pPr>
      <a:lvl6pPr marL="457200" algn="l" defTabSz="685800" rtl="0" fontAlgn="base">
        <a:lnSpc>
          <a:spcPct val="90000"/>
        </a:lnSpc>
        <a:spcBef>
          <a:spcPct val="0"/>
        </a:spcBef>
        <a:spcAft>
          <a:spcPct val="0"/>
        </a:spcAft>
        <a:defRPr sz="4000">
          <a:solidFill>
            <a:schemeClr val="accent1"/>
          </a:solidFill>
          <a:latin typeface="Corbel" panose="020B0503020204020204" pitchFamily="34" charset="0"/>
        </a:defRPr>
      </a:lvl6pPr>
      <a:lvl7pPr marL="914400" algn="l" defTabSz="685800" rtl="0" fontAlgn="base">
        <a:lnSpc>
          <a:spcPct val="90000"/>
        </a:lnSpc>
        <a:spcBef>
          <a:spcPct val="0"/>
        </a:spcBef>
        <a:spcAft>
          <a:spcPct val="0"/>
        </a:spcAft>
        <a:defRPr sz="4000">
          <a:solidFill>
            <a:schemeClr val="accent1"/>
          </a:solidFill>
          <a:latin typeface="Corbel" panose="020B0503020204020204" pitchFamily="34" charset="0"/>
        </a:defRPr>
      </a:lvl7pPr>
      <a:lvl8pPr marL="1371600" algn="l" defTabSz="685800" rtl="0" fontAlgn="base">
        <a:lnSpc>
          <a:spcPct val="90000"/>
        </a:lnSpc>
        <a:spcBef>
          <a:spcPct val="0"/>
        </a:spcBef>
        <a:spcAft>
          <a:spcPct val="0"/>
        </a:spcAft>
        <a:defRPr sz="4000">
          <a:solidFill>
            <a:schemeClr val="accent1"/>
          </a:solidFill>
          <a:latin typeface="Corbel" panose="020B0503020204020204" pitchFamily="34" charset="0"/>
        </a:defRPr>
      </a:lvl8pPr>
      <a:lvl9pPr marL="1828800" algn="l" defTabSz="685800" rtl="0" fontAlgn="base">
        <a:lnSpc>
          <a:spcPct val="90000"/>
        </a:lnSpc>
        <a:spcBef>
          <a:spcPct val="0"/>
        </a:spcBef>
        <a:spcAft>
          <a:spcPct val="0"/>
        </a:spcAft>
        <a:defRPr sz="4000">
          <a:solidFill>
            <a:schemeClr val="accent1"/>
          </a:solidFill>
          <a:latin typeface="Corbel" panose="020B0503020204020204" pitchFamily="34" charset="0"/>
        </a:defRPr>
      </a:lvl9pPr>
    </p:titleStyle>
    <p:bodyStyle>
      <a:lvl1pPr marL="171450" indent="-136525" algn="l" defTabSz="685800" rtl="0" fontAlgn="base">
        <a:lnSpc>
          <a:spcPct val="90000"/>
        </a:lnSpc>
        <a:spcBef>
          <a:spcPts val="1000"/>
        </a:spcBef>
        <a:spcAft>
          <a:spcPct val="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1pPr>
      <a:lvl2pPr marL="342900" indent="-136525" algn="l" defTabSz="685800" rtl="0" fontAlgn="base">
        <a:lnSpc>
          <a:spcPct val="90000"/>
        </a:lnSpc>
        <a:spcBef>
          <a:spcPts val="150"/>
        </a:spcBef>
        <a:spcAft>
          <a:spcPts val="300"/>
        </a:spcAft>
        <a:buClr>
          <a:schemeClr val="accent1"/>
        </a:buClr>
        <a:buSzPct val="80000"/>
        <a:buFont typeface="Corbel" panose="020B0503020204020204" pitchFamily="34" charset="0"/>
        <a:buChar char="•"/>
        <a:defRPr kern="1200">
          <a:solidFill>
            <a:schemeClr val="accent1"/>
          </a:solidFill>
          <a:latin typeface="+mn-lt"/>
          <a:ea typeface="+mn-ea"/>
          <a:cs typeface="+mn-cs"/>
        </a:defRPr>
      </a:lvl2pPr>
      <a:lvl3pPr marL="547688" indent="-136525" algn="l" defTabSz="685800" rtl="0" fontAlgn="base">
        <a:lnSpc>
          <a:spcPct val="90000"/>
        </a:lnSpc>
        <a:spcBef>
          <a:spcPts val="150"/>
        </a:spcBef>
        <a:spcAft>
          <a:spcPts val="3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3pPr>
      <a:lvl4pPr marL="754063" indent="-136525" algn="l" defTabSz="685800" rtl="0" fontAlgn="base">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4pPr>
      <a:lvl5pPr marL="919163" indent="-136525" algn="l" defTabSz="685800" rtl="0" fontAlgn="base">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4817" y="-181428"/>
            <a:ext cx="12617752" cy="7283752"/>
          </a:xfrm>
          <a:prstGeom prst="rect">
            <a:avLst/>
          </a:prstGeom>
        </p:spPr>
      </p:pic>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783">
              <a:defRPr/>
            </a:pPr>
            <a:fld id="{8663DD89-DA72-4956-8961-85B6562EBFBE}" type="datetimeFigureOut">
              <a:rPr lang="zh-CN" altLang="en-US" smtClean="0">
                <a:solidFill>
                  <a:prstClr val="black">
                    <a:tint val="75000"/>
                  </a:prstClr>
                </a:solidFill>
              </a:rPr>
              <a:pPr defTabSz="685783">
                <a:defRPr/>
              </a:pPr>
              <a:t>2021/2/22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783">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783">
              <a:defRPr/>
            </a:pPr>
            <a:fld id="{994C8F1E-C324-4ECD-9D66-17513A2AE6B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452787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4585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F42653E-9328-4792-8A92-74BB00DACA3E}"/>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01D62BAC-1791-40F4-AB20-1EF894DD13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62C5D-D1B2-4E35-8E9D-E836126B2B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8A7DADA7-4031-49E1-8942-443DB6A3B2E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D13509-060F-4ACD-A900-753E43EE86C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smtClean="0">
                <a:solidFill>
                  <a:schemeClr val="tx1">
                    <a:tint val="75000"/>
                  </a:schemeClr>
                </a:solidFill>
              </a:defRPr>
            </a:lvl1pPr>
          </a:lstStyle>
          <a:p>
            <a:pPr>
              <a:defRPr/>
            </a:pPr>
            <a:fld id="{E69B37BC-D6E9-41B4-A4ED-3A75479C8DBD}" type="slidenum">
              <a:rPr lang="en-US" altLang="en-US"/>
              <a:pPr>
                <a:defRPr/>
              </a:pPr>
              <a:t>‹#›</a:t>
            </a:fld>
            <a:endParaRPr lang="en-US" altLang="en-US"/>
          </a:p>
        </p:txBody>
      </p:sp>
    </p:spTree>
    <p:extLst>
      <p:ext uri="{BB962C8B-B14F-4D97-AF65-F5344CB8AC3E}">
        <p14:creationId xmlns:p14="http://schemas.microsoft.com/office/powerpoint/2010/main" val="2306876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2021/2/22</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73312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1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w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6.gif"/><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xml"/><Relationship Id="rId7" Type="http://schemas.openxmlformats.org/officeDocument/2006/relationships/image" Target="../media/image6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slideLayout" Target="../slideLayouts/slideLayout45.xml"/><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wmf"/><Relationship Id="rId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image" Target="../media/image72.jp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g"/><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4.jpe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Data" Target="../diagrams/data1.xml"/><Relationship Id="rId5" Type="http://schemas.openxmlformats.org/officeDocument/2006/relationships/image" Target="../media/image46.png"/><Relationship Id="rId10" Type="http://schemas.microsoft.com/office/2007/relationships/diagramDrawing" Target="../diagrams/drawing1.xml"/><Relationship Id="rId4" Type="http://schemas.openxmlformats.org/officeDocument/2006/relationships/image" Target="../media/image45.jpe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w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88C7DA4-8086-44EC-8199-6A252BC53FB4}"/>
              </a:ext>
            </a:extLst>
          </p:cNvPr>
          <p:cNvSpPr>
            <a:spLocks noGrp="1"/>
          </p:cNvSpPr>
          <p:nvPr>
            <p:ph type="title"/>
          </p:nvPr>
        </p:nvSpPr>
        <p:spPr>
          <a:xfrm>
            <a:off x="2354264" y="1173163"/>
            <a:ext cx="7475537" cy="2925762"/>
          </a:xfrm>
        </p:spPr>
        <p:txBody>
          <a:bodyPr/>
          <a:lstStyle/>
          <a:p>
            <a:endParaRPr lang="en-US" altLang="en-US"/>
          </a:p>
        </p:txBody>
      </p:sp>
      <p:sp>
        <p:nvSpPr>
          <p:cNvPr id="5123" name="Text Placeholder 2">
            <a:extLst>
              <a:ext uri="{FF2B5EF4-FFF2-40B4-BE49-F238E27FC236}">
                <a16:creationId xmlns:a16="http://schemas.microsoft.com/office/drawing/2014/main" id="{65078306-D941-446F-ABFB-563D5E04D151}"/>
              </a:ext>
            </a:extLst>
          </p:cNvPr>
          <p:cNvSpPr>
            <a:spLocks noGrp="1"/>
          </p:cNvSpPr>
          <p:nvPr>
            <p:ph type="body" idx="1"/>
          </p:nvPr>
        </p:nvSpPr>
        <p:spPr>
          <a:xfrm>
            <a:off x="2806701" y="4154488"/>
            <a:ext cx="6577013" cy="1363662"/>
          </a:xfrm>
        </p:spPr>
        <p:txBody>
          <a:bodyPr/>
          <a:lstStyle/>
          <a:p>
            <a:pPr fontAlgn="auto">
              <a:spcAft>
                <a:spcPts val="0"/>
              </a:spcAft>
              <a:defRPr/>
            </a:pPr>
            <a:endParaRPr lang="en-US" altLang="en-US"/>
          </a:p>
        </p:txBody>
      </p:sp>
      <p:pic>
        <p:nvPicPr>
          <p:cNvPr id="21508" name="Picture 3">
            <a:extLst>
              <a:ext uri="{FF2B5EF4-FFF2-40B4-BE49-F238E27FC236}">
                <a16:creationId xmlns:a16="http://schemas.microsoft.com/office/drawing/2014/main" id="{7CE37BA7-E842-46CC-A117-BF42A3A277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8">
            <a:extLst>
              <a:ext uri="{FF2B5EF4-FFF2-40B4-BE49-F238E27FC236}">
                <a16:creationId xmlns:a16="http://schemas.microsoft.com/office/drawing/2014/main" id="{D3C5C3B6-3DFA-40B9-86AC-4903538C8E4B}"/>
              </a:ext>
            </a:extLst>
          </p:cNvPr>
          <p:cNvSpPr txBox="1">
            <a:spLocks/>
          </p:cNvSpPr>
          <p:nvPr/>
        </p:nvSpPr>
        <p:spPr bwMode="auto">
          <a:xfrm>
            <a:off x="2057400" y="3505200"/>
            <a:ext cx="7772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eaLnBrk="1" fontAlgn="auto" hangingPunct="1">
              <a:spcAft>
                <a:spcPts val="0"/>
              </a:spcAft>
              <a:defRPr/>
            </a:pPr>
            <a:r>
              <a:rPr lang="en-US" sz="4800">
                <a:solidFill>
                  <a:srgbClr val="006600"/>
                </a:solidFill>
                <a:latin typeface="Times New Roman" pitchFamily="18" charset="0"/>
                <a:cs typeface="Times New Roman" pitchFamily="18" charset="0"/>
              </a:rPr>
              <a:t> </a:t>
            </a:r>
            <a:r>
              <a:rPr lang="en-US" sz="5400">
                <a:solidFill>
                  <a:srgbClr val="006600"/>
                </a:solidFill>
                <a:latin typeface="Times New Roman" pitchFamily="18" charset="0"/>
                <a:cs typeface="Times New Roman" pitchFamily="18" charset="0"/>
              </a:rPr>
              <a:t>TẬP ĐỌC - </a:t>
            </a:r>
            <a:r>
              <a:rPr lang="en-US" sz="5400" err="1">
                <a:solidFill>
                  <a:srgbClr val="006600"/>
                </a:solidFill>
                <a:latin typeface="Times New Roman" pitchFamily="18" charset="0"/>
                <a:cs typeface="Times New Roman" pitchFamily="18" charset="0"/>
              </a:rPr>
              <a:t>Lớp</a:t>
            </a:r>
            <a:r>
              <a:rPr lang="en-US" sz="5400">
                <a:solidFill>
                  <a:srgbClr val="006600"/>
                </a:solidFill>
                <a:latin typeface="Times New Roman" pitchFamily="18" charset="0"/>
                <a:cs typeface="Times New Roman" pitchFamily="18" charset="0"/>
              </a:rPr>
              <a:t> 4</a:t>
            </a:r>
          </a:p>
          <a:p>
            <a:pPr algn="ctr" eaLnBrk="1" fontAlgn="auto" hangingPunct="1">
              <a:spcAft>
                <a:spcPts val="0"/>
              </a:spcAft>
              <a:defRPr/>
            </a:pPr>
            <a:r>
              <a:rPr lang="en-US" sz="5400" err="1">
                <a:solidFill>
                  <a:srgbClr val="006600"/>
                </a:solidFill>
                <a:latin typeface="Times New Roman" pitchFamily="18" charset="0"/>
                <a:cs typeface="Times New Roman" pitchFamily="18" charset="0"/>
              </a:rPr>
              <a:t>Hoa</a:t>
            </a:r>
            <a:r>
              <a:rPr lang="en-US" sz="5400">
                <a:solidFill>
                  <a:srgbClr val="006600"/>
                </a:solidFill>
                <a:latin typeface="Times New Roman" pitchFamily="18" charset="0"/>
                <a:cs typeface="Times New Roman" pitchFamily="18" charset="0"/>
              </a:rPr>
              <a:t> học </a:t>
            </a:r>
            <a:r>
              <a:rPr lang="en-US" sz="5400" err="1">
                <a:solidFill>
                  <a:srgbClr val="006600"/>
                </a:solidFill>
                <a:latin typeface="Times New Roman" pitchFamily="18" charset="0"/>
                <a:cs typeface="Times New Roman" pitchFamily="18" charset="0"/>
              </a:rPr>
              <a:t>trò</a:t>
            </a:r>
            <a:br>
              <a:rPr lang="en-US" sz="4800">
                <a:solidFill>
                  <a:srgbClr val="006600"/>
                </a:solidFill>
                <a:latin typeface="Times New Roman" pitchFamily="18" charset="0"/>
                <a:cs typeface="Times New Roman" pitchFamily="18" charset="0"/>
              </a:rPr>
            </a:br>
            <a:endParaRPr lang="en-US" sz="4800">
              <a:solidFill>
                <a:srgbClr val="006600"/>
              </a:solidFill>
              <a:latin typeface="Times New Roman" pitchFamily="18" charset="0"/>
              <a:cs typeface="Times New Roman" pitchFamily="18" charset="0"/>
            </a:endParaRPr>
          </a:p>
        </p:txBody>
      </p:sp>
      <p:sp>
        <p:nvSpPr>
          <p:cNvPr id="5126" name="Rectangle 5">
            <a:extLst>
              <a:ext uri="{FF2B5EF4-FFF2-40B4-BE49-F238E27FC236}">
                <a16:creationId xmlns:a16="http://schemas.microsoft.com/office/drawing/2014/main" id="{5DE6756F-E6CE-4384-AED5-EF2382E51DF1}"/>
              </a:ext>
            </a:extLst>
          </p:cNvPr>
          <p:cNvSpPr>
            <a:spLocks noChangeArrowheads="1"/>
          </p:cNvSpPr>
          <p:nvPr/>
        </p:nvSpPr>
        <p:spPr bwMode="auto">
          <a:xfrm>
            <a:off x="1683251" y="385227"/>
            <a:ext cx="881756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600" b="1">
                <a:solidFill>
                  <a:srgbClr val="000099"/>
                </a:solidFill>
                <a:latin typeface="Times New Roman" panose="02020603050405020304" pitchFamily="18" charset="0"/>
                <a:cs typeface="Times New Roman" panose="02020603050405020304" pitchFamily="18" charset="0"/>
              </a:rPr>
              <a:t>TRƯỜNG TIỂU HỌC VŨ XUÂN THIỀU</a:t>
            </a:r>
          </a:p>
          <a:p>
            <a:pPr algn="ctr" fontAlgn="base">
              <a:spcBef>
                <a:spcPct val="0"/>
              </a:spcBef>
              <a:spcAft>
                <a:spcPct val="0"/>
              </a:spcAft>
            </a:pPr>
            <a:r>
              <a:rPr lang="en-US" altLang="en-US" sz="3200" b="1">
                <a:solidFill>
                  <a:srgbClr val="000099"/>
                </a:solidFill>
                <a:latin typeface="Times New Roman" panose="02020603050405020304" pitchFamily="18" charset="0"/>
                <a:cs typeface="Times New Roman" panose="02020603050405020304" pitchFamily="18" charset="0"/>
              </a:rPr>
              <a:t>QUẬN LONG BIÊN- HÀ NỘI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500" fill="hold"/>
                                        <p:tgtEl>
                                          <p:spTgt spid="5126"/>
                                        </p:tgtEl>
                                        <p:attrNameLst>
                                          <p:attrName>ppt_w</p:attrName>
                                        </p:attrNameLst>
                                      </p:cBhvr>
                                      <p:tavLst>
                                        <p:tav tm="0">
                                          <p:val>
                                            <p:fltVal val="0"/>
                                          </p:val>
                                        </p:tav>
                                        <p:tav tm="100000">
                                          <p:val>
                                            <p:strVal val="#ppt_w"/>
                                          </p:val>
                                        </p:tav>
                                      </p:tavLst>
                                    </p:anim>
                                    <p:anim calcmode="lin" valueType="num">
                                      <p:cBhvr>
                                        <p:cTn id="8" dur="500" fill="hold"/>
                                        <p:tgtEl>
                                          <p:spTgt spid="5126"/>
                                        </p:tgtEl>
                                        <p:attrNameLst>
                                          <p:attrName>ppt_h</p:attrName>
                                        </p:attrNameLst>
                                      </p:cBhvr>
                                      <p:tavLst>
                                        <p:tav tm="0">
                                          <p:val>
                                            <p:fltVal val="0"/>
                                          </p:val>
                                        </p:tav>
                                        <p:tav tm="100000">
                                          <p:val>
                                            <p:strVal val="#ppt_h"/>
                                          </p:val>
                                        </p:tav>
                                      </p:tavLst>
                                    </p:anim>
                                    <p:animEffect transition="in" filter="fade">
                                      <p:cBhvr>
                                        <p:cTn id="9" dur="500"/>
                                        <p:tgtEl>
                                          <p:spTgt spid="51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1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E3E813EF-158C-44D6-9EC6-0E398A7E3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1443"/>
            <a:ext cx="4923692" cy="369655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2">
            <a:hlinkClick r:id="rId3" action="ppaction://hlinksldjump"/>
            <a:extLst>
              <a:ext uri="{FF2B5EF4-FFF2-40B4-BE49-F238E27FC236}">
                <a16:creationId xmlns:a16="http://schemas.microsoft.com/office/drawing/2014/main" id="{A851CD18-E717-463B-9570-959AB7EF7EF9}"/>
              </a:ext>
            </a:extLst>
          </p:cNvPr>
          <p:cNvSpPr txBox="1">
            <a:spLocks noChangeArrowheads="1"/>
          </p:cNvSpPr>
          <p:nvPr/>
        </p:nvSpPr>
        <p:spPr bwMode="auto">
          <a:xfrm>
            <a:off x="1907380" y="1824329"/>
            <a:ext cx="94452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002060"/>
                </a:solidFill>
                <a:latin typeface="Times New Roman" panose="02020603050405020304" pitchFamily="18" charset="0"/>
                <a:sym typeface="Wingdings" panose="05000000000000000000" pitchFamily="2" charset="2"/>
              </a:rPr>
              <a:t>- </a:t>
            </a:r>
            <a:r>
              <a:rPr lang="en-US" altLang="en-US" sz="3200" b="1">
                <a:solidFill>
                  <a:srgbClr val="002060"/>
                </a:solidFill>
                <a:latin typeface="Times New Roman" panose="02020603050405020304" pitchFamily="18" charset="0"/>
              </a:rPr>
              <a:t>Phần tử</a:t>
            </a:r>
            <a:r>
              <a:rPr lang="en-US" altLang="en-US" sz="3200">
                <a:solidFill>
                  <a:srgbClr val="002060"/>
                </a:solidFill>
                <a:latin typeface="Times New Roman" panose="02020603050405020304" pitchFamily="18" charset="0"/>
              </a:rPr>
              <a:t>: một bộ phận, một phần trong cái chung.</a:t>
            </a:r>
          </a:p>
        </p:txBody>
      </p:sp>
      <p:sp>
        <p:nvSpPr>
          <p:cNvPr id="7" name="Text Box 23">
            <a:extLst>
              <a:ext uri="{FF2B5EF4-FFF2-40B4-BE49-F238E27FC236}">
                <a16:creationId xmlns:a16="http://schemas.microsoft.com/office/drawing/2014/main" id="{0B91E226-8565-4758-8AE5-0ADC74C32955}"/>
              </a:ext>
            </a:extLst>
          </p:cNvPr>
          <p:cNvSpPr txBox="1">
            <a:spLocks noChangeArrowheads="1"/>
          </p:cNvSpPr>
          <p:nvPr/>
        </p:nvSpPr>
        <p:spPr bwMode="auto">
          <a:xfrm>
            <a:off x="5105399" y="3656653"/>
            <a:ext cx="6922477"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002060"/>
                </a:solidFill>
                <a:latin typeface="Times New Roman" panose="02020603050405020304" pitchFamily="18" charset="0"/>
                <a:sym typeface="Wingdings" panose="05000000000000000000" pitchFamily="2" charset="2"/>
              </a:rPr>
              <a:t>- </a:t>
            </a:r>
            <a:r>
              <a:rPr lang="en-US" altLang="en-US" sz="3200" b="1">
                <a:solidFill>
                  <a:srgbClr val="002060"/>
                </a:solidFill>
                <a:latin typeface="Times New Roman" panose="02020603050405020304" pitchFamily="18" charset="0"/>
                <a:sym typeface="Wingdings" panose="05000000000000000000" pitchFamily="2" charset="2"/>
              </a:rPr>
              <a:t>Vô tâm</a:t>
            </a:r>
            <a:r>
              <a:rPr lang="en-US" altLang="en-US" sz="3200">
                <a:solidFill>
                  <a:srgbClr val="002060"/>
                </a:solidFill>
                <a:latin typeface="Times New Roman" panose="02020603050405020304" pitchFamily="18" charset="0"/>
                <a:sym typeface="Wingdings" panose="05000000000000000000" pitchFamily="2" charset="2"/>
              </a:rPr>
              <a:t>: không để ý đến những điều lẽ ra cần để ý.</a:t>
            </a:r>
          </a:p>
        </p:txBody>
      </p:sp>
      <p:sp>
        <p:nvSpPr>
          <p:cNvPr id="8" name="Text Box 24">
            <a:extLst>
              <a:ext uri="{FF2B5EF4-FFF2-40B4-BE49-F238E27FC236}">
                <a16:creationId xmlns:a16="http://schemas.microsoft.com/office/drawing/2014/main" id="{84EB6FFA-F525-4C97-BDDB-ACAE57546341}"/>
              </a:ext>
            </a:extLst>
          </p:cNvPr>
          <p:cNvSpPr txBox="1">
            <a:spLocks noChangeArrowheads="1"/>
          </p:cNvSpPr>
          <p:nvPr/>
        </p:nvSpPr>
        <p:spPr bwMode="auto">
          <a:xfrm>
            <a:off x="5105400" y="4766507"/>
            <a:ext cx="7277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002060"/>
                </a:solidFill>
                <a:latin typeface="Times New Roman" panose="02020603050405020304" pitchFamily="18" charset="0"/>
                <a:sym typeface="Wingdings" panose="05000000000000000000" pitchFamily="2" charset="2"/>
              </a:rPr>
              <a:t>- </a:t>
            </a:r>
            <a:r>
              <a:rPr lang="en-US" altLang="en-US" sz="3200" b="1">
                <a:solidFill>
                  <a:srgbClr val="002060"/>
                </a:solidFill>
                <a:latin typeface="Times New Roman" panose="02020603050405020304" pitchFamily="18" charset="0"/>
              </a:rPr>
              <a:t>Tin thắm</a:t>
            </a:r>
            <a:r>
              <a:rPr lang="en-US" altLang="en-US" sz="3200">
                <a:solidFill>
                  <a:srgbClr val="002060"/>
                </a:solidFill>
                <a:latin typeface="Times New Roman" panose="02020603050405020304" pitchFamily="18" charset="0"/>
              </a:rPr>
              <a:t>: tin vui (thắm: đỏ).</a:t>
            </a:r>
          </a:p>
        </p:txBody>
      </p:sp>
      <p:sp>
        <p:nvSpPr>
          <p:cNvPr id="9" name="Text Box 32">
            <a:hlinkClick r:id="rId4" action="ppaction://hlinksldjump"/>
            <a:extLst>
              <a:ext uri="{FF2B5EF4-FFF2-40B4-BE49-F238E27FC236}">
                <a16:creationId xmlns:a16="http://schemas.microsoft.com/office/drawing/2014/main" id="{878907DE-2BB2-4855-A3D3-26ED6FF06920}"/>
              </a:ext>
            </a:extLst>
          </p:cNvPr>
          <p:cNvSpPr txBox="1">
            <a:spLocks noChangeArrowheads="1"/>
          </p:cNvSpPr>
          <p:nvPr/>
        </p:nvSpPr>
        <p:spPr bwMode="auto">
          <a:xfrm>
            <a:off x="1907381" y="728808"/>
            <a:ext cx="9867277"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002060"/>
                </a:solidFill>
                <a:latin typeface="Times New Roman" panose="02020603050405020304" pitchFamily="18" charset="0"/>
                <a:sym typeface="Wingdings" panose="05000000000000000000" pitchFamily="2" charset="2"/>
              </a:rPr>
              <a:t>- </a:t>
            </a:r>
            <a:r>
              <a:rPr lang="en-US" altLang="en-US" sz="3200" b="1">
                <a:solidFill>
                  <a:srgbClr val="002060"/>
                </a:solidFill>
                <a:latin typeface="Times New Roman" panose="02020603050405020304" pitchFamily="18" charset="0"/>
              </a:rPr>
              <a:t>Phượng</a:t>
            </a:r>
            <a:r>
              <a:rPr lang="en-US" altLang="en-US" sz="3200">
                <a:solidFill>
                  <a:srgbClr val="002060"/>
                </a:solidFill>
                <a:latin typeface="Times New Roman" panose="02020603050405020304" pitchFamily="18" charset="0"/>
              </a:rPr>
              <a:t>: cây bóng mát có hoa màu đỏ, hoa mọc thành từng chùm, nở vào mùa hè.</a:t>
            </a:r>
          </a:p>
        </p:txBody>
      </p:sp>
      <p:sp>
        <p:nvSpPr>
          <p:cNvPr id="10" name="Text Box 24">
            <a:extLst>
              <a:ext uri="{FF2B5EF4-FFF2-40B4-BE49-F238E27FC236}">
                <a16:creationId xmlns:a16="http://schemas.microsoft.com/office/drawing/2014/main" id="{2A1C9B36-63D4-45B8-BAB7-68791A53051F}"/>
              </a:ext>
            </a:extLst>
          </p:cNvPr>
          <p:cNvSpPr txBox="1">
            <a:spLocks noChangeArrowheads="1"/>
          </p:cNvSpPr>
          <p:nvPr/>
        </p:nvSpPr>
        <p:spPr bwMode="auto">
          <a:xfrm>
            <a:off x="5105400" y="5572086"/>
            <a:ext cx="72771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002060"/>
                </a:solidFill>
                <a:latin typeface="Times New Roman" panose="02020603050405020304" pitchFamily="18" charset="0"/>
                <a:sym typeface="Wingdings" panose="05000000000000000000" pitchFamily="2" charset="2"/>
              </a:rPr>
              <a:t>- </a:t>
            </a:r>
            <a:r>
              <a:rPr lang="en-US" altLang="en-US" sz="3200" b="1">
                <a:solidFill>
                  <a:srgbClr val="002060"/>
                </a:solidFill>
                <a:latin typeface="Times New Roman" panose="02020603050405020304" pitchFamily="18" charset="0"/>
              </a:rPr>
              <a:t>Chói lọi</a:t>
            </a:r>
            <a:r>
              <a:rPr lang="en-US" altLang="en-US" sz="3200">
                <a:solidFill>
                  <a:srgbClr val="002060"/>
                </a:solidFill>
                <a:latin typeface="Times New Roman" panose="02020603050405020304" pitchFamily="18" charset="0"/>
              </a:rPr>
              <a:t>: sáng và đẹp rực rỡ.</a:t>
            </a:r>
          </a:p>
        </p:txBody>
      </p:sp>
      <p:sp>
        <p:nvSpPr>
          <p:cNvPr id="11" name="WordArt 3">
            <a:extLst>
              <a:ext uri="{FF2B5EF4-FFF2-40B4-BE49-F238E27FC236}">
                <a16:creationId xmlns:a16="http://schemas.microsoft.com/office/drawing/2014/main" id="{611CE328-5B33-470E-A261-6B401B6D4D68}"/>
              </a:ext>
            </a:extLst>
          </p:cNvPr>
          <p:cNvSpPr>
            <a:spLocks noChangeArrowheads="1" noChangeShapeType="1" noTextEdit="1"/>
          </p:cNvSpPr>
          <p:nvPr/>
        </p:nvSpPr>
        <p:spPr bwMode="auto">
          <a:xfrm>
            <a:off x="4337050" y="119207"/>
            <a:ext cx="31242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Một số từ ngữ khó</a:t>
            </a:r>
          </a:p>
        </p:txBody>
      </p:sp>
      <p:sp>
        <p:nvSpPr>
          <p:cNvPr id="18" name="Text Box 22">
            <a:hlinkClick r:id="rId3" action="ppaction://hlinksldjump"/>
            <a:extLst>
              <a:ext uri="{FF2B5EF4-FFF2-40B4-BE49-F238E27FC236}">
                <a16:creationId xmlns:a16="http://schemas.microsoft.com/office/drawing/2014/main" id="{A9825BBC-A8BD-4A5F-8775-26B8F5AB7E99}"/>
              </a:ext>
            </a:extLst>
          </p:cNvPr>
          <p:cNvSpPr txBox="1">
            <a:spLocks noChangeArrowheads="1"/>
          </p:cNvSpPr>
          <p:nvPr/>
        </p:nvSpPr>
        <p:spPr bwMode="auto">
          <a:xfrm>
            <a:off x="3163997" y="2541067"/>
            <a:ext cx="800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u="sng">
                <a:solidFill>
                  <a:prstClr val="black"/>
                </a:solidFill>
                <a:latin typeface="Times New Roman" panose="02020603050405020304" pitchFamily="18" charset="0"/>
                <a:sym typeface="Wingdings" panose="05000000000000000000" pitchFamily="2" charset="2"/>
              </a:rPr>
              <a:t>Ví dụ: </a:t>
            </a:r>
            <a:r>
              <a:rPr lang="en-US" altLang="en-US" sz="3200">
                <a:solidFill>
                  <a:prstClr val="black"/>
                </a:solidFill>
                <a:latin typeface="Times New Roman" panose="02020603050405020304" pitchFamily="18" charset="0"/>
                <a:sym typeface="Wingdings" panose="05000000000000000000" pitchFamily="2" charset="2"/>
              </a:rPr>
              <a:t>Mỗi gia đình là một </a:t>
            </a:r>
            <a:r>
              <a:rPr lang="en-US" altLang="en-US" sz="3200" b="1">
                <a:solidFill>
                  <a:prstClr val="black"/>
                </a:solidFill>
                <a:latin typeface="Times New Roman" panose="02020603050405020304" pitchFamily="18" charset="0"/>
                <a:sym typeface="Wingdings" panose="05000000000000000000" pitchFamily="2" charset="2"/>
              </a:rPr>
              <a:t>phần tử </a:t>
            </a:r>
            <a:r>
              <a:rPr lang="en-US" altLang="en-US" sz="3200">
                <a:solidFill>
                  <a:prstClr val="black"/>
                </a:solidFill>
                <a:latin typeface="Times New Roman" panose="02020603050405020304" pitchFamily="18" charset="0"/>
                <a:sym typeface="Wingdings" panose="05000000000000000000" pitchFamily="2" charset="2"/>
              </a:rPr>
              <a:t>của xã hội.</a:t>
            </a:r>
            <a:endParaRPr lang="en-US" altLang="en-US" sz="32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86408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4)">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4)">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4)">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4)">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9" grpId="0" autoUpdateAnimBg="0"/>
      <p:bldP spid="10" grpId="0" autoUpdateAnimBg="0"/>
      <p:bldP spid="1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758C7F2C-42B2-4EFF-BE71-69C45E2D8B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323298"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2">
            <a:hlinkClick r:id="rId3" action="ppaction://hlinksldjump"/>
            <a:extLst>
              <a:ext uri="{FF2B5EF4-FFF2-40B4-BE49-F238E27FC236}">
                <a16:creationId xmlns:a16="http://schemas.microsoft.com/office/drawing/2014/main" id="{1581AEF4-EEEC-4D94-9B9E-F819ADED8A3B}"/>
              </a:ext>
            </a:extLst>
          </p:cNvPr>
          <p:cNvSpPr txBox="1">
            <a:spLocks noChangeArrowheads="1"/>
          </p:cNvSpPr>
          <p:nvPr/>
        </p:nvSpPr>
        <p:spPr bwMode="auto">
          <a:xfrm>
            <a:off x="422031" y="734291"/>
            <a:ext cx="109305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600">
                <a:solidFill>
                  <a:prstClr val="black"/>
                </a:solidFill>
                <a:latin typeface="Times New Roman" panose="02020603050405020304" pitchFamily="18" charset="0"/>
                <a:sym typeface="Wingdings" panose="05000000000000000000" pitchFamily="2" charset="2"/>
              </a:rPr>
              <a:t>Mỗi hoa chỉ là một phần tử của xã hội thắm tươi; người ta quên đoá hoa, chỉ nghĩ đến cây, đến hàng, đến những tán hoa lớn xoè ra như muôn ngàn con bướm thắm đậu khít nhau.</a:t>
            </a:r>
          </a:p>
        </p:txBody>
      </p:sp>
      <p:sp>
        <p:nvSpPr>
          <p:cNvPr id="12" name="WordArt 3">
            <a:extLst>
              <a:ext uri="{FF2B5EF4-FFF2-40B4-BE49-F238E27FC236}">
                <a16:creationId xmlns:a16="http://schemas.microsoft.com/office/drawing/2014/main" id="{7BC3AA9F-1A1D-4F8E-953E-384C7D69DFC6}"/>
              </a:ext>
            </a:extLst>
          </p:cNvPr>
          <p:cNvSpPr>
            <a:spLocks noChangeArrowheads="1" noChangeShapeType="1" noTextEdit="1"/>
          </p:cNvSpPr>
          <p:nvPr/>
        </p:nvSpPr>
        <p:spPr bwMode="auto">
          <a:xfrm>
            <a:off x="4305300" y="-1385"/>
            <a:ext cx="3086100" cy="53478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Luyện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758C7F2C-42B2-4EFF-BE71-69C45E2D8B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323298"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2">
            <a:hlinkClick r:id="rId3" action="ppaction://hlinksldjump"/>
            <a:extLst>
              <a:ext uri="{FF2B5EF4-FFF2-40B4-BE49-F238E27FC236}">
                <a16:creationId xmlns:a16="http://schemas.microsoft.com/office/drawing/2014/main" id="{1581AEF4-EEEC-4D94-9B9E-F819ADED8A3B}"/>
              </a:ext>
            </a:extLst>
          </p:cNvPr>
          <p:cNvSpPr txBox="1">
            <a:spLocks noChangeArrowheads="1"/>
          </p:cNvSpPr>
          <p:nvPr/>
        </p:nvSpPr>
        <p:spPr bwMode="auto">
          <a:xfrm>
            <a:off x="422031" y="734291"/>
            <a:ext cx="109305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600">
                <a:solidFill>
                  <a:prstClr val="black"/>
                </a:solidFill>
                <a:latin typeface="Times New Roman" panose="02020603050405020304" pitchFamily="18" charset="0"/>
                <a:sym typeface="Wingdings" panose="05000000000000000000" pitchFamily="2" charset="2"/>
              </a:rPr>
              <a:t>Mỗi hoa chỉ là một phần tử của xã hội thắm tươi; người ta quên đoá hoa, chỉ nghĩ đến cây, đến hàng, đến những </a:t>
            </a:r>
            <a:r>
              <a:rPr lang="en-US" altLang="en-US" sz="3600" b="1">
                <a:solidFill>
                  <a:prstClr val="black"/>
                </a:solidFill>
                <a:latin typeface="Times New Roman" panose="02020603050405020304" pitchFamily="18" charset="0"/>
                <a:sym typeface="Wingdings" panose="05000000000000000000" pitchFamily="2" charset="2"/>
              </a:rPr>
              <a:t>tán hoa lớn  xoè ra </a:t>
            </a:r>
            <a:r>
              <a:rPr lang="en-US" altLang="en-US" sz="3600">
                <a:solidFill>
                  <a:prstClr val="black"/>
                </a:solidFill>
                <a:latin typeface="Times New Roman" panose="02020603050405020304" pitchFamily="18" charset="0"/>
                <a:sym typeface="Wingdings" panose="05000000000000000000" pitchFamily="2" charset="2"/>
              </a:rPr>
              <a:t>như </a:t>
            </a:r>
            <a:r>
              <a:rPr lang="en-US" altLang="en-US" sz="3600" b="1">
                <a:solidFill>
                  <a:prstClr val="black"/>
                </a:solidFill>
                <a:latin typeface="Times New Roman" panose="02020603050405020304" pitchFamily="18" charset="0"/>
                <a:sym typeface="Wingdings" panose="05000000000000000000" pitchFamily="2" charset="2"/>
              </a:rPr>
              <a:t>muôn ngàn con bướm thắm  </a:t>
            </a:r>
            <a:r>
              <a:rPr lang="en-US" altLang="en-US" sz="3600">
                <a:solidFill>
                  <a:prstClr val="black"/>
                </a:solidFill>
                <a:latin typeface="Times New Roman" panose="02020603050405020304" pitchFamily="18" charset="0"/>
                <a:sym typeface="Wingdings" panose="05000000000000000000" pitchFamily="2" charset="2"/>
              </a:rPr>
              <a:t>đậu khít nhau.</a:t>
            </a:r>
          </a:p>
        </p:txBody>
      </p:sp>
      <p:cxnSp>
        <p:nvCxnSpPr>
          <p:cNvPr id="3" name="Straight Connector 2">
            <a:extLst>
              <a:ext uri="{FF2B5EF4-FFF2-40B4-BE49-F238E27FC236}">
                <a16:creationId xmlns:a16="http://schemas.microsoft.com/office/drawing/2014/main" id="{E8E65CC8-F62C-4746-B8B3-BBBF194BA568}"/>
              </a:ext>
            </a:extLst>
          </p:cNvPr>
          <p:cNvCxnSpPr/>
          <p:nvPr/>
        </p:nvCxnSpPr>
        <p:spPr>
          <a:xfrm flipH="1">
            <a:off x="2072905" y="1888453"/>
            <a:ext cx="228600" cy="685800"/>
          </a:xfrm>
          <a:prstGeom prst="line">
            <a:avLst/>
          </a:prstGeom>
          <a:ln w="2857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C1DC754-6B41-42A9-B7D4-2DB980FE3100}"/>
              </a:ext>
            </a:extLst>
          </p:cNvPr>
          <p:cNvCxnSpPr/>
          <p:nvPr/>
        </p:nvCxnSpPr>
        <p:spPr>
          <a:xfrm flipH="1">
            <a:off x="10282311" y="1888453"/>
            <a:ext cx="228600" cy="685800"/>
          </a:xfrm>
          <a:prstGeom prst="line">
            <a:avLst/>
          </a:prstGeom>
          <a:ln w="28575">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798CACFE-09A5-49CB-969B-0D8BEB8FE005}"/>
              </a:ext>
            </a:extLst>
          </p:cNvPr>
          <p:cNvSpPr/>
          <p:nvPr/>
        </p:nvSpPr>
        <p:spPr>
          <a:xfrm>
            <a:off x="422031" y="3451324"/>
            <a:ext cx="10241280" cy="1754326"/>
          </a:xfrm>
          <a:prstGeom prst="rect">
            <a:avLst/>
          </a:prstGeom>
        </p:spPr>
        <p:txBody>
          <a:bodyPr wrap="square">
            <a:spAutoFit/>
          </a:bodyPr>
          <a:lstStyle/>
          <a:p>
            <a:pPr eaLnBrk="0" fontAlgn="base" hangingPunct="0">
              <a:spcBef>
                <a:spcPct val="0"/>
              </a:spcBef>
              <a:spcAft>
                <a:spcPct val="0"/>
              </a:spcAft>
            </a:pPr>
            <a:r>
              <a:rPr lang="en-US" altLang="en-US" sz="3600">
                <a:solidFill>
                  <a:prstClr val="black"/>
                </a:solidFill>
                <a:latin typeface="Times New Roman" panose="02020603050405020304" pitchFamily="18" charset="0"/>
              </a:rPr>
              <a:t>Rồi hòa nhịp với mặt trời chói lọi, màu phượng </a:t>
            </a:r>
            <a:r>
              <a:rPr lang="en-US" altLang="en-US" sz="3600" b="1">
                <a:solidFill>
                  <a:prstClr val="black"/>
                </a:solidFill>
                <a:latin typeface="Times New Roman" panose="02020603050405020304" pitchFamily="18" charset="0"/>
              </a:rPr>
              <a:t>mạnh mẽ </a:t>
            </a:r>
            <a:r>
              <a:rPr lang="en-US" altLang="en-US" sz="3600">
                <a:solidFill>
                  <a:prstClr val="black"/>
                </a:solidFill>
                <a:latin typeface="Times New Roman" panose="02020603050405020304" pitchFamily="18" charset="0"/>
              </a:rPr>
              <a:t>kêu vang: </a:t>
            </a:r>
            <a:r>
              <a:rPr lang="en-US" altLang="en-US" sz="3600" b="1">
                <a:solidFill>
                  <a:prstClr val="black"/>
                </a:solidFill>
                <a:latin typeface="Times New Roman" panose="02020603050405020304" pitchFamily="18" charset="0"/>
              </a:rPr>
              <a:t>Hè đến rồi! </a:t>
            </a:r>
            <a:r>
              <a:rPr lang="en-US" altLang="en-US" sz="3600">
                <a:solidFill>
                  <a:prstClr val="black"/>
                </a:solidFill>
                <a:latin typeface="Times New Roman" panose="02020603050405020304" pitchFamily="18" charset="0"/>
              </a:rPr>
              <a:t>Khắp thành phố bỗng </a:t>
            </a:r>
            <a:r>
              <a:rPr lang="en-US" altLang="en-US" sz="3600" b="1">
                <a:solidFill>
                  <a:prstClr val="black"/>
                </a:solidFill>
                <a:latin typeface="Times New Roman" panose="02020603050405020304" pitchFamily="18" charset="0"/>
              </a:rPr>
              <a:t>rực lên </a:t>
            </a:r>
            <a:r>
              <a:rPr lang="en-US" altLang="en-US" sz="3600">
                <a:solidFill>
                  <a:prstClr val="black"/>
                </a:solidFill>
                <a:latin typeface="Times New Roman" panose="02020603050405020304" pitchFamily="18" charset="0"/>
              </a:rPr>
              <a:t>như đến Tết nhà nhà đều dán câu đối đỏ.</a:t>
            </a:r>
            <a:endParaRPr lang="en-US" sz="3600">
              <a:solidFill>
                <a:prstClr val="black"/>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749E9B7B-565A-4DBA-B171-D53BC70E247A}"/>
              </a:ext>
            </a:extLst>
          </p:cNvPr>
          <p:cNvCxnSpPr/>
          <p:nvPr/>
        </p:nvCxnSpPr>
        <p:spPr>
          <a:xfrm flipH="1">
            <a:off x="1026780" y="4615568"/>
            <a:ext cx="228600" cy="685800"/>
          </a:xfrm>
          <a:prstGeom prst="line">
            <a:avLst/>
          </a:prstGeom>
          <a:ln w="28575">
            <a:solidFill>
              <a:schemeClr val="bg2">
                <a:lumMod val="2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874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E8E19C00-8EA2-4813-BEB5-E180F5B2B274}"/>
              </a:ext>
            </a:extLst>
          </p:cNvPr>
          <p:cNvSpPr txBox="1">
            <a:spLocks noChangeArrowheads="1"/>
          </p:cNvSpPr>
          <p:nvPr/>
        </p:nvSpPr>
        <p:spPr bwMode="auto">
          <a:xfrm>
            <a:off x="417342" y="762000"/>
            <a:ext cx="113573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Phượng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không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phải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một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đoá</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không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phải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vài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cành</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phượng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đây</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là</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cả</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một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loạt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cả</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một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vùng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cả</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một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góc</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trời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đỏ</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rực</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Mỗi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hoa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chỉ</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là</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một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phần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tử</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của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cả xã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hội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thắm</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tươi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người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ta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quên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đoá</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hoa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chỉ</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nghĩ</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đến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cây</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đến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hàng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đến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những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tán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hoa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lớn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xoè</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ra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như</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muôn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ngàn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con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bướm</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thắm</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đậu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khít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nhau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a:t>
            </a:r>
          </a:p>
        </p:txBody>
      </p:sp>
      <p:sp>
        <p:nvSpPr>
          <p:cNvPr id="5" name="Text Box 4">
            <a:extLst>
              <a:ext uri="{FF2B5EF4-FFF2-40B4-BE49-F238E27FC236}">
                <a16:creationId xmlns:a16="http://schemas.microsoft.com/office/drawing/2014/main" id="{F11FF832-2D00-499F-A000-D78EB3626D0E}"/>
              </a:ext>
            </a:extLst>
          </p:cNvPr>
          <p:cNvSpPr txBox="1">
            <a:spLocks noChangeArrowheads="1"/>
          </p:cNvSpPr>
          <p:nvPr/>
        </p:nvSpPr>
        <p:spPr bwMode="auto">
          <a:xfrm>
            <a:off x="417342" y="2349550"/>
            <a:ext cx="1135731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Nhưng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càng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đỏ</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càng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xanh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Vừa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buồn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vừa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vui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mới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thực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nỗi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niềm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bông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Mùa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xuân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ra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xanh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um,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mát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rượi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ngon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như</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me non.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ban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xếp</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còn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e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ấp</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dần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dần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xòe</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ra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gió</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đẩy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Lòng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cậu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phới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sao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Cậu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chăm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lo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rồi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lâu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cũng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vô</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tâm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mất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màu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hôm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bỗng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đâu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những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cành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cây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tin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thắm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Mùa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bắt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Đến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giờ</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cậu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nhiên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trông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nở</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lúc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nào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bất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ngờ</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vậy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6" name="Text Box 2">
            <a:extLst>
              <a:ext uri="{FF2B5EF4-FFF2-40B4-BE49-F238E27FC236}">
                <a16:creationId xmlns:a16="http://schemas.microsoft.com/office/drawing/2014/main" id="{1082D198-CCB6-4810-89EC-8AAD45AEA526}"/>
              </a:ext>
            </a:extLst>
          </p:cNvPr>
          <p:cNvSpPr txBox="1">
            <a:spLocks noChangeArrowheads="1"/>
          </p:cNvSpPr>
          <p:nvPr/>
        </p:nvSpPr>
        <p:spPr bwMode="auto">
          <a:xfrm>
            <a:off x="381320" y="5045096"/>
            <a:ext cx="113573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Bình</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minh</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màu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đỏ</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còn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non,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nếu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có</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mưa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lại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càng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tươi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dịu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Ngày</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xuân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dần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hết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số</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hoa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tăng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màu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cũng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đậm</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dần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Rồi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hòa</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nhịp</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mặt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trời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chói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lọi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màu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phượng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mạnh</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mẽ</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kêu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vang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Hè</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đến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rồi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Khắp</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thành</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phố</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bỗng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rực</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như</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lang="en-US" altLang="en-US" sz="2400">
                <a:solidFill>
                  <a:srgbClr val="000000"/>
                </a:solidFill>
                <a:latin typeface="Times New Roman" panose="02020603050405020304" pitchFamily="18" charset="0"/>
              </a:rPr>
              <a:t>đến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Tết nhà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nhà</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đều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dán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câu</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đối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đỏ</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7" name="WordArt 3">
            <a:extLst>
              <a:ext uri="{FF2B5EF4-FFF2-40B4-BE49-F238E27FC236}">
                <a16:creationId xmlns:a16="http://schemas.microsoft.com/office/drawing/2014/main" id="{ED2BE88E-353C-4B98-ABB6-D604679DC9A7}"/>
              </a:ext>
            </a:extLst>
          </p:cNvPr>
          <p:cNvSpPr>
            <a:spLocks noChangeArrowheads="1" noChangeShapeType="1" noTextEdit="1"/>
          </p:cNvSpPr>
          <p:nvPr/>
        </p:nvSpPr>
        <p:spPr bwMode="auto">
          <a:xfrm>
            <a:off x="4495800" y="301487"/>
            <a:ext cx="2667000" cy="39678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err="1">
                <a:ln>
                  <a:noFill/>
                </a:ln>
                <a:solidFill>
                  <a:srgbClr val="0000FF"/>
                </a:soli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Hoa</a:t>
            </a:r>
            <a:r>
              <a:rPr kumimoji="0" lang="en-US" sz="3600" b="0" i="0" u="none" strike="noStrike" kern="10" cap="none" spc="0" normalizeH="0" baseline="0" noProof="0">
                <a:ln>
                  <a:noFill/>
                </a:ln>
                <a:solidFill>
                  <a:srgbClr val="0000FF"/>
                </a:soli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học </a:t>
            </a:r>
            <a:r>
              <a:rPr kumimoji="0" lang="en-US" sz="3600" b="0" i="0" u="none" strike="noStrike" kern="10" cap="none" spc="0" normalizeH="0" baseline="0" noProof="0" err="1">
                <a:ln>
                  <a:noFill/>
                </a:ln>
                <a:solidFill>
                  <a:srgbClr val="0000FF"/>
                </a:soli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trò</a:t>
            </a:r>
            <a:endParaRPr kumimoji="0" lang="en-US" sz="3600" b="0" i="0" u="none" strike="noStrike" kern="10" cap="none" spc="0" normalizeH="0" baseline="0" noProof="0">
              <a:ln>
                <a:noFill/>
              </a:ln>
              <a:solidFill>
                <a:srgbClr val="0000FF"/>
              </a:soli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8291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5">
            <a:extLst>
              <a:ext uri="{FF2B5EF4-FFF2-40B4-BE49-F238E27FC236}">
                <a16:creationId xmlns:a16="http://schemas.microsoft.com/office/drawing/2014/main" id="{A5FCBC09-B1C2-4BF7-B4EB-896337DDBCC9}"/>
              </a:ext>
            </a:extLst>
          </p:cNvPr>
          <p:cNvGrpSpPr>
            <a:grpSpLocks/>
          </p:cNvGrpSpPr>
          <p:nvPr/>
        </p:nvGrpSpPr>
        <p:grpSpPr bwMode="auto">
          <a:xfrm>
            <a:off x="8223251" y="2874963"/>
            <a:ext cx="36513" cy="30162"/>
            <a:chOff x="62566" y="4800"/>
            <a:chExt cx="2439" cy="480"/>
          </a:xfrm>
        </p:grpSpPr>
        <p:graphicFrame>
          <p:nvGraphicFramePr>
            <p:cNvPr id="31750" name="Object 6">
              <a:extLst>
                <a:ext uri="{FF2B5EF4-FFF2-40B4-BE49-F238E27FC236}">
                  <a16:creationId xmlns:a16="http://schemas.microsoft.com/office/drawing/2014/main" id="{688663C2-A5DF-44A3-97DC-09A896A50D4A}"/>
                </a:ext>
              </a:extLst>
            </p:cNvPr>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2" imgW="291973" imgH="203112" progId="Equation.DSMT4">
                    <p:embed/>
                  </p:oleObj>
                </mc:Choice>
                <mc:Fallback>
                  <p:oleObj name="Equation" r:id="rId2" imgW="291973" imgH="203112" progId="Equation.DSMT4">
                    <p:embed/>
                    <p:pic>
                      <p:nvPicPr>
                        <p:cNvPr id="31750" name="Object 6">
                          <a:extLst>
                            <a:ext uri="{FF2B5EF4-FFF2-40B4-BE49-F238E27FC236}">
                              <a16:creationId xmlns:a16="http://schemas.microsoft.com/office/drawing/2014/main" id="{688663C2-A5DF-44A3-97DC-09A896A50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7">
              <a:extLst>
                <a:ext uri="{FF2B5EF4-FFF2-40B4-BE49-F238E27FC236}">
                  <a16:creationId xmlns:a16="http://schemas.microsoft.com/office/drawing/2014/main" id="{5647EA4B-2619-4382-AE04-C97741BAE761}"/>
                </a:ext>
              </a:extLst>
            </p:cNvPr>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4" imgW="241195" imgH="203112" progId="Equation.DSMT4">
                    <p:embed/>
                  </p:oleObj>
                </mc:Choice>
                <mc:Fallback>
                  <p:oleObj name="Equation" r:id="rId4" imgW="241195" imgH="203112" progId="Equation.DSMT4">
                    <p:embed/>
                    <p:pic>
                      <p:nvPicPr>
                        <p:cNvPr id="31751" name="Object 7">
                          <a:extLst>
                            <a:ext uri="{FF2B5EF4-FFF2-40B4-BE49-F238E27FC236}">
                              <a16:creationId xmlns:a16="http://schemas.microsoft.com/office/drawing/2014/main" id="{5647EA4B-2619-4382-AE04-C97741BAE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1747" name="Text Box 8">
            <a:extLst>
              <a:ext uri="{FF2B5EF4-FFF2-40B4-BE49-F238E27FC236}">
                <a16:creationId xmlns:a16="http://schemas.microsoft.com/office/drawing/2014/main" id="{D1D2B16C-E89A-4A59-BA6B-AB35D426C4AF}"/>
              </a:ext>
            </a:extLst>
          </p:cNvPr>
          <p:cNvSpPr txBox="1">
            <a:spLocks noChangeArrowheads="1"/>
          </p:cNvSpPr>
          <p:nvPr/>
        </p:nvSpPr>
        <p:spPr bwMode="auto">
          <a:xfrm>
            <a:off x="7848600" y="4419601"/>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endParaRPr lang="en-US" altLang="en-US" sz="2800">
              <a:solidFill>
                <a:srgbClr val="44546A"/>
              </a:solidFill>
              <a:latin typeface=".VnTime" panose="020B7200000000000000" pitchFamily="34" charset="0"/>
            </a:endParaRPr>
          </a:p>
        </p:txBody>
      </p:sp>
      <p:pic>
        <p:nvPicPr>
          <p:cNvPr id="31748" name="Picture 1">
            <a:extLst>
              <a:ext uri="{FF2B5EF4-FFF2-40B4-BE49-F238E27FC236}">
                <a16:creationId xmlns:a16="http://schemas.microsoft.com/office/drawing/2014/main" id="{795911D7-BE10-4F61-9F23-82084CDEC1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2000" cy="713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WordArt 3">
            <a:extLst>
              <a:ext uri="{FF2B5EF4-FFF2-40B4-BE49-F238E27FC236}">
                <a16:creationId xmlns:a16="http://schemas.microsoft.com/office/drawing/2014/main" id="{7A4FB8D0-C1F5-4DC8-803D-C4B02D7C39B4}"/>
              </a:ext>
            </a:extLst>
          </p:cNvPr>
          <p:cNvSpPr>
            <a:spLocks noChangeArrowheads="1" noChangeShapeType="1" noTextEdit="1"/>
          </p:cNvSpPr>
          <p:nvPr/>
        </p:nvSpPr>
        <p:spPr bwMode="auto">
          <a:xfrm>
            <a:off x="3547416" y="2438399"/>
            <a:ext cx="5097168" cy="2063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44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Tìm hiểu bài</a:t>
            </a:r>
          </a:p>
        </p:txBody>
      </p:sp>
    </p:spTree>
  </p:cSld>
  <p:clrMapOvr>
    <a:masterClrMapping/>
  </p:clrMapOvr>
  <p:transition>
    <p:wheel spokes="8"/>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04912" y="380999"/>
            <a:ext cx="6094022" cy="4894385"/>
            <a:chOff x="754190" y="-476250"/>
            <a:chExt cx="4441545" cy="4010000"/>
          </a:xfrm>
        </p:grpSpPr>
        <p:pic>
          <p:nvPicPr>
            <p:cNvPr id="22530" name="Picture 2" descr="F:\1-原创素材\1_mm1102\PPT\PPT_014\materaials\pageimg_g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90" y="-476250"/>
              <a:ext cx="4441545" cy="40100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2779" y="1513510"/>
              <a:ext cx="3550859" cy="1438066"/>
            </a:xfrm>
            <a:prstGeom prst="rect">
              <a:avLst/>
            </a:prstGeom>
            <a:noFill/>
          </p:spPr>
          <p:txBody>
            <a:bodyPr wrap="square" rtlCol="0">
              <a:spAutoFit/>
            </a:bodyPr>
            <a:lstStyle/>
            <a:p>
              <a:pPr fontAlgn="base">
                <a:lnSpc>
                  <a:spcPct val="115000"/>
                </a:lnSpc>
                <a:spcBef>
                  <a:spcPct val="0"/>
                </a:spcBef>
                <a:spcAft>
                  <a:spcPct val="0"/>
                </a:spcAft>
              </a:pPr>
              <a:r>
                <a:rPr lang="en-US" altLang="en-US" sz="3200" b="1">
                  <a:solidFill>
                    <a:srgbClr val="C00000"/>
                  </a:solidFill>
                  <a:latin typeface="Times New Roman" panose="02020603050405020304" pitchFamily="18" charset="0"/>
                  <a:cs typeface="Times New Roman" panose="02020603050405020304" pitchFamily="18" charset="0"/>
                </a:rPr>
                <a:t>Câu 1: Tìm những từ ngữ cho biết hoa phượng nở rất nhiều? </a:t>
              </a:r>
              <a:endParaRPr lang="en-US" altLang="en-US" sz="3200" b="1">
                <a:solidFill>
                  <a:srgbClr val="C00000"/>
                </a:solidFill>
                <a:latin typeface=".VnTime" panose="020B7200000000000000" pitchFamily="34" charset="0"/>
                <a:cs typeface="Times New Roman" panose="02020603050405020304" pitchFamily="18" charset="0"/>
              </a:endParaRPr>
            </a:p>
          </p:txBody>
        </p:sp>
      </p:grpSp>
      <p:sp>
        <p:nvSpPr>
          <p:cNvPr id="4" name="矩形 3"/>
          <p:cNvSpPr/>
          <p:nvPr/>
        </p:nvSpPr>
        <p:spPr>
          <a:xfrm>
            <a:off x="7100645" y="2809590"/>
            <a:ext cx="4713849" cy="1952907"/>
          </a:xfrm>
          <a:prstGeom prst="rect">
            <a:avLst/>
          </a:prstGeom>
        </p:spPr>
        <p:txBody>
          <a:bodyPr wrap="square">
            <a:spAutoFit/>
          </a:bodyPr>
          <a:lstStyle/>
          <a:p>
            <a:pPr algn="just" fontAlgn="base">
              <a:lnSpc>
                <a:spcPct val="115000"/>
              </a:lnSpc>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 C</a:t>
            </a:r>
            <a:r>
              <a:rPr lang="en-US" altLang="en-US" sz="3600">
                <a:solidFill>
                  <a:prstClr val="black"/>
                </a:solidFill>
                <a:latin typeface="Times New Roman" panose="02020603050405020304" pitchFamily="18" charset="0"/>
                <a:cs typeface="Times New Roman" panose="02020603050405020304" pitchFamily="18" charset="0"/>
              </a:rPr>
              <a:t>ả một loạt</a:t>
            </a:r>
            <a:endParaRPr lang="vi-VN" altLang="en-US" sz="3600">
              <a:solidFill>
                <a:prstClr val="black"/>
              </a:solidFill>
              <a:latin typeface="Times New Roman" panose="02020603050405020304" pitchFamily="18" charset="0"/>
              <a:cs typeface="Times New Roman" panose="02020603050405020304" pitchFamily="18" charset="0"/>
            </a:endParaRPr>
          </a:p>
          <a:p>
            <a:pPr algn="just" fontAlgn="base">
              <a:lnSpc>
                <a:spcPct val="115000"/>
              </a:lnSpc>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 C</a:t>
            </a:r>
            <a:r>
              <a:rPr lang="en-US" altLang="en-US" sz="3600">
                <a:solidFill>
                  <a:prstClr val="black"/>
                </a:solidFill>
                <a:latin typeface="Times New Roman" panose="02020603050405020304" pitchFamily="18" charset="0"/>
                <a:cs typeface="Times New Roman" panose="02020603050405020304" pitchFamily="18" charset="0"/>
              </a:rPr>
              <a:t>ả một vùng</a:t>
            </a:r>
            <a:endParaRPr lang="vi-VN" altLang="en-US" sz="3600">
              <a:solidFill>
                <a:prstClr val="black"/>
              </a:solidFill>
              <a:latin typeface="Times New Roman" panose="02020603050405020304" pitchFamily="18" charset="0"/>
              <a:cs typeface="Times New Roman" panose="02020603050405020304" pitchFamily="18" charset="0"/>
            </a:endParaRPr>
          </a:p>
          <a:p>
            <a:pPr algn="just" fontAlgn="base">
              <a:lnSpc>
                <a:spcPct val="115000"/>
              </a:lnSpc>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 C</a:t>
            </a:r>
            <a:r>
              <a:rPr lang="en-US" altLang="en-US" sz="3600">
                <a:solidFill>
                  <a:prstClr val="black"/>
                </a:solidFill>
                <a:latin typeface="Times New Roman" panose="02020603050405020304" pitchFamily="18" charset="0"/>
                <a:cs typeface="Times New Roman" panose="02020603050405020304" pitchFamily="18" charset="0"/>
              </a:rPr>
              <a:t>ả một góc trời đỏ rực</a:t>
            </a:r>
            <a:endParaRPr lang="en-US" altLang="en-US" sz="3600">
              <a:solidFill>
                <a:prstClr val="black"/>
              </a:solidFill>
              <a:latin typeface=".VnTim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3794" name="Picture 7" descr="hoa phuong">
            <a:extLst>
              <a:ext uri="{FF2B5EF4-FFF2-40B4-BE49-F238E27FC236}">
                <a16:creationId xmlns:a16="http://schemas.microsoft.com/office/drawing/2014/main" id="{7D69819F-34C4-4EE6-98F2-98702B469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243" y="304800"/>
            <a:ext cx="9242473"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5" name="Rectangle 6">
            <a:extLst>
              <a:ext uri="{FF2B5EF4-FFF2-40B4-BE49-F238E27FC236}">
                <a16:creationId xmlns:a16="http://schemas.microsoft.com/office/drawing/2014/main" id="{1F4D82AE-4937-4A7D-AA00-A87A508C3F72}"/>
              </a:ext>
            </a:extLst>
          </p:cNvPr>
          <p:cNvSpPr>
            <a:spLocks noChangeArrowheads="1"/>
          </p:cNvSpPr>
          <p:nvPr/>
        </p:nvSpPr>
        <p:spPr bwMode="auto">
          <a:xfrm>
            <a:off x="2286000" y="5638801"/>
            <a:ext cx="7467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lnSpc>
                <a:spcPct val="115000"/>
              </a:lnSpc>
              <a:spcBef>
                <a:spcPct val="0"/>
              </a:spcBef>
              <a:spcAft>
                <a:spcPct val="0"/>
              </a:spcAft>
            </a:pPr>
            <a:r>
              <a:rPr lang="vi-VN" altLang="en-US" sz="3600">
                <a:solidFill>
                  <a:srgbClr val="C00000"/>
                </a:solidFill>
                <a:latin typeface="Times New Roman" panose="02020603050405020304" pitchFamily="18" charset="0"/>
                <a:cs typeface="Times New Roman" panose="02020603050405020304" pitchFamily="18" charset="0"/>
              </a:rPr>
              <a:t>Đỏ </a:t>
            </a:r>
            <a:r>
              <a:rPr lang="en-US" altLang="en-US" sz="3600">
                <a:solidFill>
                  <a:srgbClr val="C00000"/>
                </a:solidFill>
                <a:latin typeface="Times New Roman" panose="02020603050405020304" pitchFamily="18" charset="0"/>
                <a:cs typeface="Times New Roman" panose="02020603050405020304" pitchFamily="18" charset="0"/>
              </a:rPr>
              <a:t>rực</a:t>
            </a:r>
            <a:r>
              <a:rPr lang="vi-VN" altLang="en-US" sz="3600">
                <a:solidFill>
                  <a:srgbClr val="000000"/>
                </a:solidFill>
                <a:latin typeface="Times New Roman" panose="02020603050405020304" pitchFamily="18" charset="0"/>
                <a:cs typeface="Times New Roman" panose="02020603050405020304" pitchFamily="18" charset="0"/>
              </a:rPr>
              <a:t>: đỏ thắm, màu đỏ tươi và sáng.</a:t>
            </a:r>
            <a:endParaRPr lang="en-US" altLang="en-US" sz="3600">
              <a:solidFill>
                <a:srgbClr val="000000"/>
              </a:solidFill>
              <a:latin typeface=".VnTime" panose="020B7200000000000000" pitchFamily="34" charset="0"/>
              <a:cs typeface="Times New Roman" panose="02020603050405020304" pitchFamily="18" charset="0"/>
            </a:endParaRPr>
          </a:p>
        </p:txBody>
      </p:sp>
    </p:spTree>
  </p:cSld>
  <p:clrMapOvr>
    <a:masterClrMapping/>
  </p:clrMapOvr>
  <p:transition>
    <p:wheel spokes="8"/>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81000"/>
            <a:ext cx="9143999" cy="59155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11546" y="914401"/>
            <a:ext cx="7348612" cy="1746184"/>
          </a:xfrm>
          <a:prstGeom prst="rect">
            <a:avLst/>
          </a:prstGeom>
          <a:noFill/>
        </p:spPr>
        <p:txBody>
          <a:bodyPr wrap="square" rtlCol="0">
            <a:spAutoFit/>
          </a:bodyPr>
          <a:lstStyle/>
          <a:p>
            <a:pPr fontAlgn="base">
              <a:lnSpc>
                <a:spcPct val="115000"/>
              </a:lnSpc>
              <a:spcBef>
                <a:spcPct val="0"/>
              </a:spcBef>
              <a:spcAft>
                <a:spcPct val="0"/>
              </a:spcAft>
            </a:pPr>
            <a:r>
              <a:rPr lang="en-US" altLang="en-US" sz="3200">
                <a:solidFill>
                  <a:prstClr val="black"/>
                </a:solidFill>
                <a:latin typeface="Times New Roman" panose="02020603050405020304" pitchFamily="18" charset="0"/>
                <a:cs typeface="Times New Roman" panose="02020603050405020304" pitchFamily="18" charset="0"/>
              </a:rPr>
              <a:t>Câu 2: Trong đoạn 1, tác giả đã sử dụng biện pháp nghệ thuật gì để miêu tả số lượng hoa phượng? Dùng như vậy có gì hay? </a:t>
            </a:r>
            <a:endParaRPr lang="en-US" altLang="en-US" sz="3200">
              <a:solidFill>
                <a:prstClr val="black"/>
              </a:solidFill>
              <a:latin typeface=".VnTime" panose="020B7200000000000000" pitchFamily="34" charset="0"/>
              <a:cs typeface="Times New Roman" panose="02020603050405020304" pitchFamily="18" charset="0"/>
            </a:endParaRPr>
          </a:p>
        </p:txBody>
      </p:sp>
      <p:sp>
        <p:nvSpPr>
          <p:cNvPr id="4" name="矩形 3"/>
          <p:cNvSpPr/>
          <p:nvPr/>
        </p:nvSpPr>
        <p:spPr>
          <a:xfrm>
            <a:off x="3260924" y="2932200"/>
            <a:ext cx="6629400" cy="2530436"/>
          </a:xfrm>
          <a:prstGeom prst="rect">
            <a:avLst/>
          </a:prstGeom>
        </p:spPr>
        <p:txBody>
          <a:bodyPr wrap="square">
            <a:spAutoFit/>
          </a:bodyPr>
          <a:lstStyle/>
          <a:p>
            <a:pPr algn="just" fontAlgn="base">
              <a:lnSpc>
                <a:spcPct val="115000"/>
              </a:lnSpc>
              <a:spcBef>
                <a:spcPct val="0"/>
              </a:spcBef>
              <a:spcAft>
                <a:spcPct val="0"/>
              </a:spcAft>
            </a:pPr>
            <a:r>
              <a:rPr lang="en-US" altLang="en-US" sz="2800" b="1">
                <a:solidFill>
                  <a:prstClr val="white"/>
                </a:solidFill>
                <a:latin typeface="Times New Roman" panose="02020603050405020304" pitchFamily="18" charset="0"/>
                <a:cs typeface="Times New Roman" panose="02020603050405020304" pitchFamily="18" charset="0"/>
              </a:rPr>
              <a:t>Tác giả sử dụng biện pháp nghệ thuật so sánh để miêu tả số lượng hoa phượng. So sánh hoa phượng với muôn ngàn con bướm thắm để ta cảm nhận được hoa phượng nở rất nhiều, rất đẹp.</a:t>
            </a:r>
            <a:endParaRPr lang="en-US" altLang="en-US" sz="2800" b="1">
              <a:solidFill>
                <a:prstClr val="white"/>
              </a:solidFill>
              <a:latin typeface=".VnTim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E4BD6F9F-CD22-4C51-BA16-19D0975D66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a:extLst>
              <a:ext uri="{FF2B5EF4-FFF2-40B4-BE49-F238E27FC236}">
                <a16:creationId xmlns:a16="http://schemas.microsoft.com/office/drawing/2014/main" id="{4ED99105-69FA-4EC5-ABA0-4A2D75081567}"/>
              </a:ext>
            </a:extLst>
          </p:cNvPr>
          <p:cNvSpPr>
            <a:spLocks noChangeArrowheads="1"/>
          </p:cNvSpPr>
          <p:nvPr/>
        </p:nvSpPr>
        <p:spPr bwMode="auto">
          <a:xfrm>
            <a:off x="1654628" y="2635160"/>
            <a:ext cx="9100458" cy="1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15000"/>
              </a:lnSpc>
              <a:spcBef>
                <a:spcPct val="0"/>
              </a:spcBef>
              <a:spcAft>
                <a:spcPct val="0"/>
              </a:spcAft>
            </a:pPr>
            <a:r>
              <a:rPr lang="en-US" altLang="en-US" sz="4400">
                <a:solidFill>
                  <a:srgbClr val="C00000"/>
                </a:solidFill>
                <a:latin typeface="Times New Roman" panose="02020603050405020304" pitchFamily="18" charset="0"/>
                <a:cs typeface="Times New Roman" panose="02020603050405020304" pitchFamily="18" charset="0"/>
              </a:rPr>
              <a:t>Ý chính đoạn 1: Số lượng hoa phượng rất nhiều</a:t>
            </a:r>
            <a:endParaRPr lang="en-US" altLang="en-US" sz="4400">
              <a:solidFill>
                <a:srgbClr val="C00000"/>
              </a:solidFill>
              <a:latin typeface=".VnTime" panose="020B7200000000000000"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2">
            <a:extLst>
              <a:ext uri="{FF2B5EF4-FFF2-40B4-BE49-F238E27FC236}">
                <a16:creationId xmlns:a16="http://schemas.microsoft.com/office/drawing/2014/main" id="{836D6090-EC96-4190-ADE3-10D599730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5876"/>
            <a:ext cx="2767013"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7" name="Picture 3" descr="8">
            <a:extLst>
              <a:ext uri="{FF2B5EF4-FFF2-40B4-BE49-F238E27FC236}">
                <a16:creationId xmlns:a16="http://schemas.microsoft.com/office/drawing/2014/main" id="{2D1C9FFC-71F0-4733-8813-20326573F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4083050"/>
            <a:ext cx="43434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4" descr="21">
            <a:extLst>
              <a:ext uri="{FF2B5EF4-FFF2-40B4-BE49-F238E27FC236}">
                <a16:creationId xmlns:a16="http://schemas.microsoft.com/office/drawing/2014/main" id="{0E50FB06-3760-44F7-BC8E-E36B6566C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5875"/>
            <a:ext cx="2767012"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5" descr="17">
            <a:extLst>
              <a:ext uri="{FF2B5EF4-FFF2-40B4-BE49-F238E27FC236}">
                <a16:creationId xmlns:a16="http://schemas.microsoft.com/office/drawing/2014/main" id="{36031692-F620-4C03-A142-10211A32E3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5876"/>
            <a:ext cx="2767012"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6" descr="16">
            <a:extLst>
              <a:ext uri="{FF2B5EF4-FFF2-40B4-BE49-F238E27FC236}">
                <a16:creationId xmlns:a16="http://schemas.microsoft.com/office/drawing/2014/main" id="{2CBB362E-73FB-4673-9989-9C0C6F79B5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174" y="4086225"/>
            <a:ext cx="4414837"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1" name="Rectangle 12">
            <a:extLst>
              <a:ext uri="{FF2B5EF4-FFF2-40B4-BE49-F238E27FC236}">
                <a16:creationId xmlns:a16="http://schemas.microsoft.com/office/drawing/2014/main" id="{EC1B7CEC-7D83-41DC-A909-C6135CED9DF8}"/>
              </a:ext>
            </a:extLst>
          </p:cNvPr>
          <p:cNvSpPr>
            <a:spLocks noChangeArrowheads="1"/>
          </p:cNvSpPr>
          <p:nvPr/>
        </p:nvSpPr>
        <p:spPr bwMode="auto">
          <a:xfrm>
            <a:off x="1676401" y="3519489"/>
            <a:ext cx="88249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Câu 3:  Vì sao tác giả gọi hoa phượng là “hoa học trò” ?</a:t>
            </a:r>
            <a:r>
              <a:rPr lang="en-US" altLang="en-US" sz="280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p:transition>
    <p:wheel spokes="8"/>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6B569F01-0168-4814-86DC-041E1BB28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3" y="93317"/>
            <a:ext cx="4999892" cy="3404335"/>
          </a:xfrm>
          <a:prstGeom prst="rect">
            <a:avLst/>
          </a:prstGeom>
        </p:spPr>
      </p:pic>
      <p:pic>
        <p:nvPicPr>
          <p:cNvPr id="7" name="Picture 6" descr="A close up of a flower&#10;&#10;Description automatically generated">
            <a:extLst>
              <a:ext uri="{FF2B5EF4-FFF2-40B4-BE49-F238E27FC236}">
                <a16:creationId xmlns:a16="http://schemas.microsoft.com/office/drawing/2014/main" id="{48853CB2-8C66-4DBF-A6E3-9CC06EF15999}"/>
              </a:ext>
            </a:extLst>
          </p:cNvPr>
          <p:cNvPicPr>
            <a:picLocks noChangeAspect="1"/>
          </p:cNvPicPr>
          <p:nvPr/>
        </p:nvPicPr>
        <p:blipFill rotWithShape="1">
          <a:blip r:embed="rId4">
            <a:extLst>
              <a:ext uri="{28A0092B-C50C-407E-A947-70E740481C1C}">
                <a14:useLocalDpi xmlns:a14="http://schemas.microsoft.com/office/drawing/2010/main" val="0"/>
              </a:ext>
            </a:extLst>
          </a:blip>
          <a:srcRect r="13492"/>
          <a:stretch/>
        </p:blipFill>
        <p:spPr>
          <a:xfrm>
            <a:off x="295424" y="3521778"/>
            <a:ext cx="4999892" cy="3336222"/>
          </a:xfrm>
          <a:prstGeom prst="rect">
            <a:avLst/>
          </a:prstGeom>
        </p:spPr>
      </p:pic>
      <p:pic>
        <p:nvPicPr>
          <p:cNvPr id="11" name="Picture 10" descr="A pink flower with green leaves&#10;&#10;Description automatically generated">
            <a:extLst>
              <a:ext uri="{FF2B5EF4-FFF2-40B4-BE49-F238E27FC236}">
                <a16:creationId xmlns:a16="http://schemas.microsoft.com/office/drawing/2014/main" id="{F6781B20-D803-4819-A006-B47727DD2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2979" y="689360"/>
            <a:ext cx="6437314" cy="5664836"/>
          </a:xfrm>
          <a:prstGeom prst="rect">
            <a:avLst/>
          </a:prstGeom>
        </p:spPr>
      </p:pic>
    </p:spTree>
    <p:extLst>
      <p:ext uri="{BB962C8B-B14F-4D97-AF65-F5344CB8AC3E}">
        <p14:creationId xmlns:p14="http://schemas.microsoft.com/office/powerpoint/2010/main" val="309633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Text Box 11">
            <a:extLst>
              <a:ext uri="{FF2B5EF4-FFF2-40B4-BE49-F238E27FC236}">
                <a16:creationId xmlns:a16="http://schemas.microsoft.com/office/drawing/2014/main" id="{21EF6C04-61EC-452D-BAE9-6CEFC26D1FEB}"/>
              </a:ext>
            </a:extLst>
          </p:cNvPr>
          <p:cNvSpPr txBox="1">
            <a:spLocks noChangeArrowheads="1"/>
          </p:cNvSpPr>
          <p:nvPr/>
        </p:nvSpPr>
        <p:spPr bwMode="auto">
          <a:xfrm>
            <a:off x="5562600" y="1788886"/>
            <a:ext cx="6334351" cy="353943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7150" cmpd="thickThin">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FF0066"/>
                </a:solidFill>
                <a:latin typeface="Times New Roman" panose="02020603050405020304" pitchFamily="18" charset="0"/>
                <a:sym typeface="Wingdings" panose="05000000000000000000" pitchFamily="2" charset="2"/>
              </a:rPr>
              <a:t>-</a:t>
            </a:r>
            <a:r>
              <a:rPr lang="vi-VN" altLang="en-US" sz="3200">
                <a:solidFill>
                  <a:srgbClr val="FF0066"/>
                </a:solidFill>
                <a:latin typeface="Times New Roman" panose="02020603050405020304" pitchFamily="18" charset="0"/>
                <a:sym typeface="Wingdings" panose="05000000000000000000" pitchFamily="2" charset="2"/>
              </a:rPr>
              <a:t> </a:t>
            </a:r>
            <a:r>
              <a:rPr lang="en-US" altLang="en-US" sz="3200">
                <a:solidFill>
                  <a:srgbClr val="FF0066"/>
                </a:solidFill>
                <a:latin typeface="Times New Roman" panose="02020603050405020304" pitchFamily="18" charset="0"/>
                <a:sym typeface="Wingdings" panose="05000000000000000000" pitchFamily="2" charset="2"/>
              </a:rPr>
              <a:t>Phượng được trồng ở trường học.</a:t>
            </a:r>
          </a:p>
          <a:p>
            <a:pPr fontAlgn="base">
              <a:spcBef>
                <a:spcPct val="50000"/>
              </a:spcBef>
              <a:spcAft>
                <a:spcPct val="0"/>
              </a:spcAft>
            </a:pPr>
            <a:r>
              <a:rPr lang="en-US" altLang="en-US" sz="3200">
                <a:solidFill>
                  <a:srgbClr val="0000FF"/>
                </a:solidFill>
                <a:latin typeface="Times New Roman" panose="02020603050405020304" pitchFamily="18" charset="0"/>
                <a:sym typeface="Wingdings" panose="05000000000000000000" pitchFamily="2" charset="2"/>
              </a:rPr>
              <a:t>-</a:t>
            </a:r>
            <a:r>
              <a:rPr lang="vi-VN" altLang="en-US" sz="3200">
                <a:solidFill>
                  <a:srgbClr val="0000FF"/>
                </a:solidFill>
                <a:latin typeface="Times New Roman" panose="02020603050405020304" pitchFamily="18" charset="0"/>
                <a:sym typeface="Wingdings" panose="05000000000000000000" pitchFamily="2" charset="2"/>
              </a:rPr>
              <a:t> </a:t>
            </a:r>
            <a:r>
              <a:rPr lang="en-US" altLang="en-US" sz="3200">
                <a:solidFill>
                  <a:srgbClr val="0000FF"/>
                </a:solidFill>
                <a:latin typeface="Times New Roman" panose="02020603050405020304" pitchFamily="18" charset="0"/>
                <a:sym typeface="Wingdings" panose="05000000000000000000" pitchFamily="2" charset="2"/>
              </a:rPr>
              <a:t>Khi hoa phượng nở báo hiệu mùa thi, mùa nghỉ hè đến. </a:t>
            </a:r>
          </a:p>
          <a:p>
            <a:pPr algn="just" fontAlgn="base">
              <a:spcBef>
                <a:spcPct val="50000"/>
              </a:spcBef>
              <a:spcAft>
                <a:spcPct val="0"/>
              </a:spcAft>
            </a:pPr>
            <a:r>
              <a:rPr lang="en-US" altLang="en-US" sz="3200">
                <a:solidFill>
                  <a:srgbClr val="000000"/>
                </a:solidFill>
                <a:latin typeface="Times New Roman" panose="02020603050405020304" pitchFamily="18" charset="0"/>
                <a:sym typeface="Wingdings" panose="05000000000000000000" pitchFamily="2" charset="2"/>
              </a:rPr>
              <a:t>-</a:t>
            </a:r>
            <a:r>
              <a:rPr lang="vi-VN" altLang="en-US" sz="3200">
                <a:solidFill>
                  <a:srgbClr val="000000"/>
                </a:solidFill>
                <a:latin typeface="Times New Roman" panose="02020603050405020304" pitchFamily="18" charset="0"/>
                <a:sym typeface="Wingdings" panose="05000000000000000000" pitchFamily="2" charset="2"/>
              </a:rPr>
              <a:t> </a:t>
            </a:r>
            <a:r>
              <a:rPr lang="en-US" altLang="en-US" sz="3200">
                <a:solidFill>
                  <a:srgbClr val="000000"/>
                </a:solidFill>
                <a:latin typeface="Times New Roman" panose="02020603050405020304" pitchFamily="18" charset="0"/>
                <a:sym typeface="Wingdings" panose="05000000000000000000" pitchFamily="2" charset="2"/>
              </a:rPr>
              <a:t>Hoa phượng gần gũi , thân thiết với học trò và gắn với học trò nhiều kỉ niệm về mái trường .</a:t>
            </a:r>
          </a:p>
        </p:txBody>
      </p:sp>
      <p:pic>
        <p:nvPicPr>
          <p:cNvPr id="37891" name="Picture 12" descr="Hoa học trò">
            <a:extLst>
              <a:ext uri="{FF2B5EF4-FFF2-40B4-BE49-F238E27FC236}">
                <a16:creationId xmlns:a16="http://schemas.microsoft.com/office/drawing/2014/main" id="{F72A73CF-695B-42C4-AD45-E8FA6EEA7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34" y="1223964"/>
            <a:ext cx="5294666" cy="4335007"/>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9"/>
                                        </p:tgtEl>
                                        <p:attrNameLst>
                                          <p:attrName>style.visibility</p:attrName>
                                        </p:attrNameLst>
                                      </p:cBhvr>
                                      <p:to>
                                        <p:strVal val="visible"/>
                                      </p:to>
                                    </p:set>
                                    <p:anim to="" calcmode="lin" valueType="num">
                                      <p:cBhvr>
                                        <p:cTn id="7" dur="1" fill="hold"/>
                                        <p:tgtEl>
                                          <p:spTgt spid="2253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BD54611-80D7-4AEB-9C0A-4D99038CD4D7}"/>
              </a:ext>
            </a:extLst>
          </p:cNvPr>
          <p:cNvSpPr>
            <a:spLocks noChangeArrowheads="1"/>
          </p:cNvSpPr>
          <p:nvPr/>
        </p:nvSpPr>
        <p:spPr bwMode="auto">
          <a:xfrm>
            <a:off x="377371" y="2284414"/>
            <a:ext cx="11379199" cy="195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lnSpc>
                <a:spcPct val="115000"/>
              </a:lnSpc>
              <a:spcBef>
                <a:spcPct val="0"/>
              </a:spcBef>
              <a:spcAft>
                <a:spcPct val="0"/>
              </a:spcAft>
            </a:pPr>
            <a:r>
              <a:rPr lang="en-US" altLang="en-US" sz="3600">
                <a:solidFill>
                  <a:srgbClr val="000000"/>
                </a:solidFill>
                <a:latin typeface="Times New Roman" panose="02020603050405020304" pitchFamily="18" charset="0"/>
                <a:cs typeface="Times New Roman" panose="02020603050405020304" pitchFamily="18" charset="0"/>
              </a:rPr>
              <a:t>Hoa phượng nở gọi cho người học trò cảm giác vừa buồn mà lại vừa vui. Buồn vì hoa phượng báo hiệu sắp kết thúc năm học… Vui vì hoa phượng báo hiệu được nghỉ hè.</a:t>
            </a:r>
            <a:endParaRPr lang="en-US" altLang="en-US" sz="3600">
              <a:solidFill>
                <a:srgbClr val="000000"/>
              </a:solidFill>
              <a:latin typeface=".VnTime" panose="020B7200000000000000"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F014BFE1-0854-4ED0-9E5C-5B9EE8B768FA}"/>
              </a:ext>
            </a:extLst>
          </p:cNvPr>
          <p:cNvSpPr>
            <a:spLocks noChangeArrowheads="1"/>
          </p:cNvSpPr>
          <p:nvPr/>
        </p:nvSpPr>
        <p:spPr bwMode="auto">
          <a:xfrm>
            <a:off x="580571" y="533400"/>
            <a:ext cx="11175999"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15000"/>
              </a:lnSpc>
              <a:spcBef>
                <a:spcPct val="0"/>
              </a:spcBef>
              <a:spcAft>
                <a:spcPct val="0"/>
              </a:spcAft>
            </a:pPr>
            <a:r>
              <a:rPr lang="en-US" altLang="en-US" sz="3600" b="1">
                <a:solidFill>
                  <a:srgbClr val="C00000"/>
                </a:solidFill>
                <a:latin typeface="Times New Roman" panose="02020603050405020304" pitchFamily="18" charset="0"/>
                <a:cs typeface="Times New Roman" panose="02020603050405020304" pitchFamily="18" charset="0"/>
              </a:rPr>
              <a:t>Câu 4: Hoa phượng nở gợi cho mỗi người học trò cảm giác gì? Vì sao?</a:t>
            </a:r>
            <a:endParaRPr lang="en-US" altLang="en-US" sz="3600" b="1">
              <a:solidFill>
                <a:srgbClr val="C00000"/>
              </a:solidFill>
              <a:latin typeface=".VnTim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309862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a:extLst>
              <a:ext uri="{FF2B5EF4-FFF2-40B4-BE49-F238E27FC236}">
                <a16:creationId xmlns:a16="http://schemas.microsoft.com/office/drawing/2014/main" id="{65BDD6CA-4584-4010-9B2B-F37FC7EDE3FB}"/>
              </a:ext>
            </a:extLst>
          </p:cNvPr>
          <p:cNvSpPr txBox="1">
            <a:spLocks noChangeArrowheads="1"/>
          </p:cNvSpPr>
          <p:nvPr/>
        </p:nvSpPr>
        <p:spPr bwMode="auto">
          <a:xfrm>
            <a:off x="1484313" y="3057526"/>
            <a:ext cx="9144001" cy="6461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7150" cmpd="thickThin">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a:solidFill>
                  <a:prstClr val="black"/>
                </a:solidFill>
                <a:latin typeface="Times New Roman" panose="02020603050405020304" pitchFamily="18" charset="0"/>
              </a:rPr>
              <a:t>Câu 5:Vẻ đẹp của hoa phượng có gì đặc biệt ?</a:t>
            </a:r>
          </a:p>
        </p:txBody>
      </p:sp>
      <p:pic>
        <p:nvPicPr>
          <p:cNvPr id="38915" name="Picture 7" descr="hoa phuong">
            <a:extLst>
              <a:ext uri="{FF2B5EF4-FFF2-40B4-BE49-F238E27FC236}">
                <a16:creationId xmlns:a16="http://schemas.microsoft.com/office/drawing/2014/main" id="{E39C39DC-10A6-4CCD-8C57-2AF23D4B0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514" y="0"/>
            <a:ext cx="4913086"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9" descr="phuong7">
            <a:extLst>
              <a:ext uri="{FF2B5EF4-FFF2-40B4-BE49-F238E27FC236}">
                <a16:creationId xmlns:a16="http://schemas.microsoft.com/office/drawing/2014/main" id="{6C2E5935-6A35-428F-B9C6-915670B91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14" y="3657600"/>
            <a:ext cx="4836886"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11" descr="6">
            <a:extLst>
              <a:ext uri="{FF2B5EF4-FFF2-40B4-BE49-F238E27FC236}">
                <a16:creationId xmlns:a16="http://schemas.microsoft.com/office/drawing/2014/main" id="{30C092E6-1A7A-43C4-8397-94F3E9001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3657600"/>
            <a:ext cx="4989285"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12" descr="4">
            <a:extLst>
              <a:ext uri="{FF2B5EF4-FFF2-40B4-BE49-F238E27FC236}">
                <a16:creationId xmlns:a16="http://schemas.microsoft.com/office/drawing/2014/main" id="{F20BE8B5-E69A-437A-B4DD-C819C8DBB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4989286"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hoaphuong1">
            <a:extLst>
              <a:ext uri="{FF2B5EF4-FFF2-40B4-BE49-F238E27FC236}">
                <a16:creationId xmlns:a16="http://schemas.microsoft.com/office/drawing/2014/main" id="{22CD467D-E3A0-492C-98D4-23E16193F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494282"/>
            <a:ext cx="5867401" cy="5569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9" name="Text Box 9">
            <a:extLst>
              <a:ext uri="{FF2B5EF4-FFF2-40B4-BE49-F238E27FC236}">
                <a16:creationId xmlns:a16="http://schemas.microsoft.com/office/drawing/2014/main" id="{4733C809-2290-4A85-9AB0-DEEC4D8E16A0}"/>
              </a:ext>
            </a:extLst>
          </p:cNvPr>
          <p:cNvSpPr txBox="1">
            <a:spLocks noChangeArrowheads="1"/>
          </p:cNvSpPr>
          <p:nvPr/>
        </p:nvSpPr>
        <p:spPr bwMode="auto">
          <a:xfrm>
            <a:off x="6299200" y="578274"/>
            <a:ext cx="5429705" cy="193899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7150" cmpd="thickThin">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000">
                <a:solidFill>
                  <a:srgbClr val="0000FF"/>
                </a:solidFill>
                <a:latin typeface="Times New Roman" panose="02020603050405020304" pitchFamily="18" charset="0"/>
                <a:sym typeface="Wingdings" panose="05000000000000000000" pitchFamily="2" charset="2"/>
              </a:rPr>
              <a:t>-</a:t>
            </a:r>
            <a:r>
              <a:rPr lang="vi-VN" altLang="en-US" sz="3000">
                <a:solidFill>
                  <a:srgbClr val="0000FF"/>
                </a:solidFill>
                <a:latin typeface="Times New Roman" panose="02020603050405020304" pitchFamily="18" charset="0"/>
                <a:sym typeface="Wingdings" panose="05000000000000000000" pitchFamily="2" charset="2"/>
              </a:rPr>
              <a:t> </a:t>
            </a:r>
            <a:r>
              <a:rPr lang="en-US" altLang="en-US" sz="3000">
                <a:solidFill>
                  <a:srgbClr val="0000FF"/>
                </a:solidFill>
                <a:latin typeface="Times New Roman" panose="02020603050405020304" pitchFamily="18" charset="0"/>
                <a:sym typeface="Wingdings" panose="05000000000000000000" pitchFamily="2" charset="2"/>
              </a:rPr>
              <a:t>Hoa phượng đỏ rực, hoa đẹp không phải ở một đoá mà cả một loạt, cả một vùng, cả một góc trời đỏ rực. </a:t>
            </a:r>
          </a:p>
        </p:txBody>
      </p:sp>
      <p:sp>
        <p:nvSpPr>
          <p:cNvPr id="66570" name="Text Box 10">
            <a:extLst>
              <a:ext uri="{FF2B5EF4-FFF2-40B4-BE49-F238E27FC236}">
                <a16:creationId xmlns:a16="http://schemas.microsoft.com/office/drawing/2014/main" id="{8F47D853-1226-42E0-98B7-2CBB16146FBC}"/>
              </a:ext>
            </a:extLst>
          </p:cNvPr>
          <p:cNvSpPr txBox="1">
            <a:spLocks noChangeArrowheads="1"/>
          </p:cNvSpPr>
          <p:nvPr/>
        </p:nvSpPr>
        <p:spPr bwMode="auto">
          <a:xfrm>
            <a:off x="6299200" y="2559430"/>
            <a:ext cx="5429704" cy="147732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7150" cmpd="thickThin">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000">
                <a:solidFill>
                  <a:srgbClr val="FF0066"/>
                </a:solidFill>
                <a:latin typeface="Times New Roman" panose="02020603050405020304" pitchFamily="18" charset="0"/>
                <a:sym typeface="Wingdings" panose="05000000000000000000" pitchFamily="2" charset="2"/>
              </a:rPr>
              <a:t>-</a:t>
            </a:r>
            <a:r>
              <a:rPr lang="vi-VN" altLang="en-US" sz="3000">
                <a:solidFill>
                  <a:srgbClr val="FF0066"/>
                </a:solidFill>
                <a:latin typeface="Times New Roman" panose="02020603050405020304" pitchFamily="18" charset="0"/>
                <a:sym typeface="Wingdings" panose="05000000000000000000" pitchFamily="2" charset="2"/>
              </a:rPr>
              <a:t> </a:t>
            </a:r>
            <a:r>
              <a:rPr lang="en-US" altLang="en-US" sz="3000">
                <a:solidFill>
                  <a:srgbClr val="FF0066"/>
                </a:solidFill>
                <a:latin typeface="Times New Roman" panose="02020603050405020304" pitchFamily="18" charset="0"/>
                <a:sym typeface="Wingdings" panose="05000000000000000000" pitchFamily="2" charset="2"/>
              </a:rPr>
              <a:t>Tán hoa lớn xoè ra như muôn ngàn con bướm thắm đậu khít nhau.</a:t>
            </a:r>
          </a:p>
        </p:txBody>
      </p:sp>
      <p:sp>
        <p:nvSpPr>
          <p:cNvPr id="66571" name="Text Box 11">
            <a:extLst>
              <a:ext uri="{FF2B5EF4-FFF2-40B4-BE49-F238E27FC236}">
                <a16:creationId xmlns:a16="http://schemas.microsoft.com/office/drawing/2014/main" id="{170660E9-FAF8-4F7C-A685-81B38A08CA92}"/>
              </a:ext>
            </a:extLst>
          </p:cNvPr>
          <p:cNvSpPr txBox="1">
            <a:spLocks noChangeArrowheads="1"/>
          </p:cNvSpPr>
          <p:nvPr/>
        </p:nvSpPr>
        <p:spPr bwMode="auto">
          <a:xfrm>
            <a:off x="6299201" y="4293507"/>
            <a:ext cx="5429703" cy="147732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7150" cmpd="thickThin">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000">
                <a:solidFill>
                  <a:prstClr val="black"/>
                </a:solidFill>
                <a:latin typeface="Times New Roman" panose="02020603050405020304" pitchFamily="18" charset="0"/>
                <a:sym typeface="Wingdings" panose="05000000000000000000" pitchFamily="2" charset="2"/>
              </a:rPr>
              <a:t>-</a:t>
            </a:r>
            <a:r>
              <a:rPr lang="vi-VN" altLang="en-US" sz="3000">
                <a:solidFill>
                  <a:prstClr val="black"/>
                </a:solidFill>
                <a:latin typeface="Times New Roman" panose="02020603050405020304" pitchFamily="18" charset="0"/>
                <a:sym typeface="Wingdings" panose="05000000000000000000" pitchFamily="2" charset="2"/>
              </a:rPr>
              <a:t> </a:t>
            </a:r>
            <a:r>
              <a:rPr lang="en-US" altLang="en-US" sz="3000">
                <a:solidFill>
                  <a:prstClr val="black"/>
                </a:solidFill>
                <a:latin typeface="Times New Roman" panose="02020603050405020304" pitchFamily="18" charset="0"/>
                <a:sym typeface="Wingdings" panose="05000000000000000000" pitchFamily="2" charset="2"/>
              </a:rPr>
              <a:t>Hoa phượng nở nhanh đến bất ngờ làm cho khắp thành phố bỗng rực lên như tết.</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6569"/>
                                        </p:tgtEl>
                                        <p:attrNameLst>
                                          <p:attrName>style.visibility</p:attrName>
                                        </p:attrNameLst>
                                      </p:cBhvr>
                                      <p:to>
                                        <p:strVal val="visible"/>
                                      </p:to>
                                    </p:set>
                                    <p:animEffect transition="in" filter="wheel(4)">
                                      <p:cBhvr>
                                        <p:cTn id="7" dur="2000"/>
                                        <p:tgtEl>
                                          <p:spTgt spid="665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6570"/>
                                        </p:tgtEl>
                                        <p:attrNameLst>
                                          <p:attrName>style.visibility</p:attrName>
                                        </p:attrNameLst>
                                      </p:cBhvr>
                                      <p:to>
                                        <p:strVal val="visible"/>
                                      </p:to>
                                    </p:set>
                                    <p:anim to="" calcmode="lin" valueType="num">
                                      <p:cBhvr>
                                        <p:cTn id="12" dur="1" fill="hold"/>
                                        <p:tgtEl>
                                          <p:spTgt spid="66570"/>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6571"/>
                                        </p:tgtEl>
                                        <p:attrNameLst>
                                          <p:attrName>style.visibility</p:attrName>
                                        </p:attrNameLst>
                                      </p:cBhvr>
                                      <p:to>
                                        <p:strVal val="visible"/>
                                      </p:to>
                                    </p:set>
                                    <p:anim to="" calcmode="lin" valueType="num">
                                      <p:cBhvr>
                                        <p:cTn id="17" dur="1" fill="hold"/>
                                        <p:tgtEl>
                                          <p:spTgt spid="665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9" grpId="0"/>
      <p:bldP spid="66570" grpId="0"/>
      <p:bldP spid="665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06F74-9A38-48A0-99D6-234F6BCAC4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2C3050-A6BB-40D3-94FF-D1A7B5E553F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0C07A8C-7D79-4B3B-B0ED-141D1D94A440}"/>
              </a:ext>
            </a:extLst>
          </p:cNvPr>
          <p:cNvPicPr>
            <a:picLocks noChangeAspect="1"/>
          </p:cNvPicPr>
          <p:nvPr/>
        </p:nvPicPr>
        <p:blipFill rotWithShape="1">
          <a:blip r:embed="rId2"/>
          <a:srcRect l="2619" t="2517" r="2738" b="5303"/>
          <a:stretch/>
        </p:blipFill>
        <p:spPr>
          <a:xfrm>
            <a:off x="326571" y="365126"/>
            <a:ext cx="11538857" cy="6318703"/>
          </a:xfrm>
          <a:prstGeom prst="rect">
            <a:avLst/>
          </a:prstGeom>
        </p:spPr>
      </p:pic>
    </p:spTree>
    <p:extLst>
      <p:ext uri="{BB962C8B-B14F-4D97-AF65-F5344CB8AC3E}">
        <p14:creationId xmlns:p14="http://schemas.microsoft.com/office/powerpoint/2010/main" val="578817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6564E4-743B-4DAF-92F8-8EDD1FC480F1}"/>
              </a:ext>
            </a:extLst>
          </p:cNvPr>
          <p:cNvSpPr/>
          <p:nvPr/>
        </p:nvSpPr>
        <p:spPr>
          <a:xfrm>
            <a:off x="464457" y="191726"/>
            <a:ext cx="11219543" cy="1188915"/>
          </a:xfrm>
          <a:prstGeom prst="rect">
            <a:avLst/>
          </a:prstGeom>
        </p:spPr>
        <p:txBody>
          <a:bodyPr wrap="square">
            <a:spAutoFit/>
          </a:bodyPr>
          <a:lstStyle/>
          <a:p>
            <a:pPr fontAlgn="base">
              <a:lnSpc>
                <a:spcPct val="115000"/>
              </a:lnSpc>
              <a:spcBef>
                <a:spcPct val="0"/>
              </a:spcBef>
              <a:spcAft>
                <a:spcPct val="0"/>
              </a:spcAft>
            </a:pPr>
            <a:r>
              <a:rPr lang="en-US" altLang="en-US" sz="3200" b="1">
                <a:solidFill>
                  <a:srgbClr val="000099"/>
                </a:solidFill>
                <a:latin typeface="Times New Roman" panose="02020603050405020304" pitchFamily="18" charset="0"/>
                <a:cs typeface="Times New Roman" panose="02020603050405020304" pitchFamily="18" charset="0"/>
              </a:rPr>
              <a:t>Câu 6: Để miêu tả lá ph</a:t>
            </a:r>
            <a:r>
              <a:rPr lang="vi-VN" altLang="en-US" sz="3200" b="1">
                <a:solidFill>
                  <a:srgbClr val="000099"/>
                </a:solidFill>
                <a:latin typeface="Times New Roman" panose="02020603050405020304" pitchFamily="18" charset="0"/>
                <a:cs typeface="Times New Roman" panose="02020603050405020304" pitchFamily="18" charset="0"/>
              </a:rPr>
              <a:t>ư</a:t>
            </a:r>
            <a:r>
              <a:rPr lang="en-US" altLang="en-US" sz="3200" b="1">
                <a:solidFill>
                  <a:srgbClr val="000099"/>
                </a:solidFill>
                <a:latin typeface="Times New Roman" panose="02020603050405020304" pitchFamily="18" charset="0"/>
                <a:cs typeface="Times New Roman" panose="02020603050405020304" pitchFamily="18" charset="0"/>
              </a:rPr>
              <a:t>ợng, tác giả đã dùng những từ ngữ nào? (chọn những từ ngữ d</a:t>
            </a:r>
            <a:r>
              <a:rPr lang="vi-VN" altLang="en-US" sz="3200" b="1">
                <a:solidFill>
                  <a:srgbClr val="000099"/>
                </a:solidFill>
                <a:latin typeface="Times New Roman" panose="02020603050405020304" pitchFamily="18" charset="0"/>
                <a:cs typeface="Times New Roman" panose="02020603050405020304" pitchFamily="18" charset="0"/>
              </a:rPr>
              <a:t>ư</a:t>
            </a:r>
            <a:r>
              <a:rPr lang="en-US" altLang="en-US" sz="3200" b="1">
                <a:solidFill>
                  <a:srgbClr val="000099"/>
                </a:solidFill>
                <a:latin typeface="Times New Roman" panose="02020603050405020304" pitchFamily="18" charset="0"/>
                <a:cs typeface="Times New Roman" panose="02020603050405020304" pitchFamily="18" charset="0"/>
              </a:rPr>
              <a:t>ới đây):</a:t>
            </a:r>
            <a:endParaRPr lang="en-US" altLang="en-US" sz="3200" b="1">
              <a:solidFill>
                <a:srgbClr val="000099"/>
              </a:solidFill>
              <a:latin typeface=".VnTime" panose="020B7200000000000000" pitchFamily="34" charset="0"/>
              <a:cs typeface="Times New Roman" panose="02020603050405020304" pitchFamily="18" charset="0"/>
            </a:endParaRPr>
          </a:p>
        </p:txBody>
      </p:sp>
      <p:pic>
        <p:nvPicPr>
          <p:cNvPr id="12" name="Picture 11" descr="A close up of a plant&#10;&#10;Description automatically generated">
            <a:extLst>
              <a:ext uri="{FF2B5EF4-FFF2-40B4-BE49-F238E27FC236}">
                <a16:creationId xmlns:a16="http://schemas.microsoft.com/office/drawing/2014/main" id="{6D0AC305-7176-42E6-98BE-60D90B12F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125" y="2306781"/>
            <a:ext cx="3971182" cy="3429000"/>
          </a:xfrm>
          <a:prstGeom prst="rect">
            <a:avLst/>
          </a:prstGeom>
        </p:spPr>
      </p:pic>
      <p:sp>
        <p:nvSpPr>
          <p:cNvPr id="15" name="Rectangle 14">
            <a:extLst>
              <a:ext uri="{FF2B5EF4-FFF2-40B4-BE49-F238E27FC236}">
                <a16:creationId xmlns:a16="http://schemas.microsoft.com/office/drawing/2014/main" id="{47D84A0D-7B2A-4BE8-A087-BA5EF74878AB}"/>
              </a:ext>
            </a:extLst>
          </p:cNvPr>
          <p:cNvSpPr/>
          <p:nvPr/>
        </p:nvSpPr>
        <p:spPr>
          <a:xfrm>
            <a:off x="4572000" y="1999998"/>
            <a:ext cx="1352550"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xòe ra</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8A11A450-0767-42F9-AED7-1A1EAA84DBFE}"/>
              </a:ext>
            </a:extLst>
          </p:cNvPr>
          <p:cNvSpPr/>
          <p:nvPr/>
        </p:nvSpPr>
        <p:spPr>
          <a:xfrm>
            <a:off x="3923434" y="2613564"/>
            <a:ext cx="1352550"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e ấp</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7FA13069-BCFF-4EB2-94D8-42B1957891FB}"/>
              </a:ext>
            </a:extLst>
          </p:cNvPr>
          <p:cNvSpPr/>
          <p:nvPr/>
        </p:nvSpPr>
        <p:spPr>
          <a:xfrm>
            <a:off x="2107741" y="3202407"/>
            <a:ext cx="1895475"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xanh thẫm</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289D6A6-6B24-4237-8F06-8B481921B0A2}"/>
              </a:ext>
            </a:extLst>
          </p:cNvPr>
          <p:cNvSpPr/>
          <p:nvPr/>
        </p:nvSpPr>
        <p:spPr>
          <a:xfrm>
            <a:off x="1828801" y="4162311"/>
            <a:ext cx="1895475"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nở đỏ rực</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0FBBFC1-06BC-40A7-AA95-158DCED37F52}"/>
              </a:ext>
            </a:extLst>
          </p:cNvPr>
          <p:cNvSpPr/>
          <p:nvPr/>
        </p:nvSpPr>
        <p:spPr>
          <a:xfrm>
            <a:off x="1757364" y="5293415"/>
            <a:ext cx="1895475"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mát mẻ</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C530F04-342E-4181-B0A8-8E01C25AB4AE}"/>
              </a:ext>
            </a:extLst>
          </p:cNvPr>
          <p:cNvSpPr/>
          <p:nvPr/>
        </p:nvSpPr>
        <p:spPr>
          <a:xfrm>
            <a:off x="7344209" y="2100353"/>
            <a:ext cx="1895475"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xếp lại</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D9F219AD-7023-46FF-8ABE-EFFEB55FAFBB}"/>
              </a:ext>
            </a:extLst>
          </p:cNvPr>
          <p:cNvSpPr/>
          <p:nvPr/>
        </p:nvSpPr>
        <p:spPr>
          <a:xfrm>
            <a:off x="7254093" y="2723462"/>
            <a:ext cx="3971182"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nh</a:t>
            </a:r>
            <a:r>
              <a:rPr lang="vi-VN" altLang="en-US" sz="3200">
                <a:solidFill>
                  <a:srgbClr val="000099"/>
                </a:solidFill>
                <a:latin typeface="Times New Roman" panose="02020603050405020304" pitchFamily="18" charset="0"/>
                <a:cs typeface="Times New Roman" panose="02020603050405020304" pitchFamily="18" charset="0"/>
              </a:rPr>
              <a:t>ư</a:t>
            </a:r>
            <a:r>
              <a:rPr lang="en-US" altLang="en-US" sz="3200">
                <a:solidFill>
                  <a:srgbClr val="000099"/>
                </a:solidFill>
                <a:latin typeface="Times New Roman" panose="02020603050405020304" pitchFamily="18" charset="0"/>
                <a:cs typeface="Times New Roman" panose="02020603050405020304" pitchFamily="18" charset="0"/>
              </a:rPr>
              <a:t> những cánh b</a:t>
            </a:r>
            <a:r>
              <a:rPr lang="vi-VN" altLang="en-US" sz="3200">
                <a:solidFill>
                  <a:srgbClr val="000099"/>
                </a:solidFill>
                <a:latin typeface="Times New Roman" panose="02020603050405020304" pitchFamily="18" charset="0"/>
                <a:cs typeface="Times New Roman" panose="02020603050405020304" pitchFamily="18" charset="0"/>
              </a:rPr>
              <a:t>ư</a:t>
            </a:r>
            <a:r>
              <a:rPr lang="en-US" altLang="en-US" sz="3200">
                <a:solidFill>
                  <a:srgbClr val="000099"/>
                </a:solidFill>
                <a:latin typeface="Times New Roman" panose="02020603050405020304" pitchFamily="18" charset="0"/>
                <a:cs typeface="Times New Roman" panose="02020603050405020304" pitchFamily="18" charset="0"/>
              </a:rPr>
              <a:t>ớm</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4F3506C3-B6DF-46B1-B2BC-19A0CCE498EB}"/>
              </a:ext>
            </a:extLst>
          </p:cNvPr>
          <p:cNvSpPr/>
          <p:nvPr/>
        </p:nvSpPr>
        <p:spPr>
          <a:xfrm>
            <a:off x="6919257" y="3584071"/>
            <a:ext cx="2153083"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xanh um</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C621C3A9-FE18-4562-B1A2-D518075C8434}"/>
              </a:ext>
            </a:extLst>
          </p:cNvPr>
          <p:cNvSpPr/>
          <p:nvPr/>
        </p:nvSpPr>
        <p:spPr>
          <a:xfrm>
            <a:off x="7086601" y="4375467"/>
            <a:ext cx="2153083"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mát r</a:t>
            </a:r>
            <a:r>
              <a:rPr lang="vi-VN" altLang="en-US" sz="3200">
                <a:solidFill>
                  <a:srgbClr val="000099"/>
                </a:solidFill>
                <a:latin typeface="Times New Roman" panose="02020603050405020304" pitchFamily="18" charset="0"/>
                <a:cs typeface="Times New Roman" panose="02020603050405020304" pitchFamily="18" charset="0"/>
              </a:rPr>
              <a:t>ư</a:t>
            </a:r>
            <a:r>
              <a:rPr lang="en-US" altLang="en-US" sz="3200">
                <a:solidFill>
                  <a:srgbClr val="000099"/>
                </a:solidFill>
                <a:latin typeface="Times New Roman" panose="02020603050405020304" pitchFamily="18" charset="0"/>
                <a:cs typeface="Times New Roman" panose="02020603050405020304" pitchFamily="18" charset="0"/>
              </a:rPr>
              <a:t>ợi</a:t>
            </a:r>
            <a:endParaRPr lang="en-US" altLang="en-US" sz="3200">
              <a:solidFill>
                <a:srgbClr val="000099"/>
              </a:solidFill>
              <a:latin typeface=".VnTime" panose="020B7200000000000000"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3B3ABBEE-371F-4937-9EA2-E7ADD94A44D9}"/>
              </a:ext>
            </a:extLst>
          </p:cNvPr>
          <p:cNvSpPr/>
          <p:nvPr/>
        </p:nvSpPr>
        <p:spPr>
          <a:xfrm>
            <a:off x="5654794" y="5293415"/>
            <a:ext cx="4682008" cy="613566"/>
          </a:xfrm>
          <a:prstGeom prst="rect">
            <a:avLst/>
          </a:prstGeom>
        </p:spPr>
        <p:txBody>
          <a:bodyPr wrap="square">
            <a:spAutoFit/>
          </a:bodyPr>
          <a:lstStyle/>
          <a:p>
            <a:pPr fontAlgn="base">
              <a:lnSpc>
                <a:spcPct val="115000"/>
              </a:lnSpc>
              <a:spcBef>
                <a:spcPct val="0"/>
              </a:spcBef>
              <a:spcAft>
                <a:spcPct val="0"/>
              </a:spcAft>
            </a:pPr>
            <a:r>
              <a:rPr lang="en-US" altLang="en-US" sz="3200">
                <a:solidFill>
                  <a:srgbClr val="000099"/>
                </a:solidFill>
                <a:latin typeface="Times New Roman" panose="02020603050405020304" pitchFamily="18" charset="0"/>
                <a:cs typeface="Times New Roman" panose="02020603050405020304" pitchFamily="18" charset="0"/>
              </a:rPr>
              <a:t>ngon lành nh</a:t>
            </a:r>
            <a:r>
              <a:rPr lang="vi-VN" altLang="en-US" sz="3200">
                <a:solidFill>
                  <a:srgbClr val="000099"/>
                </a:solidFill>
                <a:latin typeface="Times New Roman" panose="02020603050405020304" pitchFamily="18" charset="0"/>
                <a:cs typeface="Times New Roman" panose="02020603050405020304" pitchFamily="18" charset="0"/>
              </a:rPr>
              <a:t>ư</a:t>
            </a:r>
            <a:r>
              <a:rPr lang="en-US" altLang="en-US" sz="3200">
                <a:solidFill>
                  <a:srgbClr val="000099"/>
                </a:solidFill>
                <a:latin typeface="Times New Roman" panose="02020603050405020304" pitchFamily="18" charset="0"/>
                <a:cs typeface="Times New Roman" panose="02020603050405020304" pitchFamily="18" charset="0"/>
              </a:rPr>
              <a:t> lá me non</a:t>
            </a:r>
            <a:endParaRPr lang="en-US" altLang="en-US" sz="3200">
              <a:solidFill>
                <a:srgbClr val="000099"/>
              </a:solidFill>
              <a:latin typeface=".VnTim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55844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nh 17">
            <a:extLst>
              <a:ext uri="{FF2B5EF4-FFF2-40B4-BE49-F238E27FC236}">
                <a16:creationId xmlns:a16="http://schemas.microsoft.com/office/drawing/2014/main" id="{34216369-52B7-4CED-A958-A390D75D1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918" y="1061814"/>
            <a:ext cx="3084026" cy="22118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67587" name="AutoShape 3">
            <a:extLst>
              <a:ext uri="{FF2B5EF4-FFF2-40B4-BE49-F238E27FC236}">
                <a16:creationId xmlns:a16="http://schemas.microsoft.com/office/drawing/2014/main" id="{B645B25C-F034-46C8-81C7-952EC3153537}"/>
              </a:ext>
            </a:extLst>
          </p:cNvPr>
          <p:cNvSpPr>
            <a:spLocks noChangeArrowheads="1"/>
          </p:cNvSpPr>
          <p:nvPr/>
        </p:nvSpPr>
        <p:spPr bwMode="auto">
          <a:xfrm>
            <a:off x="245267" y="3248478"/>
            <a:ext cx="3709989" cy="1066800"/>
          </a:xfrm>
          <a:prstGeom prst="wedgeRoundRectCallout">
            <a:avLst>
              <a:gd name="adj1" fmla="val 163579"/>
              <a:gd name="adj2" fmla="val -18898"/>
              <a:gd name="adj3" fmla="val 16667"/>
            </a:avLst>
          </a:prstGeom>
          <a:gradFill rotWithShape="1">
            <a:gsLst>
              <a:gs pos="0">
                <a:schemeClr val="accent1"/>
              </a:gs>
              <a:gs pos="50000">
                <a:schemeClr val="bg1"/>
              </a:gs>
              <a:gs pos="100000">
                <a:schemeClr val="accent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prstClr val="black"/>
              </a:solidFill>
              <a:latin typeface="Arial" charset="0"/>
            </a:endParaRPr>
          </a:p>
        </p:txBody>
      </p:sp>
      <p:sp>
        <p:nvSpPr>
          <p:cNvPr id="67588" name="AutoShape 4">
            <a:extLst>
              <a:ext uri="{FF2B5EF4-FFF2-40B4-BE49-F238E27FC236}">
                <a16:creationId xmlns:a16="http://schemas.microsoft.com/office/drawing/2014/main" id="{6BABD368-99CB-402F-9163-4B23C2478616}"/>
              </a:ext>
            </a:extLst>
          </p:cNvPr>
          <p:cNvSpPr>
            <a:spLocks noChangeArrowheads="1"/>
          </p:cNvSpPr>
          <p:nvPr/>
        </p:nvSpPr>
        <p:spPr bwMode="auto">
          <a:xfrm>
            <a:off x="328612" y="1447800"/>
            <a:ext cx="2976563" cy="1524000"/>
          </a:xfrm>
          <a:prstGeom prst="wedgeEllipseCallout">
            <a:avLst>
              <a:gd name="adj1" fmla="val 72079"/>
              <a:gd name="adj2" fmla="val 2606"/>
            </a:avLst>
          </a:prstGeom>
          <a:gradFill rotWithShape="1">
            <a:gsLst>
              <a:gs pos="0">
                <a:srgbClr val="00FF00"/>
              </a:gs>
              <a:gs pos="50000">
                <a:schemeClr val="bg1"/>
              </a:gs>
              <a:gs pos="100000">
                <a:srgbClr val="00FF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prstClr val="black"/>
              </a:solidFill>
              <a:latin typeface="Arial" charset="0"/>
            </a:endParaRPr>
          </a:p>
        </p:txBody>
      </p:sp>
      <p:pic>
        <p:nvPicPr>
          <p:cNvPr id="43013" name="Picture 11" descr="Anh 6">
            <a:extLst>
              <a:ext uri="{FF2B5EF4-FFF2-40B4-BE49-F238E27FC236}">
                <a16:creationId xmlns:a16="http://schemas.microsoft.com/office/drawing/2014/main" id="{2F02DB20-E84C-4A18-8776-FDB632FC3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60181"/>
            <a:ext cx="3879402" cy="239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 Box 13">
            <a:extLst>
              <a:ext uri="{FF2B5EF4-FFF2-40B4-BE49-F238E27FC236}">
                <a16:creationId xmlns:a16="http://schemas.microsoft.com/office/drawing/2014/main" id="{D86E46AE-A0AF-4D59-8AF4-809C67050993}"/>
              </a:ext>
            </a:extLst>
          </p:cNvPr>
          <p:cNvSpPr txBox="1">
            <a:spLocks noChangeArrowheads="1"/>
          </p:cNvSpPr>
          <p:nvPr/>
        </p:nvSpPr>
        <p:spPr bwMode="auto">
          <a:xfrm>
            <a:off x="633411" y="1600200"/>
            <a:ext cx="2438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a:solidFill>
                  <a:prstClr val="black"/>
                </a:solidFill>
                <a:latin typeface=".VnTime" panose="020B7200000000000000" pitchFamily="34" charset="0"/>
              </a:rPr>
              <a:t>  </a:t>
            </a:r>
            <a:r>
              <a:rPr lang="vi-VN" altLang="en-US" sz="2400">
                <a:solidFill>
                  <a:prstClr val="black"/>
                </a:solidFill>
                <a:latin typeface="Times New Roman" panose="02020603050405020304" pitchFamily="18" charset="0"/>
                <a:cs typeface="Times New Roman" panose="02020603050405020304" pitchFamily="18" charset="0"/>
              </a:rPr>
              <a:t>Bình minh hoa phượng màu đỏ còn non.</a:t>
            </a:r>
            <a:endParaRPr lang="en-US" altLang="en-US" sz="2400">
              <a:solidFill>
                <a:prstClr val="black"/>
              </a:solidFill>
              <a:cs typeface="Arial" panose="020B0604020202020204" pitchFamily="34" charset="0"/>
            </a:endParaRPr>
          </a:p>
        </p:txBody>
      </p:sp>
      <p:sp>
        <p:nvSpPr>
          <p:cNvPr id="67599" name="AutoShape 15">
            <a:extLst>
              <a:ext uri="{FF2B5EF4-FFF2-40B4-BE49-F238E27FC236}">
                <a16:creationId xmlns:a16="http://schemas.microsoft.com/office/drawing/2014/main" id="{C36CB76B-BFDA-4FDC-B8D4-8B4F50B8281E}"/>
              </a:ext>
            </a:extLst>
          </p:cNvPr>
          <p:cNvSpPr>
            <a:spLocks noChangeArrowheads="1"/>
          </p:cNvSpPr>
          <p:nvPr/>
        </p:nvSpPr>
        <p:spPr bwMode="auto">
          <a:xfrm>
            <a:off x="3755231" y="3957468"/>
            <a:ext cx="3581400" cy="1143335"/>
          </a:xfrm>
          <a:prstGeom prst="cloudCallout">
            <a:avLst>
              <a:gd name="adj1" fmla="val 61241"/>
              <a:gd name="adj2" fmla="val 31651"/>
            </a:avLst>
          </a:prstGeom>
          <a:gradFill rotWithShape="1">
            <a:gsLst>
              <a:gs pos="0">
                <a:srgbClr val="FFFF00"/>
              </a:gs>
              <a:gs pos="50000">
                <a:schemeClr val="bg1"/>
              </a:gs>
              <a:gs pos="100000">
                <a:srgbClr val="FFFF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prstClr val="black"/>
              </a:solidFill>
              <a:latin typeface="Arial" charset="0"/>
            </a:endParaRPr>
          </a:p>
        </p:txBody>
      </p:sp>
      <p:sp>
        <p:nvSpPr>
          <p:cNvPr id="67601" name="AutoShape 17">
            <a:extLst>
              <a:ext uri="{FF2B5EF4-FFF2-40B4-BE49-F238E27FC236}">
                <a16:creationId xmlns:a16="http://schemas.microsoft.com/office/drawing/2014/main" id="{7B1DC904-245D-45CB-84B8-4CDA66DF1A37}"/>
              </a:ext>
            </a:extLst>
          </p:cNvPr>
          <p:cNvSpPr>
            <a:spLocks noChangeArrowheads="1"/>
          </p:cNvSpPr>
          <p:nvPr/>
        </p:nvSpPr>
        <p:spPr bwMode="auto">
          <a:xfrm>
            <a:off x="243110" y="5129378"/>
            <a:ext cx="2590800" cy="1143000"/>
          </a:xfrm>
          <a:prstGeom prst="wedgeRectCallout">
            <a:avLst>
              <a:gd name="adj1" fmla="val 66806"/>
              <a:gd name="adj2" fmla="val 15674"/>
            </a:avLst>
          </a:prstGeom>
          <a:gradFill rotWithShape="1">
            <a:gsLst>
              <a:gs pos="0">
                <a:srgbClr val="FFD3A7"/>
              </a:gs>
              <a:gs pos="50000">
                <a:schemeClr val="bg1"/>
              </a:gs>
              <a:gs pos="100000">
                <a:srgbClr val="FFD3A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prstClr val="black"/>
              </a:solidFill>
              <a:latin typeface="Arial" charset="0"/>
            </a:endParaRPr>
          </a:p>
        </p:txBody>
      </p:sp>
      <p:pic>
        <p:nvPicPr>
          <p:cNvPr id="43017" name="Picture 19" descr="6">
            <a:extLst>
              <a:ext uri="{FF2B5EF4-FFF2-40B4-BE49-F238E27FC236}">
                <a16:creationId xmlns:a16="http://schemas.microsoft.com/office/drawing/2014/main" id="{844BE05C-86E8-4214-832F-745B581D7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597" y="1794551"/>
            <a:ext cx="3709989" cy="2276306"/>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43018" name="Text Box 20">
            <a:extLst>
              <a:ext uri="{FF2B5EF4-FFF2-40B4-BE49-F238E27FC236}">
                <a16:creationId xmlns:a16="http://schemas.microsoft.com/office/drawing/2014/main" id="{EA8152F4-D3B0-40F3-8B24-2992F6A5544F}"/>
              </a:ext>
            </a:extLst>
          </p:cNvPr>
          <p:cNvSpPr txBox="1">
            <a:spLocks noChangeArrowheads="1"/>
          </p:cNvSpPr>
          <p:nvPr/>
        </p:nvSpPr>
        <p:spPr bwMode="auto">
          <a:xfrm>
            <a:off x="1" y="215233"/>
            <a:ext cx="12191998"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7150" cmpd="thickThin">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vi-VN" altLang="en-US" sz="3600" b="1">
                <a:solidFill>
                  <a:srgbClr val="FF0066"/>
                </a:solidFill>
                <a:latin typeface="Times New Roman" panose="02020603050405020304" pitchFamily="18" charset="0"/>
              </a:rPr>
              <a:t>Câu 7: </a:t>
            </a:r>
            <a:r>
              <a:rPr lang="en-US" altLang="en-US" sz="3600" b="1">
                <a:solidFill>
                  <a:srgbClr val="FF0066"/>
                </a:solidFill>
                <a:latin typeface="Times New Roman" panose="02020603050405020304" pitchFamily="18" charset="0"/>
              </a:rPr>
              <a:t>Màu hoa phượng đổi như thế nào theo thời gian?</a:t>
            </a:r>
          </a:p>
        </p:txBody>
      </p:sp>
      <p:sp>
        <p:nvSpPr>
          <p:cNvPr id="43019" name="Line 21">
            <a:extLst>
              <a:ext uri="{FF2B5EF4-FFF2-40B4-BE49-F238E27FC236}">
                <a16:creationId xmlns:a16="http://schemas.microsoft.com/office/drawing/2014/main" id="{C567C78C-FD2E-429F-B2E1-09412C8DA894}"/>
              </a:ext>
            </a:extLst>
          </p:cNvPr>
          <p:cNvSpPr>
            <a:spLocks noChangeShapeType="1"/>
          </p:cNvSpPr>
          <p:nvPr/>
        </p:nvSpPr>
        <p:spPr bwMode="auto">
          <a:xfrm>
            <a:off x="7086600" y="1317171"/>
            <a:ext cx="1905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43020" name="Line 22">
            <a:extLst>
              <a:ext uri="{FF2B5EF4-FFF2-40B4-BE49-F238E27FC236}">
                <a16:creationId xmlns:a16="http://schemas.microsoft.com/office/drawing/2014/main" id="{3AB5697D-15DE-4C4F-B4BC-FCAFD9736801}"/>
              </a:ext>
            </a:extLst>
          </p:cNvPr>
          <p:cNvSpPr>
            <a:spLocks noChangeShapeType="1"/>
          </p:cNvSpPr>
          <p:nvPr/>
        </p:nvSpPr>
        <p:spPr bwMode="auto">
          <a:xfrm>
            <a:off x="8991600" y="1338943"/>
            <a:ext cx="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43021" name="Line 23">
            <a:extLst>
              <a:ext uri="{FF2B5EF4-FFF2-40B4-BE49-F238E27FC236}">
                <a16:creationId xmlns:a16="http://schemas.microsoft.com/office/drawing/2014/main" id="{5B4C14E3-D82E-4921-872A-9E491C04BC2E}"/>
              </a:ext>
            </a:extLst>
          </p:cNvPr>
          <p:cNvSpPr>
            <a:spLocks noChangeShapeType="1"/>
          </p:cNvSpPr>
          <p:nvPr/>
        </p:nvSpPr>
        <p:spPr bwMode="auto">
          <a:xfrm>
            <a:off x="9144000" y="4106183"/>
            <a:ext cx="0" cy="25399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43022" name="Line 24">
            <a:extLst>
              <a:ext uri="{FF2B5EF4-FFF2-40B4-BE49-F238E27FC236}">
                <a16:creationId xmlns:a16="http://schemas.microsoft.com/office/drawing/2014/main" id="{2D7BC72C-E8BF-4906-92A3-6DE4D6E5A707}"/>
              </a:ext>
            </a:extLst>
          </p:cNvPr>
          <p:cNvSpPr>
            <a:spLocks noChangeShapeType="1"/>
          </p:cNvSpPr>
          <p:nvPr/>
        </p:nvSpPr>
        <p:spPr bwMode="auto">
          <a:xfrm flipH="1">
            <a:off x="6489245" y="6403748"/>
            <a:ext cx="1251857" cy="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pic>
        <p:nvPicPr>
          <p:cNvPr id="43024" name="Picture 26" descr="7">
            <a:extLst>
              <a:ext uri="{FF2B5EF4-FFF2-40B4-BE49-F238E27FC236}">
                <a16:creationId xmlns:a16="http://schemas.microsoft.com/office/drawing/2014/main" id="{A3CBF057-154F-4188-90C4-CB009676A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157" y="5100803"/>
            <a:ext cx="3208791" cy="1655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Text Box 13">
            <a:extLst>
              <a:ext uri="{FF2B5EF4-FFF2-40B4-BE49-F238E27FC236}">
                <a16:creationId xmlns:a16="http://schemas.microsoft.com/office/drawing/2014/main" id="{C1ABF5C2-FAEE-431B-994D-3FAD07024FD8}"/>
              </a:ext>
            </a:extLst>
          </p:cNvPr>
          <p:cNvSpPr txBox="1">
            <a:spLocks noChangeArrowheads="1"/>
          </p:cNvSpPr>
          <p:nvPr/>
        </p:nvSpPr>
        <p:spPr bwMode="auto">
          <a:xfrm>
            <a:off x="296408" y="3391019"/>
            <a:ext cx="349721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a:solidFill>
                  <a:prstClr val="black"/>
                </a:solidFill>
                <a:latin typeface=".VnTime" panose="020B7200000000000000" pitchFamily="34" charset="0"/>
              </a:rPr>
              <a:t>  </a:t>
            </a:r>
            <a:r>
              <a:rPr lang="vi-VN" altLang="en-US" sz="2400">
                <a:solidFill>
                  <a:prstClr val="black"/>
                </a:solidFill>
                <a:latin typeface="Times New Roman" panose="02020603050405020304" pitchFamily="18" charset="0"/>
                <a:cs typeface="Times New Roman" panose="02020603050405020304" pitchFamily="18" charset="0"/>
              </a:rPr>
              <a:t>Có mưa hoa càng tươi dịu.</a:t>
            </a:r>
            <a:endParaRPr lang="en-US" altLang="en-US" sz="2400">
              <a:solidFill>
                <a:prstClr val="black"/>
              </a:solidFill>
              <a:cs typeface="Arial" panose="020B0604020202020204" pitchFamily="34" charset="0"/>
            </a:endParaRPr>
          </a:p>
        </p:txBody>
      </p:sp>
      <p:sp>
        <p:nvSpPr>
          <p:cNvPr id="21" name="Text Box 13">
            <a:extLst>
              <a:ext uri="{FF2B5EF4-FFF2-40B4-BE49-F238E27FC236}">
                <a16:creationId xmlns:a16="http://schemas.microsoft.com/office/drawing/2014/main" id="{B2B36539-9519-4EAF-ACFB-1C8F07186226}"/>
              </a:ext>
            </a:extLst>
          </p:cNvPr>
          <p:cNvSpPr txBox="1">
            <a:spLocks noChangeArrowheads="1"/>
          </p:cNvSpPr>
          <p:nvPr/>
        </p:nvSpPr>
        <p:spPr bwMode="auto">
          <a:xfrm>
            <a:off x="4136408" y="4106183"/>
            <a:ext cx="2902854"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a:solidFill>
                  <a:prstClr val="black"/>
                </a:solidFill>
                <a:latin typeface=".VnTime" panose="020B7200000000000000" pitchFamily="34" charset="0"/>
              </a:rPr>
              <a:t>  </a:t>
            </a:r>
            <a:r>
              <a:rPr lang="vi-VN" altLang="en-US" sz="2400">
                <a:solidFill>
                  <a:prstClr val="black"/>
                </a:solidFill>
                <a:latin typeface="Times New Roman" panose="02020603050405020304" pitchFamily="18" charset="0"/>
                <a:cs typeface="Times New Roman" panose="02020603050405020304" pitchFamily="18" charset="0"/>
              </a:rPr>
              <a:t>Dần dần hoa tăng màu cũng đậm dần.</a:t>
            </a:r>
            <a:endParaRPr lang="en-US" altLang="en-US" sz="2400">
              <a:solidFill>
                <a:prstClr val="black"/>
              </a:solidFill>
              <a:cs typeface="Arial" panose="020B0604020202020204" pitchFamily="34" charset="0"/>
            </a:endParaRPr>
          </a:p>
        </p:txBody>
      </p:sp>
      <p:sp>
        <p:nvSpPr>
          <p:cNvPr id="22" name="Text Box 13">
            <a:extLst>
              <a:ext uri="{FF2B5EF4-FFF2-40B4-BE49-F238E27FC236}">
                <a16:creationId xmlns:a16="http://schemas.microsoft.com/office/drawing/2014/main" id="{FF92EFCC-7244-4FE7-BC22-95F7E99C8284}"/>
              </a:ext>
            </a:extLst>
          </p:cNvPr>
          <p:cNvSpPr txBox="1">
            <a:spLocks noChangeArrowheads="1"/>
          </p:cNvSpPr>
          <p:nvPr/>
        </p:nvSpPr>
        <p:spPr bwMode="auto">
          <a:xfrm>
            <a:off x="243110" y="5100803"/>
            <a:ext cx="25336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a:solidFill>
                  <a:prstClr val="black"/>
                </a:solidFill>
                <a:latin typeface=".VnTime" panose="020B7200000000000000" pitchFamily="34" charset="0"/>
              </a:rPr>
              <a:t>  </a:t>
            </a:r>
            <a:r>
              <a:rPr lang="vi-VN" altLang="en-US" sz="2400">
                <a:solidFill>
                  <a:prstClr val="black"/>
                </a:solidFill>
                <a:latin typeface="Times New Roman" panose="02020603050405020304" pitchFamily="18" charset="0"/>
                <a:cs typeface="Times New Roman" panose="02020603050405020304" pitchFamily="18" charset="0"/>
              </a:rPr>
              <a:t>Hòa với mặt trời chói lọi, màu phượng rực lên.</a:t>
            </a:r>
            <a:endParaRPr lang="en-US" altLang="en-US" sz="2400">
              <a:solidFill>
                <a:prstClr val="black"/>
              </a:solidFill>
              <a:cs typeface="Arial" panose="020B0604020202020204"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7588"/>
                                        </p:tgtEl>
                                        <p:attrNameLst>
                                          <p:attrName>style.visibility</p:attrName>
                                        </p:attrNameLst>
                                      </p:cBhvr>
                                      <p:to>
                                        <p:strVal val="visible"/>
                                      </p:to>
                                    </p:set>
                                    <p:animEffect transition="in" filter="fade">
                                      <p:cBhvr>
                                        <p:cTn id="10" dur="1000"/>
                                        <p:tgtEl>
                                          <p:spTgt spid="67588"/>
                                        </p:tgtEl>
                                      </p:cBhvr>
                                    </p:animEffect>
                                    <p:anim calcmode="lin" valueType="num">
                                      <p:cBhvr>
                                        <p:cTn id="11" dur="1000" fill="hold"/>
                                        <p:tgtEl>
                                          <p:spTgt spid="67588"/>
                                        </p:tgtEl>
                                        <p:attrNameLst>
                                          <p:attrName>ppt_x</p:attrName>
                                        </p:attrNameLst>
                                      </p:cBhvr>
                                      <p:tavLst>
                                        <p:tav tm="0">
                                          <p:val>
                                            <p:strVal val="#ppt_x"/>
                                          </p:val>
                                        </p:tav>
                                        <p:tav tm="100000">
                                          <p:val>
                                            <p:strVal val="#ppt_x"/>
                                          </p:val>
                                        </p:tav>
                                      </p:tavLst>
                                    </p:anim>
                                    <p:anim calcmode="lin" valueType="num">
                                      <p:cBhvr>
                                        <p:cTn id="12" dur="1000" fill="hold"/>
                                        <p:tgtEl>
                                          <p:spTgt spid="67588"/>
                                        </p:tgtEl>
                                        <p:attrNameLst>
                                          <p:attrName>ppt_y</p:attrName>
                                        </p:attrNameLst>
                                      </p:cBhvr>
                                      <p:tavLst>
                                        <p:tav tm="0">
                                          <p:val>
                                            <p:strVal val="#ppt_y+.1"/>
                                          </p:val>
                                        </p:tav>
                                        <p:tav tm="100000">
                                          <p:val>
                                            <p:strVal val="#ppt_y"/>
                                          </p:val>
                                        </p:tav>
                                      </p:tavLst>
                                    </p:anim>
                                  </p:childTnLst>
                                </p:cTn>
                              </p:par>
                              <p:par>
                                <p:cTn id="13" presetID="21" presetClass="entr" presetSubtype="4" fill="hold" grpId="0" nodeType="withEffect">
                                  <p:stCondLst>
                                    <p:cond delay="0"/>
                                  </p:stCondLst>
                                  <p:childTnLst>
                                    <p:set>
                                      <p:cBhvr>
                                        <p:cTn id="14" dur="1" fill="hold">
                                          <p:stCondLst>
                                            <p:cond delay="0"/>
                                          </p:stCondLst>
                                        </p:cTn>
                                        <p:tgtEl>
                                          <p:spTgt spid="67597"/>
                                        </p:tgtEl>
                                        <p:attrNameLst>
                                          <p:attrName>style.visibility</p:attrName>
                                        </p:attrNameLst>
                                      </p:cBhvr>
                                      <p:to>
                                        <p:strVal val="visible"/>
                                      </p:to>
                                    </p:set>
                                    <p:animEffect transition="in" filter="wheel(4)">
                                      <p:cBhvr>
                                        <p:cTn id="15" dur="2000"/>
                                        <p:tgtEl>
                                          <p:spTgt spid="675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019"/>
                                        </p:tgtEl>
                                        <p:attrNameLst>
                                          <p:attrName>style.visibility</p:attrName>
                                        </p:attrNameLst>
                                      </p:cBhvr>
                                      <p:to>
                                        <p:strVal val="visible"/>
                                      </p:to>
                                    </p:set>
                                    <p:animEffect transition="in" filter="fade">
                                      <p:cBhvr>
                                        <p:cTn id="20" dur="500"/>
                                        <p:tgtEl>
                                          <p:spTgt spid="430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020"/>
                                        </p:tgtEl>
                                        <p:attrNameLst>
                                          <p:attrName>style.visibility</p:attrName>
                                        </p:attrNameLst>
                                      </p:cBhvr>
                                      <p:to>
                                        <p:strVal val="visible"/>
                                      </p:to>
                                    </p:set>
                                    <p:animEffect transition="in" filter="fade">
                                      <p:cBhvr>
                                        <p:cTn id="23" dur="500"/>
                                        <p:tgtEl>
                                          <p:spTgt spid="43020"/>
                                        </p:tgtEl>
                                      </p:cBhvr>
                                    </p:animEffect>
                                  </p:childTnLst>
                                </p:cTn>
                              </p:par>
                              <p:par>
                                <p:cTn id="24" presetID="10" presetClass="entr" presetSubtype="0" fill="hold" nodeType="withEffect">
                                  <p:stCondLst>
                                    <p:cond delay="0"/>
                                  </p:stCondLst>
                                  <p:childTnLst>
                                    <p:set>
                                      <p:cBhvr>
                                        <p:cTn id="25" dur="1" fill="hold">
                                          <p:stCondLst>
                                            <p:cond delay="0"/>
                                          </p:stCondLst>
                                        </p:cTn>
                                        <p:tgtEl>
                                          <p:spTgt spid="43017"/>
                                        </p:tgtEl>
                                        <p:attrNameLst>
                                          <p:attrName>style.visibility</p:attrName>
                                        </p:attrNameLst>
                                      </p:cBhvr>
                                      <p:to>
                                        <p:strVal val="visible"/>
                                      </p:to>
                                    </p:set>
                                    <p:animEffect transition="in" filter="fade">
                                      <p:cBhvr>
                                        <p:cTn id="26" dur="500"/>
                                        <p:tgtEl>
                                          <p:spTgt spid="430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7587"/>
                                        </p:tgtEl>
                                        <p:attrNameLst>
                                          <p:attrName>style.visibility</p:attrName>
                                        </p:attrNameLst>
                                      </p:cBhvr>
                                      <p:to>
                                        <p:strVal val="visible"/>
                                      </p:to>
                                    </p:set>
                                    <p:animEffect transition="in" filter="barn(inVertical)">
                                      <p:cBhvr>
                                        <p:cTn id="29" dur="500"/>
                                        <p:tgtEl>
                                          <p:spTgt spid="67587"/>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4)">
                                      <p:cBhvr>
                                        <p:cTn id="32" dur="2000"/>
                                        <p:tgtEl>
                                          <p:spTgt spid="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21"/>
                                        </p:tgtEl>
                                        <p:attrNameLst>
                                          <p:attrName>style.visibility</p:attrName>
                                        </p:attrNameLst>
                                      </p:cBhvr>
                                      <p:to>
                                        <p:strVal val="visible"/>
                                      </p:to>
                                    </p:set>
                                    <p:animEffect transition="in" filter="fade">
                                      <p:cBhvr>
                                        <p:cTn id="37" dur="500"/>
                                        <p:tgtEl>
                                          <p:spTgt spid="43021"/>
                                        </p:tgtEl>
                                      </p:cBhvr>
                                    </p:animEffect>
                                  </p:childTnLst>
                                </p:cTn>
                              </p:par>
                              <p:par>
                                <p:cTn id="38" presetID="10" presetClass="entr" presetSubtype="0" fill="hold" nodeType="withEffect">
                                  <p:stCondLst>
                                    <p:cond delay="0"/>
                                  </p:stCondLst>
                                  <p:childTnLst>
                                    <p:set>
                                      <p:cBhvr>
                                        <p:cTn id="39" dur="1" fill="hold">
                                          <p:stCondLst>
                                            <p:cond delay="0"/>
                                          </p:stCondLst>
                                        </p:cTn>
                                        <p:tgtEl>
                                          <p:spTgt spid="43013"/>
                                        </p:tgtEl>
                                        <p:attrNameLst>
                                          <p:attrName>style.visibility</p:attrName>
                                        </p:attrNameLst>
                                      </p:cBhvr>
                                      <p:to>
                                        <p:strVal val="visible"/>
                                      </p:to>
                                    </p:set>
                                    <p:animEffect transition="in" filter="fade">
                                      <p:cBhvr>
                                        <p:cTn id="40" dur="500"/>
                                        <p:tgtEl>
                                          <p:spTgt spid="4301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67599"/>
                                        </p:tgtEl>
                                        <p:attrNameLst>
                                          <p:attrName>style.visibility</p:attrName>
                                        </p:attrNameLst>
                                      </p:cBhvr>
                                      <p:to>
                                        <p:strVal val="visible"/>
                                      </p:to>
                                    </p:set>
                                    <p:animEffect transition="in" filter="circle(in)">
                                      <p:cBhvr>
                                        <p:cTn id="43" dur="2000"/>
                                        <p:tgtEl>
                                          <p:spTgt spid="67599"/>
                                        </p:tgtEl>
                                      </p:cBhvr>
                                    </p:animEffect>
                                  </p:childTnLst>
                                </p:cTn>
                              </p:par>
                            </p:childTnLst>
                          </p:cTn>
                        </p:par>
                        <p:par>
                          <p:cTn id="44" fill="hold">
                            <p:stCondLst>
                              <p:cond delay="2000"/>
                            </p:stCondLst>
                            <p:childTnLst>
                              <p:par>
                                <p:cTn id="45" presetID="21"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4)">
                                      <p:cBhvr>
                                        <p:cTn id="47" dur="2000"/>
                                        <p:tgtEl>
                                          <p:spTgt spid="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22"/>
                                        </p:tgtEl>
                                        <p:attrNameLst>
                                          <p:attrName>style.visibility</p:attrName>
                                        </p:attrNameLst>
                                      </p:cBhvr>
                                      <p:to>
                                        <p:strVal val="visible"/>
                                      </p:to>
                                    </p:set>
                                    <p:animEffect transition="in" filter="fade">
                                      <p:cBhvr>
                                        <p:cTn id="52" dur="500"/>
                                        <p:tgtEl>
                                          <p:spTgt spid="43022"/>
                                        </p:tgtEl>
                                      </p:cBhvr>
                                    </p:animEffect>
                                  </p:childTnLst>
                                </p:cTn>
                              </p:par>
                              <p:par>
                                <p:cTn id="53" presetID="10" presetClass="entr" presetSubtype="0" fill="hold" nodeType="withEffect">
                                  <p:stCondLst>
                                    <p:cond delay="0"/>
                                  </p:stCondLst>
                                  <p:childTnLst>
                                    <p:set>
                                      <p:cBhvr>
                                        <p:cTn id="54" dur="1" fill="hold">
                                          <p:stCondLst>
                                            <p:cond delay="0"/>
                                          </p:stCondLst>
                                        </p:cTn>
                                        <p:tgtEl>
                                          <p:spTgt spid="43024"/>
                                        </p:tgtEl>
                                        <p:attrNameLst>
                                          <p:attrName>style.visibility</p:attrName>
                                        </p:attrNameLst>
                                      </p:cBhvr>
                                      <p:to>
                                        <p:strVal val="visible"/>
                                      </p:to>
                                    </p:set>
                                    <p:animEffect transition="in" filter="fade">
                                      <p:cBhvr>
                                        <p:cTn id="55" dur="500"/>
                                        <p:tgtEl>
                                          <p:spTgt spid="4302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7601"/>
                                        </p:tgtEl>
                                        <p:attrNameLst>
                                          <p:attrName>style.visibility</p:attrName>
                                        </p:attrNameLst>
                                      </p:cBhvr>
                                      <p:to>
                                        <p:strVal val="visible"/>
                                      </p:to>
                                    </p:set>
                                    <p:animEffect transition="in" filter="wipe(down)">
                                      <p:cBhvr>
                                        <p:cTn id="58" dur="500"/>
                                        <p:tgtEl>
                                          <p:spTgt spid="67601"/>
                                        </p:tgtEl>
                                      </p:cBhvr>
                                    </p:animEffect>
                                  </p:childTnLst>
                                </p:cTn>
                              </p:par>
                              <p:par>
                                <p:cTn id="59" presetID="21"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4)">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97" grpId="0"/>
      <p:bldP spid="67599" grpId="0" animBg="1"/>
      <p:bldP spid="67601" grpId="0" animBg="1"/>
      <p:bldP spid="43019" grpId="0" animBg="1"/>
      <p:bldP spid="43020" grpId="0" animBg="1"/>
      <p:bldP spid="43021" grpId="0" animBg="1"/>
      <p:bldP spid="43022" grpId="0" animBg="1"/>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7F2A64FD-F778-4433-B8E1-537FDA1C16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BC3E8CB2-5A9B-45EF-90F7-5AB25ABE8783}"/>
              </a:ext>
            </a:extLst>
          </p:cNvPr>
          <p:cNvSpPr>
            <a:spLocks noChangeArrowheads="1"/>
          </p:cNvSpPr>
          <p:nvPr/>
        </p:nvSpPr>
        <p:spPr bwMode="auto">
          <a:xfrm>
            <a:off x="1712686" y="2595564"/>
            <a:ext cx="859245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15000"/>
              </a:lnSpc>
              <a:spcBef>
                <a:spcPct val="0"/>
              </a:spcBef>
              <a:spcAft>
                <a:spcPct val="0"/>
              </a:spcAft>
            </a:pPr>
            <a:r>
              <a:rPr lang="en-US" altLang="en-US" sz="3600">
                <a:solidFill>
                  <a:srgbClr val="C00000"/>
                </a:solidFill>
                <a:latin typeface="Times New Roman" panose="02020603050405020304" pitchFamily="18" charset="0"/>
                <a:cs typeface="Times New Roman" panose="02020603050405020304" pitchFamily="18" charset="0"/>
              </a:rPr>
              <a:t>Ý chính đoạn </a:t>
            </a:r>
            <a:r>
              <a:rPr lang="vi-VN" altLang="en-US" sz="3600">
                <a:solidFill>
                  <a:srgbClr val="C00000"/>
                </a:solidFill>
                <a:latin typeface="Times New Roman" panose="02020603050405020304" pitchFamily="18" charset="0"/>
                <a:cs typeface="Times New Roman" panose="02020603050405020304" pitchFamily="18" charset="0"/>
              </a:rPr>
              <a:t>2+ 3: Vẻ đẹp đặc sắc của hoa phượng.</a:t>
            </a:r>
            <a:endParaRPr lang="en-US" altLang="en-US" sz="3600">
              <a:solidFill>
                <a:srgbClr val="C00000"/>
              </a:solidFill>
              <a:latin typeface=".VnTime" panose="020B7200000000000000"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5502FA72-0919-48AC-AFDB-F59BFFE8A6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12192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WordArt 18">
            <a:extLst>
              <a:ext uri="{FF2B5EF4-FFF2-40B4-BE49-F238E27FC236}">
                <a16:creationId xmlns:a16="http://schemas.microsoft.com/office/drawing/2014/main" id="{1022F888-2AAF-4C59-A9F7-0A58125DCD1E}"/>
              </a:ext>
            </a:extLst>
          </p:cNvPr>
          <p:cNvSpPr>
            <a:spLocks noChangeArrowheads="1" noChangeShapeType="1" noTextEdit="1"/>
          </p:cNvSpPr>
          <p:nvPr/>
        </p:nvSpPr>
        <p:spPr bwMode="auto">
          <a:xfrm>
            <a:off x="4419600" y="2209801"/>
            <a:ext cx="2895600" cy="5238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Nội dung:</a:t>
            </a:r>
          </a:p>
        </p:txBody>
      </p:sp>
      <p:sp>
        <p:nvSpPr>
          <p:cNvPr id="45060" name="Rectangle 4">
            <a:extLst>
              <a:ext uri="{FF2B5EF4-FFF2-40B4-BE49-F238E27FC236}">
                <a16:creationId xmlns:a16="http://schemas.microsoft.com/office/drawing/2014/main" id="{C3F77B6D-AC7C-4035-BD4B-70AAC34A7587}"/>
              </a:ext>
            </a:extLst>
          </p:cNvPr>
          <p:cNvSpPr>
            <a:spLocks noChangeArrowheads="1"/>
          </p:cNvSpPr>
          <p:nvPr/>
        </p:nvSpPr>
        <p:spPr bwMode="auto">
          <a:xfrm>
            <a:off x="2743200" y="2895600"/>
            <a:ext cx="6705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600" b="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 đẹp độc đáo, rất riêng của hoa phượng – loài hoa gần gũi, thân thiết với tuổi học trò.</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39000"/>
            <a:lum/>
          </a:blip>
          <a:srcRect/>
          <a:stretch>
            <a:fillRect/>
          </a:stretch>
        </a:blipFill>
        <a:effectLst/>
      </p:bgPr>
    </p:bg>
    <p:spTree>
      <p:nvGrpSpPr>
        <p:cNvPr id="1" name=""/>
        <p:cNvGrpSpPr/>
        <p:nvPr/>
      </p:nvGrpSpPr>
      <p:grpSpPr>
        <a:xfrm>
          <a:off x="0" y="0"/>
          <a:ext cx="0" cy="0"/>
          <a:chOff x="0" y="0"/>
          <a:chExt cx="0" cy="0"/>
        </a:xfrm>
      </p:grpSpPr>
      <p:pic>
        <p:nvPicPr>
          <p:cNvPr id="19"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524000" y="-1378526"/>
            <a:ext cx="8534400" cy="7372350"/>
          </a:xfrm>
          <a:prstGeom prst="rect">
            <a:avLst/>
          </a:prstGeom>
        </p:spPr>
      </p:pic>
      <p:pic>
        <p:nvPicPr>
          <p:cNvPr id="22" name="PA_图片 4">
            <a:extLst>
              <a:ext uri="{FF2B5EF4-FFF2-40B4-BE49-F238E27FC236}">
                <a16:creationId xmlns:a16="http://schemas.microsoft.com/office/drawing/2014/main" id="{2046930F-BDD3-4CF0-961A-1B0F279EE74D}"/>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524001" y="3592189"/>
            <a:ext cx="3539775" cy="3092048"/>
          </a:xfrm>
          <a:prstGeom prst="rect">
            <a:avLst/>
          </a:prstGeom>
        </p:spPr>
      </p:pic>
      <p:pic>
        <p:nvPicPr>
          <p:cNvPr id="23" name="PA_图片 5">
            <a:extLst>
              <a:ext uri="{FF2B5EF4-FFF2-40B4-BE49-F238E27FC236}">
                <a16:creationId xmlns:a16="http://schemas.microsoft.com/office/drawing/2014/main" id="{32DF6CCB-6076-4F46-A098-785EE15E15A4}"/>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644876" y="780882"/>
            <a:ext cx="2828814" cy="3092048"/>
          </a:xfrm>
          <a:prstGeom prst="rect">
            <a:avLst/>
          </a:prstGeom>
        </p:spPr>
      </p:pic>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818057"/>
            <a:ext cx="12191999" cy="1039943"/>
          </a:xfrm>
          <a:prstGeom prst="rect">
            <a:avLst/>
          </a:prstGeom>
        </p:spPr>
      </p:pic>
      <p:sp>
        <p:nvSpPr>
          <p:cNvPr id="8" name="Rectangle 3">
            <a:extLst>
              <a:ext uri="{FF2B5EF4-FFF2-40B4-BE49-F238E27FC236}">
                <a16:creationId xmlns:a16="http://schemas.microsoft.com/office/drawing/2014/main" id="{232E16CB-ED90-4192-8719-C2E954E57610}"/>
              </a:ext>
            </a:extLst>
          </p:cNvPr>
          <p:cNvSpPr>
            <a:spLocks noChangeArrowheads="1"/>
          </p:cNvSpPr>
          <p:nvPr/>
        </p:nvSpPr>
        <p:spPr bwMode="auto">
          <a:xfrm>
            <a:off x="3077882" y="645828"/>
            <a:ext cx="4932817" cy="32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15000"/>
              </a:lnSpc>
              <a:spcBef>
                <a:spcPct val="0"/>
              </a:spcBef>
              <a:spcAft>
                <a:spcPct val="0"/>
              </a:spcAft>
            </a:pPr>
            <a:r>
              <a:rPr lang="vi-VN" altLang="en-US" sz="3600">
                <a:solidFill>
                  <a:srgbClr val="C00000"/>
                </a:solidFill>
                <a:latin typeface="Times New Roman" panose="02020603050405020304" pitchFamily="18" charset="0"/>
                <a:cs typeface="Times New Roman" panose="02020603050405020304" pitchFamily="18" charset="0"/>
              </a:rPr>
              <a:t>Giọng đọc chậm rãi</a:t>
            </a:r>
            <a:r>
              <a:rPr lang="en-US" altLang="en-US" sz="3600">
                <a:solidFill>
                  <a:srgbClr val="C00000"/>
                </a:solidFill>
                <a:latin typeface="Times New Roman" panose="02020603050405020304" pitchFamily="18" charset="0"/>
                <a:cs typeface="Times New Roman" panose="02020603050405020304" pitchFamily="18" charset="0"/>
              </a:rPr>
              <a:t>, </a:t>
            </a:r>
            <a:r>
              <a:rPr lang="vi-VN" altLang="en-US" sz="3600">
                <a:solidFill>
                  <a:srgbClr val="C00000"/>
                </a:solidFill>
                <a:latin typeface="Times New Roman" panose="02020603050405020304" pitchFamily="18" charset="0"/>
                <a:cs typeface="Times New Roman" panose="02020603050405020304" pitchFamily="18" charset="0"/>
              </a:rPr>
              <a:t>nhấn giọng những từ ngữ miêu tả cây phượng cũng như những từ ngữ thể hiện cảm xúc của cậu học trò</a:t>
            </a:r>
            <a:r>
              <a:rPr lang="en-US" altLang="en-US" sz="3600">
                <a:solidFill>
                  <a:srgbClr val="C00000"/>
                </a:solidFill>
                <a:latin typeface="Times New Roman" panose="02020603050405020304" pitchFamily="18" charset="0"/>
                <a:cs typeface="Times New Roman" panose="02020603050405020304" pitchFamily="18" charset="0"/>
              </a:rPr>
              <a:t>.</a:t>
            </a:r>
            <a:r>
              <a:rPr lang="vi-VN" altLang="en-US" sz="3600">
                <a:solidFill>
                  <a:srgbClr val="C00000"/>
                </a:solidFill>
                <a:latin typeface="Times New Roman" panose="02020603050405020304" pitchFamily="18" charset="0"/>
                <a:cs typeface="Times New Roman" panose="02020603050405020304" pitchFamily="18" charset="0"/>
              </a:rPr>
              <a:t> </a:t>
            </a:r>
            <a:endParaRPr lang="en-US" altLang="en-US" sz="3600">
              <a:solidFill>
                <a:srgbClr val="C00000"/>
              </a:solidFill>
              <a:latin typeface=".VnTime" panose="020B72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000"/>
                                        <p:tgtEl>
                                          <p:spTgt spid="2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0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5" dur="2000" fill="hold"/>
                                        <p:tgtEl>
                                          <p:spTgt spid="23"/>
                                        </p:tgtEl>
                                        <p:attrNameLst>
                                          <p:attrName>ppt_x</p:attrName>
                                          <p:attrName>ppt_y</p:attrName>
                                        </p:attrNameLst>
                                      </p:cBhvr>
                                      <p:rCtr x="48516" y="-47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hoa phuong">
            <a:extLst>
              <a:ext uri="{FF2B5EF4-FFF2-40B4-BE49-F238E27FC236}">
                <a16:creationId xmlns:a16="http://schemas.microsoft.com/office/drawing/2014/main" id="{E433E650-5BCF-445C-98F2-0B3895B54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06" y="3643532"/>
            <a:ext cx="5447554" cy="32144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11" descr="6">
            <a:extLst>
              <a:ext uri="{FF2B5EF4-FFF2-40B4-BE49-F238E27FC236}">
                <a16:creationId xmlns:a16="http://schemas.microsoft.com/office/drawing/2014/main" id="{BE9D91E3-8613-422B-B022-265577B18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690" y="28575"/>
            <a:ext cx="5530483"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12" descr="4">
            <a:extLst>
              <a:ext uri="{FF2B5EF4-FFF2-40B4-BE49-F238E27FC236}">
                <a16:creationId xmlns:a16="http://schemas.microsoft.com/office/drawing/2014/main" id="{3B7F975A-B621-4DA0-84D5-16B04E8EA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06" y="28575"/>
            <a:ext cx="5447554"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10" descr="16">
            <a:extLst>
              <a:ext uri="{FF2B5EF4-FFF2-40B4-BE49-F238E27FC236}">
                <a16:creationId xmlns:a16="http://schemas.microsoft.com/office/drawing/2014/main" id="{4C86A8B0-5019-4F59-9223-BAA8F1C7A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690" y="3643532"/>
            <a:ext cx="5530483" cy="321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5">
            <a:extLst>
              <a:ext uri="{FF2B5EF4-FFF2-40B4-BE49-F238E27FC236}">
                <a16:creationId xmlns:a16="http://schemas.microsoft.com/office/drawing/2014/main" id="{577CD462-29C4-4639-90E5-46DA701728AD}"/>
              </a:ext>
            </a:extLst>
          </p:cNvPr>
          <p:cNvGrpSpPr>
            <a:grpSpLocks/>
          </p:cNvGrpSpPr>
          <p:nvPr/>
        </p:nvGrpSpPr>
        <p:grpSpPr bwMode="auto">
          <a:xfrm>
            <a:off x="8223251" y="2874963"/>
            <a:ext cx="36513" cy="30162"/>
            <a:chOff x="62566" y="4800"/>
            <a:chExt cx="2439" cy="480"/>
          </a:xfrm>
        </p:grpSpPr>
        <p:graphicFrame>
          <p:nvGraphicFramePr>
            <p:cNvPr id="47110" name="Object 6">
              <a:extLst>
                <a:ext uri="{FF2B5EF4-FFF2-40B4-BE49-F238E27FC236}">
                  <a16:creationId xmlns:a16="http://schemas.microsoft.com/office/drawing/2014/main" id="{B00B6AF9-8FF0-4A86-AF74-5E22C3530A56}"/>
                </a:ext>
              </a:extLst>
            </p:cNvPr>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2" imgW="291973" imgH="203112" progId="Equation.DSMT4">
                    <p:embed/>
                  </p:oleObj>
                </mc:Choice>
                <mc:Fallback>
                  <p:oleObj name="Equation" r:id="rId2" imgW="291973" imgH="203112" progId="Equation.DSMT4">
                    <p:embed/>
                    <p:pic>
                      <p:nvPicPr>
                        <p:cNvPr id="47110" name="Object 6">
                          <a:extLst>
                            <a:ext uri="{FF2B5EF4-FFF2-40B4-BE49-F238E27FC236}">
                              <a16:creationId xmlns:a16="http://schemas.microsoft.com/office/drawing/2014/main" id="{B00B6AF9-8FF0-4A86-AF74-5E22C353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1" name="Object 7">
              <a:extLst>
                <a:ext uri="{FF2B5EF4-FFF2-40B4-BE49-F238E27FC236}">
                  <a16:creationId xmlns:a16="http://schemas.microsoft.com/office/drawing/2014/main" id="{41555867-8928-4887-B7DF-68E6D4CB66E8}"/>
                </a:ext>
              </a:extLst>
            </p:cNvPr>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4" imgW="241195" imgH="203112" progId="Equation.DSMT4">
                    <p:embed/>
                  </p:oleObj>
                </mc:Choice>
                <mc:Fallback>
                  <p:oleObj name="Equation" r:id="rId4" imgW="241195" imgH="203112" progId="Equation.DSMT4">
                    <p:embed/>
                    <p:pic>
                      <p:nvPicPr>
                        <p:cNvPr id="47111" name="Object 7">
                          <a:extLst>
                            <a:ext uri="{FF2B5EF4-FFF2-40B4-BE49-F238E27FC236}">
                              <a16:creationId xmlns:a16="http://schemas.microsoft.com/office/drawing/2014/main" id="{41555867-8928-4887-B7DF-68E6D4CB6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7107" name="Text Box 8">
            <a:extLst>
              <a:ext uri="{FF2B5EF4-FFF2-40B4-BE49-F238E27FC236}">
                <a16:creationId xmlns:a16="http://schemas.microsoft.com/office/drawing/2014/main" id="{C16105C7-F2A0-4DFA-AA8F-D9CDD255424B}"/>
              </a:ext>
            </a:extLst>
          </p:cNvPr>
          <p:cNvSpPr txBox="1">
            <a:spLocks noChangeArrowheads="1"/>
          </p:cNvSpPr>
          <p:nvPr/>
        </p:nvSpPr>
        <p:spPr bwMode="auto">
          <a:xfrm>
            <a:off x="7848600" y="4419601"/>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endParaRPr lang="en-US" altLang="en-US" sz="2800">
              <a:solidFill>
                <a:srgbClr val="44546A"/>
              </a:solidFill>
              <a:latin typeface=".VnTime" panose="020B7200000000000000" pitchFamily="34" charset="0"/>
            </a:endParaRPr>
          </a:p>
        </p:txBody>
      </p:sp>
      <p:pic>
        <p:nvPicPr>
          <p:cNvPr id="47108" name="Picture 1">
            <a:extLst>
              <a:ext uri="{FF2B5EF4-FFF2-40B4-BE49-F238E27FC236}">
                <a16:creationId xmlns:a16="http://schemas.microsoft.com/office/drawing/2014/main" id="{C6AAD68B-5562-402A-A2A9-62F6F31503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713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WordArt 3">
            <a:extLst>
              <a:ext uri="{FF2B5EF4-FFF2-40B4-BE49-F238E27FC236}">
                <a16:creationId xmlns:a16="http://schemas.microsoft.com/office/drawing/2014/main" id="{82FC60FD-66B1-410D-A43E-A49225FC88A0}"/>
              </a:ext>
            </a:extLst>
          </p:cNvPr>
          <p:cNvSpPr>
            <a:spLocks noChangeArrowheads="1" noChangeShapeType="1" noTextEdit="1"/>
          </p:cNvSpPr>
          <p:nvPr/>
        </p:nvSpPr>
        <p:spPr bwMode="auto">
          <a:xfrm>
            <a:off x="3488266" y="2859882"/>
            <a:ext cx="4766019" cy="162333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Đọc diễn cảm</a:t>
            </a:r>
          </a:p>
        </p:txBody>
      </p:sp>
    </p:spTree>
  </p:cSld>
  <p:clrMapOvr>
    <a:masterClrMapping/>
  </p:clrMapOvr>
  <p:transition>
    <p:wheel spokes="8"/>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a:extLst>
              <a:ext uri="{FF2B5EF4-FFF2-40B4-BE49-F238E27FC236}">
                <a16:creationId xmlns:a16="http://schemas.microsoft.com/office/drawing/2014/main" id="{A6E12581-6EF6-4FF2-AE75-32ABB41B6888}"/>
              </a:ext>
            </a:extLst>
          </p:cNvPr>
          <p:cNvSpPr txBox="1">
            <a:spLocks noChangeArrowheads="1"/>
          </p:cNvSpPr>
          <p:nvPr/>
        </p:nvSpPr>
        <p:spPr bwMode="auto">
          <a:xfrm>
            <a:off x="566058" y="1600200"/>
            <a:ext cx="1111794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600">
                <a:solidFill>
                  <a:srgbClr val="FF0066"/>
                </a:solidFill>
                <a:latin typeface="Times New Roman" panose="02020603050405020304" pitchFamily="18" charset="0"/>
                <a:sym typeface="Wingdings" panose="05000000000000000000" pitchFamily="2" charset="2"/>
              </a:rPr>
              <a:t>   </a:t>
            </a:r>
            <a:r>
              <a:rPr lang="en-US" altLang="en-US" sz="3600">
                <a:solidFill>
                  <a:srgbClr val="000000"/>
                </a:solidFill>
                <a:latin typeface="Times New Roman" panose="02020603050405020304" pitchFamily="18" charset="0"/>
                <a:sym typeface="Wingdings" panose="05000000000000000000" pitchFamily="2" charset="2"/>
              </a:rPr>
              <a:t>Phượng không phải một đoá, không phải vài cành; phượng đây là cả một loạt, cả một vùng, cả một góc trời đỏ rực. Mỗi hoa chỉ là một phần tử của cả xã hội thắm tươi; người ta quên đoá hoa, chỉ nghĩ đến cây, đến hàng, đến những tán hoa lớn xoè ra như muôn ngàn con bướm thắm  đậu khít nhau.</a:t>
            </a:r>
          </a:p>
        </p:txBody>
      </p:sp>
      <p:sp>
        <p:nvSpPr>
          <p:cNvPr id="33837" name="Line 45">
            <a:extLst>
              <a:ext uri="{FF2B5EF4-FFF2-40B4-BE49-F238E27FC236}">
                <a16:creationId xmlns:a16="http://schemas.microsoft.com/office/drawing/2014/main" id="{40669B82-6ED7-4E0C-8187-1B185B789501}"/>
              </a:ext>
            </a:extLst>
          </p:cNvPr>
          <p:cNvSpPr>
            <a:spLocks noChangeShapeType="1"/>
          </p:cNvSpPr>
          <p:nvPr/>
        </p:nvSpPr>
        <p:spPr bwMode="auto">
          <a:xfrm>
            <a:off x="3469481" y="2702406"/>
            <a:ext cx="1903413" cy="1588"/>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3838" name="Line 46">
            <a:extLst>
              <a:ext uri="{FF2B5EF4-FFF2-40B4-BE49-F238E27FC236}">
                <a16:creationId xmlns:a16="http://schemas.microsoft.com/office/drawing/2014/main" id="{8B0BBAED-2651-4B4F-B9B6-1075906F45CD}"/>
              </a:ext>
            </a:extLst>
          </p:cNvPr>
          <p:cNvSpPr>
            <a:spLocks noChangeShapeType="1"/>
          </p:cNvSpPr>
          <p:nvPr/>
        </p:nvSpPr>
        <p:spPr bwMode="auto">
          <a:xfrm>
            <a:off x="6126381" y="2699458"/>
            <a:ext cx="1958076"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3844" name="Line 52">
            <a:extLst>
              <a:ext uri="{FF2B5EF4-FFF2-40B4-BE49-F238E27FC236}">
                <a16:creationId xmlns:a16="http://schemas.microsoft.com/office/drawing/2014/main" id="{56A15B10-4CAA-4D57-8616-9BF6C5C39222}"/>
              </a:ext>
            </a:extLst>
          </p:cNvPr>
          <p:cNvSpPr>
            <a:spLocks noChangeShapeType="1"/>
          </p:cNvSpPr>
          <p:nvPr/>
        </p:nvSpPr>
        <p:spPr bwMode="auto">
          <a:xfrm flipV="1">
            <a:off x="7184570" y="3798716"/>
            <a:ext cx="1335314" cy="16092"/>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3845" name="Line 53">
            <a:extLst>
              <a:ext uri="{FF2B5EF4-FFF2-40B4-BE49-F238E27FC236}">
                <a16:creationId xmlns:a16="http://schemas.microsoft.com/office/drawing/2014/main" id="{8FE68628-0616-47EA-8341-6DC0891137E4}"/>
              </a:ext>
            </a:extLst>
          </p:cNvPr>
          <p:cNvSpPr>
            <a:spLocks noChangeShapeType="1"/>
          </p:cNvSpPr>
          <p:nvPr/>
        </p:nvSpPr>
        <p:spPr bwMode="auto">
          <a:xfrm>
            <a:off x="6400800" y="4349320"/>
            <a:ext cx="5225142" cy="24944"/>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3846" name="Line 54">
            <a:extLst>
              <a:ext uri="{FF2B5EF4-FFF2-40B4-BE49-F238E27FC236}">
                <a16:creationId xmlns:a16="http://schemas.microsoft.com/office/drawing/2014/main" id="{DC441703-FE8D-4C45-B225-8C25884ACEF7}"/>
              </a:ext>
            </a:extLst>
          </p:cNvPr>
          <p:cNvSpPr>
            <a:spLocks noChangeShapeType="1"/>
          </p:cNvSpPr>
          <p:nvPr/>
        </p:nvSpPr>
        <p:spPr bwMode="auto">
          <a:xfrm>
            <a:off x="8966201" y="3814809"/>
            <a:ext cx="1556656"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3848" name="Line 56">
            <a:extLst>
              <a:ext uri="{FF2B5EF4-FFF2-40B4-BE49-F238E27FC236}">
                <a16:creationId xmlns:a16="http://schemas.microsoft.com/office/drawing/2014/main" id="{9CB1339E-1310-4904-9989-0D82932B5CBF}"/>
              </a:ext>
            </a:extLst>
          </p:cNvPr>
          <p:cNvSpPr>
            <a:spLocks noChangeShapeType="1"/>
          </p:cNvSpPr>
          <p:nvPr/>
        </p:nvSpPr>
        <p:spPr bwMode="auto">
          <a:xfrm>
            <a:off x="4140881" y="4350908"/>
            <a:ext cx="1232013" cy="1585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3849" name="Line 57">
            <a:extLst>
              <a:ext uri="{FF2B5EF4-FFF2-40B4-BE49-F238E27FC236}">
                <a16:creationId xmlns:a16="http://schemas.microsoft.com/office/drawing/2014/main" id="{FD2448C9-237D-4194-9CAC-2CD78B7208FF}"/>
              </a:ext>
            </a:extLst>
          </p:cNvPr>
          <p:cNvSpPr>
            <a:spLocks noChangeShapeType="1"/>
          </p:cNvSpPr>
          <p:nvPr/>
        </p:nvSpPr>
        <p:spPr bwMode="auto">
          <a:xfrm>
            <a:off x="5207001" y="2162629"/>
            <a:ext cx="160020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4" name="Line 45">
            <a:extLst>
              <a:ext uri="{FF2B5EF4-FFF2-40B4-BE49-F238E27FC236}">
                <a16:creationId xmlns:a16="http://schemas.microsoft.com/office/drawing/2014/main" id="{B2992AD3-0A9E-4792-8EAF-BA18CD59A3A4}"/>
              </a:ext>
            </a:extLst>
          </p:cNvPr>
          <p:cNvSpPr>
            <a:spLocks noChangeShapeType="1"/>
          </p:cNvSpPr>
          <p:nvPr/>
        </p:nvSpPr>
        <p:spPr bwMode="auto">
          <a:xfrm flipV="1">
            <a:off x="1867693" y="4366758"/>
            <a:ext cx="2055813" cy="8152"/>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cxnSp>
        <p:nvCxnSpPr>
          <p:cNvPr id="3" name="Straight Connector 2">
            <a:extLst>
              <a:ext uri="{FF2B5EF4-FFF2-40B4-BE49-F238E27FC236}">
                <a16:creationId xmlns:a16="http://schemas.microsoft.com/office/drawing/2014/main" id="{0B79F0F4-D3C8-46EA-90C9-F90AE68446D6}"/>
              </a:ext>
            </a:extLst>
          </p:cNvPr>
          <p:cNvCxnSpPr>
            <a:cxnSpLocks/>
          </p:cNvCxnSpPr>
          <p:nvPr/>
        </p:nvCxnSpPr>
        <p:spPr>
          <a:xfrm flipH="1">
            <a:off x="4101892" y="3870152"/>
            <a:ext cx="177800" cy="546538"/>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D04029A4-AB48-47A6-8764-C11EACE8A5E6}"/>
              </a:ext>
            </a:extLst>
          </p:cNvPr>
          <p:cNvCxnSpPr>
            <a:cxnSpLocks/>
          </p:cNvCxnSpPr>
          <p:nvPr/>
        </p:nvCxnSpPr>
        <p:spPr>
          <a:xfrm flipH="1">
            <a:off x="11634089" y="3885273"/>
            <a:ext cx="177800" cy="546538"/>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5" name="Line 45">
            <a:extLst>
              <a:ext uri="{FF2B5EF4-FFF2-40B4-BE49-F238E27FC236}">
                <a16:creationId xmlns:a16="http://schemas.microsoft.com/office/drawing/2014/main" id="{D954894E-C41B-457D-8969-25BC3B89AA98}"/>
              </a:ext>
            </a:extLst>
          </p:cNvPr>
          <p:cNvSpPr>
            <a:spLocks noChangeShapeType="1"/>
          </p:cNvSpPr>
          <p:nvPr/>
        </p:nvSpPr>
        <p:spPr bwMode="auto">
          <a:xfrm flipV="1">
            <a:off x="8241507" y="2699458"/>
            <a:ext cx="3472196"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6" name="Line 52">
            <a:extLst>
              <a:ext uri="{FF2B5EF4-FFF2-40B4-BE49-F238E27FC236}">
                <a16:creationId xmlns:a16="http://schemas.microsoft.com/office/drawing/2014/main" id="{A9C18356-CEF2-4CAB-AB55-F6324AB4D66F}"/>
              </a:ext>
            </a:extLst>
          </p:cNvPr>
          <p:cNvSpPr>
            <a:spLocks noChangeShapeType="1"/>
          </p:cNvSpPr>
          <p:nvPr/>
        </p:nvSpPr>
        <p:spPr bwMode="auto">
          <a:xfrm>
            <a:off x="566058" y="3280228"/>
            <a:ext cx="725713"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3849"/>
                                        </p:tgtEl>
                                        <p:attrNameLst>
                                          <p:attrName>style.visibility</p:attrName>
                                        </p:attrNameLst>
                                      </p:cBhvr>
                                      <p:to>
                                        <p:strVal val="visible"/>
                                      </p:to>
                                    </p:set>
                                    <p:animEffect transition="in" filter="wheel(4)">
                                      <p:cBhvr>
                                        <p:cTn id="7" dur="500"/>
                                        <p:tgtEl>
                                          <p:spTgt spid="33849"/>
                                        </p:tgtEl>
                                      </p:cBhvr>
                                    </p:animEffect>
                                  </p:childTnLst>
                                </p:cTn>
                              </p:par>
                              <p:par>
                                <p:cTn id="8" presetID="53" presetClass="entr" presetSubtype="0" fill="hold" nodeType="withEffect">
                                  <p:stCondLst>
                                    <p:cond delay="0"/>
                                  </p:stCondLst>
                                  <p:childTnLst>
                                    <p:set>
                                      <p:cBhvr>
                                        <p:cTn id="9" dur="1" fill="hold">
                                          <p:stCondLst>
                                            <p:cond delay="0"/>
                                          </p:stCondLst>
                                        </p:cTn>
                                        <p:tgtEl>
                                          <p:spTgt spid="33837"/>
                                        </p:tgtEl>
                                        <p:attrNameLst>
                                          <p:attrName>style.visibility</p:attrName>
                                        </p:attrNameLst>
                                      </p:cBhvr>
                                      <p:to>
                                        <p:strVal val="visible"/>
                                      </p:to>
                                    </p:set>
                                    <p:anim calcmode="lin" valueType="num">
                                      <p:cBhvr>
                                        <p:cTn id="10" dur="500" fill="hold"/>
                                        <p:tgtEl>
                                          <p:spTgt spid="33837"/>
                                        </p:tgtEl>
                                        <p:attrNameLst>
                                          <p:attrName>ppt_w</p:attrName>
                                        </p:attrNameLst>
                                      </p:cBhvr>
                                      <p:tavLst>
                                        <p:tav tm="0">
                                          <p:val>
                                            <p:fltVal val="0"/>
                                          </p:val>
                                        </p:tav>
                                        <p:tav tm="100000">
                                          <p:val>
                                            <p:strVal val="#ppt_w"/>
                                          </p:val>
                                        </p:tav>
                                      </p:tavLst>
                                    </p:anim>
                                    <p:anim calcmode="lin" valueType="num">
                                      <p:cBhvr>
                                        <p:cTn id="11" dur="500" fill="hold"/>
                                        <p:tgtEl>
                                          <p:spTgt spid="33837"/>
                                        </p:tgtEl>
                                        <p:attrNameLst>
                                          <p:attrName>ppt_h</p:attrName>
                                        </p:attrNameLst>
                                      </p:cBhvr>
                                      <p:tavLst>
                                        <p:tav tm="0">
                                          <p:val>
                                            <p:fltVal val="0"/>
                                          </p:val>
                                        </p:tav>
                                        <p:tav tm="100000">
                                          <p:val>
                                            <p:strVal val="#ppt_h"/>
                                          </p:val>
                                        </p:tav>
                                      </p:tavLst>
                                    </p:anim>
                                    <p:animEffect transition="in" filter="fade">
                                      <p:cBhvr>
                                        <p:cTn id="12" dur="500"/>
                                        <p:tgtEl>
                                          <p:spTgt spid="33837"/>
                                        </p:tgtEl>
                                      </p:cBhvr>
                                    </p:animEffect>
                                  </p:childTnLst>
                                </p:cTn>
                              </p:par>
                              <p:par>
                                <p:cTn id="13" presetID="21" presetClass="entr" presetSubtype="4" fill="hold" nodeType="withEffect">
                                  <p:stCondLst>
                                    <p:cond delay="0"/>
                                  </p:stCondLst>
                                  <p:childTnLst>
                                    <p:set>
                                      <p:cBhvr>
                                        <p:cTn id="14" dur="1" fill="hold">
                                          <p:stCondLst>
                                            <p:cond delay="0"/>
                                          </p:stCondLst>
                                        </p:cTn>
                                        <p:tgtEl>
                                          <p:spTgt spid="33844"/>
                                        </p:tgtEl>
                                        <p:attrNameLst>
                                          <p:attrName>style.visibility</p:attrName>
                                        </p:attrNameLst>
                                      </p:cBhvr>
                                      <p:to>
                                        <p:strVal val="visible"/>
                                      </p:to>
                                    </p:set>
                                    <p:animEffect transition="in" filter="wheel(4)">
                                      <p:cBhvr>
                                        <p:cTn id="15" dur="2000"/>
                                        <p:tgtEl>
                                          <p:spTgt spid="33844"/>
                                        </p:tgtEl>
                                      </p:cBhvr>
                                    </p:animEffect>
                                  </p:childTnLst>
                                </p:cTn>
                              </p:par>
                              <p:par>
                                <p:cTn id="16" presetID="21" presetClass="entr" presetSubtype="4" fill="hold" nodeType="withEffect">
                                  <p:stCondLst>
                                    <p:cond delay="0"/>
                                  </p:stCondLst>
                                  <p:childTnLst>
                                    <p:set>
                                      <p:cBhvr>
                                        <p:cTn id="17" dur="1" fill="hold">
                                          <p:stCondLst>
                                            <p:cond delay="0"/>
                                          </p:stCondLst>
                                        </p:cTn>
                                        <p:tgtEl>
                                          <p:spTgt spid="33838"/>
                                        </p:tgtEl>
                                        <p:attrNameLst>
                                          <p:attrName>style.visibility</p:attrName>
                                        </p:attrNameLst>
                                      </p:cBhvr>
                                      <p:to>
                                        <p:strVal val="visible"/>
                                      </p:to>
                                    </p:set>
                                    <p:animEffect transition="in" filter="wheel(4)">
                                      <p:cBhvr>
                                        <p:cTn id="18" dur="2000"/>
                                        <p:tgtEl>
                                          <p:spTgt spid="33838"/>
                                        </p:tgtEl>
                                      </p:cBhvr>
                                    </p:animEffect>
                                  </p:childTnLst>
                                </p:cTn>
                              </p:par>
                              <p:par>
                                <p:cTn id="19" presetID="21" presetClass="entr" presetSubtype="4" fill="hold" nodeType="withEffect">
                                  <p:stCondLst>
                                    <p:cond delay="0"/>
                                  </p:stCondLst>
                                  <p:childTnLst>
                                    <p:set>
                                      <p:cBhvr>
                                        <p:cTn id="20" dur="1" fill="hold">
                                          <p:stCondLst>
                                            <p:cond delay="0"/>
                                          </p:stCondLst>
                                        </p:cTn>
                                        <p:tgtEl>
                                          <p:spTgt spid="33846"/>
                                        </p:tgtEl>
                                        <p:attrNameLst>
                                          <p:attrName>style.visibility</p:attrName>
                                        </p:attrNameLst>
                                      </p:cBhvr>
                                      <p:to>
                                        <p:strVal val="visible"/>
                                      </p:to>
                                    </p:set>
                                    <p:animEffect transition="in" filter="wheel(4)">
                                      <p:cBhvr>
                                        <p:cTn id="21" dur="2000"/>
                                        <p:tgtEl>
                                          <p:spTgt spid="33846"/>
                                        </p:tgtEl>
                                      </p:cBhvr>
                                    </p:animEffect>
                                  </p:childTnLst>
                                </p:cTn>
                              </p:par>
                              <p:par>
                                <p:cTn id="22" presetID="21" presetClass="entr" presetSubtype="4" fill="hold" nodeType="withEffect">
                                  <p:stCondLst>
                                    <p:cond delay="0"/>
                                  </p:stCondLst>
                                  <p:childTnLst>
                                    <p:set>
                                      <p:cBhvr>
                                        <p:cTn id="23" dur="1" fill="hold">
                                          <p:stCondLst>
                                            <p:cond delay="0"/>
                                          </p:stCondLst>
                                        </p:cTn>
                                        <p:tgtEl>
                                          <p:spTgt spid="33845"/>
                                        </p:tgtEl>
                                        <p:attrNameLst>
                                          <p:attrName>style.visibility</p:attrName>
                                        </p:attrNameLst>
                                      </p:cBhvr>
                                      <p:to>
                                        <p:strVal val="visible"/>
                                      </p:to>
                                    </p:set>
                                    <p:animEffect transition="in" filter="wheel(4)">
                                      <p:cBhvr>
                                        <p:cTn id="24" dur="500"/>
                                        <p:tgtEl>
                                          <p:spTgt spid="33845"/>
                                        </p:tgtEl>
                                      </p:cBhvr>
                                    </p:animEffect>
                                  </p:childTnLst>
                                </p:cTn>
                              </p:par>
                              <p:par>
                                <p:cTn id="25" presetID="21" presetClass="entr" presetSubtype="4" fill="hold" nodeType="withEffect">
                                  <p:stCondLst>
                                    <p:cond delay="0"/>
                                  </p:stCondLst>
                                  <p:childTnLst>
                                    <p:set>
                                      <p:cBhvr>
                                        <p:cTn id="26" dur="1" fill="hold">
                                          <p:stCondLst>
                                            <p:cond delay="0"/>
                                          </p:stCondLst>
                                        </p:cTn>
                                        <p:tgtEl>
                                          <p:spTgt spid="33848"/>
                                        </p:tgtEl>
                                        <p:attrNameLst>
                                          <p:attrName>style.visibility</p:attrName>
                                        </p:attrNameLst>
                                      </p:cBhvr>
                                      <p:to>
                                        <p:strVal val="visible"/>
                                      </p:to>
                                    </p:set>
                                    <p:animEffect transition="in" filter="wheel(4)">
                                      <p:cBhvr>
                                        <p:cTn id="27" dur="500"/>
                                        <p:tgtEl>
                                          <p:spTgt spid="33848"/>
                                        </p:tgtEl>
                                      </p:cBhvr>
                                    </p:animEffect>
                                  </p:childTnLst>
                                </p:cTn>
                              </p:par>
                              <p:par>
                                <p:cTn id="28" presetID="53"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2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par>
                                <p:cTn id="36" presetID="22" presetClass="entr" presetSubtype="4"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53"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21"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4)">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4" descr="A close up of a pink flower on a plant&#10;&#10;Description automatically generated">
            <a:extLst>
              <a:ext uri="{FF2B5EF4-FFF2-40B4-BE49-F238E27FC236}">
                <a16:creationId xmlns:a16="http://schemas.microsoft.com/office/drawing/2014/main" id="{AE9F6BA7-5769-44DB-B619-0736E7E7E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lose up of a tree&#10;&#10;Description automatically generated">
            <a:extLst>
              <a:ext uri="{FF2B5EF4-FFF2-40B4-BE49-F238E27FC236}">
                <a16:creationId xmlns:a16="http://schemas.microsoft.com/office/drawing/2014/main" id="{B4CD44FD-A7D8-43E0-B5C8-82F4B4D1B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Picture 8" descr="A close up of a tree&#10;&#10;Description automatically generated">
            <a:extLst>
              <a:ext uri="{FF2B5EF4-FFF2-40B4-BE49-F238E27FC236}">
                <a16:creationId xmlns:a16="http://schemas.microsoft.com/office/drawing/2014/main" id="{C7D6F634-1818-4A89-B3AC-E92A4E6EA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6502" name="Picture 6" descr="12A9295KCHY: WELCOME OUR HOUSE: VỀ TRƯỜNG CŨ">
            <a:extLst>
              <a:ext uri="{FF2B5EF4-FFF2-40B4-BE49-F238E27FC236}">
                <a16:creationId xmlns:a16="http://schemas.microsoft.com/office/drawing/2014/main" id="{3CA873E4-EDCE-4553-A9B2-AEC161EFE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1998" cy="6956265"/>
          </a:xfrm>
          <a:prstGeom prst="rect">
            <a:avLst/>
          </a:prstGeom>
          <a:noFill/>
          <a:extLst>
            <a:ext uri="{909E8E84-426E-40DD-AFC4-6F175D3DCCD1}">
              <a14:hiddenFill xmlns:a14="http://schemas.microsoft.com/office/drawing/2010/main">
                <a:solidFill>
                  <a:srgbClr val="FFFFFF"/>
                </a:solidFill>
              </a14:hiddenFill>
            </a:ext>
          </a:extLst>
        </p:spPr>
      </p:pic>
      <p:pic>
        <p:nvPicPr>
          <p:cNvPr id="106506" name="Picture 10">
            <a:extLst>
              <a:ext uri="{FF2B5EF4-FFF2-40B4-BE49-F238E27FC236}">
                <a16:creationId xmlns:a16="http://schemas.microsoft.com/office/drawing/2014/main" id="{BEC47276-BED8-47B5-9D36-4287E17B26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1085"/>
          <a:stretch/>
        </p:blipFill>
        <p:spPr bwMode="auto">
          <a:xfrm>
            <a:off x="6151953" y="0"/>
            <a:ext cx="6012324" cy="3558313"/>
          </a:xfrm>
          <a:prstGeom prst="rect">
            <a:avLst/>
          </a:prstGeom>
          <a:noFill/>
          <a:extLst>
            <a:ext uri="{909E8E84-426E-40DD-AFC4-6F175D3DCCD1}">
              <a14:hiddenFill xmlns:a14="http://schemas.microsoft.com/office/drawing/2010/main">
                <a:solidFill>
                  <a:srgbClr val="FFFFFF"/>
                </a:solidFill>
              </a14:hiddenFill>
            </a:ext>
          </a:extLst>
        </p:spPr>
      </p:pic>
      <p:pic>
        <p:nvPicPr>
          <p:cNvPr id="106508" name="Picture 12" descr="Bán cây Bàng Lá đỏ - Chuyên cung cấp cây trồng giá rẻ Hà Nội">
            <a:extLst>
              <a:ext uri="{FF2B5EF4-FFF2-40B4-BE49-F238E27FC236}">
                <a16:creationId xmlns:a16="http://schemas.microsoft.com/office/drawing/2014/main" id="{71722D32-CA8E-46E9-A9C6-0A01B036C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23" y="0"/>
            <a:ext cx="6151951" cy="3591137"/>
          </a:xfrm>
          <a:prstGeom prst="rect">
            <a:avLst/>
          </a:prstGeom>
          <a:noFill/>
          <a:extLst>
            <a:ext uri="{909E8E84-426E-40DD-AFC4-6F175D3DCCD1}">
              <a14:hiddenFill xmlns:a14="http://schemas.microsoft.com/office/drawing/2010/main">
                <a:solidFill>
                  <a:srgbClr val="FFFFFF"/>
                </a:solidFill>
              </a14:hiddenFill>
            </a:ext>
          </a:extLst>
        </p:spPr>
      </p:pic>
      <p:pic>
        <p:nvPicPr>
          <p:cNvPr id="106510" name="Picture 14" descr="Cây bằng lăng tím">
            <a:extLst>
              <a:ext uri="{FF2B5EF4-FFF2-40B4-BE49-F238E27FC236}">
                <a16:creationId xmlns:a16="http://schemas.microsoft.com/office/drawing/2014/main" id="{FAB12C25-6E31-49A7-A5B3-EFA7D0CD9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24" y="3591137"/>
            <a:ext cx="6124228" cy="3432921"/>
          </a:xfrm>
          <a:prstGeom prst="rect">
            <a:avLst/>
          </a:prstGeom>
          <a:noFill/>
          <a:extLst>
            <a:ext uri="{909E8E84-426E-40DD-AFC4-6F175D3DCCD1}">
              <a14:hiddenFill xmlns:a14="http://schemas.microsoft.com/office/drawing/2010/main">
                <a:solidFill>
                  <a:srgbClr val="FFFFFF"/>
                </a:solidFill>
              </a14:hiddenFill>
            </a:ext>
          </a:extLst>
        </p:spPr>
      </p:pic>
      <p:pic>
        <p:nvPicPr>
          <p:cNvPr id="106512" name="Picture 16" descr="Cây Muồng Hoàng Yến, loại cây không phải ai cũng biết - Cây cảnh ...">
            <a:extLst>
              <a:ext uri="{FF2B5EF4-FFF2-40B4-BE49-F238E27FC236}">
                <a16:creationId xmlns:a16="http://schemas.microsoft.com/office/drawing/2014/main" id="{EF3382B5-7C6E-4ACC-B9A0-C115FF6EF6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1951" y="3524519"/>
            <a:ext cx="6040047" cy="340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6502"/>
                                        </p:tgtEl>
                                        <p:attrNameLst>
                                          <p:attrName>style.visibility</p:attrName>
                                        </p:attrNameLst>
                                      </p:cBhvr>
                                      <p:to>
                                        <p:strVal val="visible"/>
                                      </p:to>
                                    </p:set>
                                    <p:animEffect transition="in" filter="circle(in)">
                                      <p:cBhvr>
                                        <p:cTn id="23" dur="2000"/>
                                        <p:tgtEl>
                                          <p:spTgt spid="10650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6512"/>
                                        </p:tgtEl>
                                        <p:attrNameLst>
                                          <p:attrName>style.visibility</p:attrName>
                                        </p:attrNameLst>
                                      </p:cBhvr>
                                      <p:to>
                                        <p:strVal val="visible"/>
                                      </p:to>
                                    </p:set>
                                    <p:anim calcmode="lin" valueType="num">
                                      <p:cBhvr>
                                        <p:cTn id="28" dur="500" fill="hold"/>
                                        <p:tgtEl>
                                          <p:spTgt spid="106512"/>
                                        </p:tgtEl>
                                        <p:attrNameLst>
                                          <p:attrName>ppt_w</p:attrName>
                                        </p:attrNameLst>
                                      </p:cBhvr>
                                      <p:tavLst>
                                        <p:tav tm="0">
                                          <p:val>
                                            <p:fltVal val="0"/>
                                          </p:val>
                                        </p:tav>
                                        <p:tav tm="100000">
                                          <p:val>
                                            <p:strVal val="#ppt_w"/>
                                          </p:val>
                                        </p:tav>
                                      </p:tavLst>
                                    </p:anim>
                                    <p:anim calcmode="lin" valueType="num">
                                      <p:cBhvr>
                                        <p:cTn id="29" dur="500" fill="hold"/>
                                        <p:tgtEl>
                                          <p:spTgt spid="106512"/>
                                        </p:tgtEl>
                                        <p:attrNameLst>
                                          <p:attrName>ppt_h</p:attrName>
                                        </p:attrNameLst>
                                      </p:cBhvr>
                                      <p:tavLst>
                                        <p:tav tm="0">
                                          <p:val>
                                            <p:fltVal val="0"/>
                                          </p:val>
                                        </p:tav>
                                        <p:tav tm="100000">
                                          <p:val>
                                            <p:strVal val="#ppt_h"/>
                                          </p:val>
                                        </p:tav>
                                      </p:tavLst>
                                    </p:anim>
                                    <p:animEffect transition="in" filter="fade">
                                      <p:cBhvr>
                                        <p:cTn id="30" dur="500"/>
                                        <p:tgtEl>
                                          <p:spTgt spid="106512"/>
                                        </p:tgtEl>
                                      </p:cBhvr>
                                    </p:animEffect>
                                  </p:childTnLst>
                                </p:cTn>
                              </p:par>
                              <p:par>
                                <p:cTn id="31" presetID="53" presetClass="entr" presetSubtype="16" fill="hold" nodeType="withEffect">
                                  <p:stCondLst>
                                    <p:cond delay="0"/>
                                  </p:stCondLst>
                                  <p:childTnLst>
                                    <p:set>
                                      <p:cBhvr>
                                        <p:cTn id="32" dur="1" fill="hold">
                                          <p:stCondLst>
                                            <p:cond delay="0"/>
                                          </p:stCondLst>
                                        </p:cTn>
                                        <p:tgtEl>
                                          <p:spTgt spid="106510"/>
                                        </p:tgtEl>
                                        <p:attrNameLst>
                                          <p:attrName>style.visibility</p:attrName>
                                        </p:attrNameLst>
                                      </p:cBhvr>
                                      <p:to>
                                        <p:strVal val="visible"/>
                                      </p:to>
                                    </p:set>
                                    <p:anim calcmode="lin" valueType="num">
                                      <p:cBhvr>
                                        <p:cTn id="33" dur="500" fill="hold"/>
                                        <p:tgtEl>
                                          <p:spTgt spid="106510"/>
                                        </p:tgtEl>
                                        <p:attrNameLst>
                                          <p:attrName>ppt_w</p:attrName>
                                        </p:attrNameLst>
                                      </p:cBhvr>
                                      <p:tavLst>
                                        <p:tav tm="0">
                                          <p:val>
                                            <p:fltVal val="0"/>
                                          </p:val>
                                        </p:tav>
                                        <p:tav tm="100000">
                                          <p:val>
                                            <p:strVal val="#ppt_w"/>
                                          </p:val>
                                        </p:tav>
                                      </p:tavLst>
                                    </p:anim>
                                    <p:anim calcmode="lin" valueType="num">
                                      <p:cBhvr>
                                        <p:cTn id="34" dur="500" fill="hold"/>
                                        <p:tgtEl>
                                          <p:spTgt spid="106510"/>
                                        </p:tgtEl>
                                        <p:attrNameLst>
                                          <p:attrName>ppt_h</p:attrName>
                                        </p:attrNameLst>
                                      </p:cBhvr>
                                      <p:tavLst>
                                        <p:tav tm="0">
                                          <p:val>
                                            <p:fltVal val="0"/>
                                          </p:val>
                                        </p:tav>
                                        <p:tav tm="100000">
                                          <p:val>
                                            <p:strVal val="#ppt_h"/>
                                          </p:val>
                                        </p:tav>
                                      </p:tavLst>
                                    </p:anim>
                                    <p:animEffect transition="in" filter="fade">
                                      <p:cBhvr>
                                        <p:cTn id="35" dur="500"/>
                                        <p:tgtEl>
                                          <p:spTgt spid="106510"/>
                                        </p:tgtEl>
                                      </p:cBhvr>
                                    </p:animEffect>
                                  </p:childTnLst>
                                </p:cTn>
                              </p:par>
                              <p:par>
                                <p:cTn id="36" presetID="53" presetClass="entr" presetSubtype="16" fill="hold" nodeType="withEffect">
                                  <p:stCondLst>
                                    <p:cond delay="0"/>
                                  </p:stCondLst>
                                  <p:childTnLst>
                                    <p:set>
                                      <p:cBhvr>
                                        <p:cTn id="37" dur="1" fill="hold">
                                          <p:stCondLst>
                                            <p:cond delay="0"/>
                                          </p:stCondLst>
                                        </p:cTn>
                                        <p:tgtEl>
                                          <p:spTgt spid="106508"/>
                                        </p:tgtEl>
                                        <p:attrNameLst>
                                          <p:attrName>style.visibility</p:attrName>
                                        </p:attrNameLst>
                                      </p:cBhvr>
                                      <p:to>
                                        <p:strVal val="visible"/>
                                      </p:to>
                                    </p:set>
                                    <p:anim calcmode="lin" valueType="num">
                                      <p:cBhvr>
                                        <p:cTn id="38" dur="500" fill="hold"/>
                                        <p:tgtEl>
                                          <p:spTgt spid="106508"/>
                                        </p:tgtEl>
                                        <p:attrNameLst>
                                          <p:attrName>ppt_w</p:attrName>
                                        </p:attrNameLst>
                                      </p:cBhvr>
                                      <p:tavLst>
                                        <p:tav tm="0">
                                          <p:val>
                                            <p:fltVal val="0"/>
                                          </p:val>
                                        </p:tav>
                                        <p:tav tm="100000">
                                          <p:val>
                                            <p:strVal val="#ppt_w"/>
                                          </p:val>
                                        </p:tav>
                                      </p:tavLst>
                                    </p:anim>
                                    <p:anim calcmode="lin" valueType="num">
                                      <p:cBhvr>
                                        <p:cTn id="39" dur="500" fill="hold"/>
                                        <p:tgtEl>
                                          <p:spTgt spid="106508"/>
                                        </p:tgtEl>
                                        <p:attrNameLst>
                                          <p:attrName>ppt_h</p:attrName>
                                        </p:attrNameLst>
                                      </p:cBhvr>
                                      <p:tavLst>
                                        <p:tav tm="0">
                                          <p:val>
                                            <p:fltVal val="0"/>
                                          </p:val>
                                        </p:tav>
                                        <p:tav tm="100000">
                                          <p:val>
                                            <p:strVal val="#ppt_h"/>
                                          </p:val>
                                        </p:tav>
                                      </p:tavLst>
                                    </p:anim>
                                    <p:animEffect transition="in" filter="fade">
                                      <p:cBhvr>
                                        <p:cTn id="40" dur="500"/>
                                        <p:tgtEl>
                                          <p:spTgt spid="106508"/>
                                        </p:tgtEl>
                                      </p:cBhvr>
                                    </p:animEffect>
                                  </p:childTnLst>
                                </p:cTn>
                              </p:par>
                              <p:par>
                                <p:cTn id="41" presetID="53" presetClass="entr" presetSubtype="16" fill="hold" nodeType="withEffect">
                                  <p:stCondLst>
                                    <p:cond delay="0"/>
                                  </p:stCondLst>
                                  <p:childTnLst>
                                    <p:set>
                                      <p:cBhvr>
                                        <p:cTn id="42" dur="1" fill="hold">
                                          <p:stCondLst>
                                            <p:cond delay="0"/>
                                          </p:stCondLst>
                                        </p:cTn>
                                        <p:tgtEl>
                                          <p:spTgt spid="106506"/>
                                        </p:tgtEl>
                                        <p:attrNameLst>
                                          <p:attrName>style.visibility</p:attrName>
                                        </p:attrNameLst>
                                      </p:cBhvr>
                                      <p:to>
                                        <p:strVal val="visible"/>
                                      </p:to>
                                    </p:set>
                                    <p:anim calcmode="lin" valueType="num">
                                      <p:cBhvr>
                                        <p:cTn id="43" dur="500" fill="hold"/>
                                        <p:tgtEl>
                                          <p:spTgt spid="106506"/>
                                        </p:tgtEl>
                                        <p:attrNameLst>
                                          <p:attrName>ppt_w</p:attrName>
                                        </p:attrNameLst>
                                      </p:cBhvr>
                                      <p:tavLst>
                                        <p:tav tm="0">
                                          <p:val>
                                            <p:fltVal val="0"/>
                                          </p:val>
                                        </p:tav>
                                        <p:tav tm="100000">
                                          <p:val>
                                            <p:strVal val="#ppt_w"/>
                                          </p:val>
                                        </p:tav>
                                      </p:tavLst>
                                    </p:anim>
                                    <p:anim calcmode="lin" valueType="num">
                                      <p:cBhvr>
                                        <p:cTn id="44" dur="500" fill="hold"/>
                                        <p:tgtEl>
                                          <p:spTgt spid="106506"/>
                                        </p:tgtEl>
                                        <p:attrNameLst>
                                          <p:attrName>ppt_h</p:attrName>
                                        </p:attrNameLst>
                                      </p:cBhvr>
                                      <p:tavLst>
                                        <p:tav tm="0">
                                          <p:val>
                                            <p:fltVal val="0"/>
                                          </p:val>
                                        </p:tav>
                                        <p:tav tm="100000">
                                          <p:val>
                                            <p:strVal val="#ppt_h"/>
                                          </p:val>
                                        </p:tav>
                                      </p:tavLst>
                                    </p:anim>
                                    <p:animEffect transition="in" filter="fade">
                                      <p:cBhvr>
                                        <p:cTn id="45" dur="500"/>
                                        <p:tgtEl>
                                          <p:spTgt spid="10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165" y="-131680"/>
            <a:ext cx="5113238" cy="5113238"/>
          </a:xfrm>
          <a:prstGeom prst="rect">
            <a:avLst/>
          </a:prstGeom>
        </p:spPr>
      </p:pic>
      <p:sp>
        <p:nvSpPr>
          <p:cNvPr id="16" name="TextBox 1"/>
          <p:cNvSpPr txBox="1"/>
          <p:nvPr/>
        </p:nvSpPr>
        <p:spPr>
          <a:xfrm>
            <a:off x="1622007" y="2873099"/>
            <a:ext cx="3255196" cy="1384995"/>
          </a:xfrm>
          <a:prstGeom prst="rect">
            <a:avLst/>
          </a:prstGeom>
          <a:noFill/>
        </p:spPr>
        <p:txBody>
          <a:bodyPr wrap="square" rtlCol="0">
            <a:spAutoFit/>
          </a:bodyPr>
          <a:lstStyle/>
          <a:p>
            <a:pPr algn="ctr"/>
            <a:r>
              <a:rPr lang="en-US" altLang="zh-CN" sz="4400" b="1">
                <a:solidFill>
                  <a:srgbClr val="C00000"/>
                </a:solidFill>
                <a:latin typeface="Times New Roman" panose="02020603050405020304" pitchFamily="18" charset="0"/>
                <a:ea typeface="华康海报体W12(P)" pitchFamily="82" charset="-122"/>
                <a:cs typeface="Times New Roman" panose="02020603050405020304" pitchFamily="18" charset="0"/>
              </a:rPr>
              <a:t>DẶN DÒ</a:t>
            </a:r>
            <a:endParaRPr lang="en-US" altLang="zh-CN" sz="4400" b="1" dirty="0">
              <a:solidFill>
                <a:srgbClr val="C00000"/>
              </a:solidFill>
              <a:latin typeface="Times New Roman" panose="02020603050405020304" pitchFamily="18" charset="0"/>
              <a:ea typeface="华康海报体W12(P)" pitchFamily="82" charset="-122"/>
              <a:cs typeface="Times New Roman" panose="02020603050405020304" pitchFamily="18" charset="0"/>
            </a:endParaRPr>
          </a:p>
          <a:p>
            <a:pPr algn="ctr"/>
            <a:r>
              <a:rPr lang="en-US" altLang="zh-CN" sz="4000" dirty="0">
                <a:solidFill>
                  <a:srgbClr val="C00000"/>
                </a:solidFill>
                <a:latin typeface="华康海报体W12(P)" pitchFamily="82" charset="-122"/>
                <a:ea typeface="华康海报体W12(P)" pitchFamily="82" charset="-122"/>
              </a:rPr>
              <a:t> </a:t>
            </a:r>
            <a:endParaRPr lang="zh-CN" altLang="en-US" sz="4000" dirty="0">
              <a:solidFill>
                <a:srgbClr val="C00000"/>
              </a:solidFill>
              <a:latin typeface="华康海报体W12(P)" pitchFamily="82" charset="-122"/>
              <a:ea typeface="华康海报体W12(P)" pitchFamily="82" charset="-122"/>
            </a:endParaRPr>
          </a:p>
        </p:txBody>
      </p:sp>
      <p:grpSp>
        <p:nvGrpSpPr>
          <p:cNvPr id="17" name="组合 16"/>
          <p:cNvGrpSpPr/>
          <p:nvPr/>
        </p:nvGrpSpPr>
        <p:grpSpPr>
          <a:xfrm>
            <a:off x="5988176" y="2204865"/>
            <a:ext cx="3053151" cy="646331"/>
            <a:chOff x="2411760" y="2355726"/>
            <a:chExt cx="3053151" cy="646331"/>
          </a:xfrm>
        </p:grpSpPr>
        <p:pic>
          <p:nvPicPr>
            <p:cNvPr id="18" name="Picture 2" descr="F:\1-原创素材\1_mm1102\PPT\PPT_014\materaials\flower_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p:nvPr/>
          </p:nvSpPr>
          <p:spPr>
            <a:xfrm>
              <a:off x="2734676" y="2355726"/>
              <a:ext cx="2730235" cy="646331"/>
            </a:xfrm>
            <a:prstGeom prst="rect">
              <a:avLst/>
            </a:prstGeom>
            <a:noFill/>
          </p:spPr>
          <p:txBody>
            <a:bodyPr wrap="none" rtlCol="0">
              <a:spAutoFit/>
            </a:bodyPr>
            <a:lstStyle/>
            <a:p>
              <a:r>
                <a:rPr lang="en-US" altLang="zh-CN" sz="3600" b="1" spc="-150">
                  <a:solidFill>
                    <a:srgbClr val="B30DA7"/>
                  </a:solidFill>
                  <a:latin typeface="Times New Roman" panose="02020603050405020304" pitchFamily="18" charset="0"/>
                  <a:ea typeface="方正卡通简体" pitchFamily="65" charset="-122"/>
                  <a:cs typeface="Times New Roman" panose="02020603050405020304" pitchFamily="18" charset="0"/>
                </a:rPr>
                <a:t>Luyện đọc bài</a:t>
              </a:r>
              <a:endParaRPr lang="en-US" altLang="zh-CN" sz="3600" b="1" spc="-150" dirty="0">
                <a:solidFill>
                  <a:srgbClr val="B30DA7"/>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20" name="组合 19"/>
          <p:cNvGrpSpPr/>
          <p:nvPr/>
        </p:nvGrpSpPr>
        <p:grpSpPr>
          <a:xfrm>
            <a:off x="5988930" y="3083904"/>
            <a:ext cx="4141590" cy="646331"/>
            <a:chOff x="4836180" y="2363694"/>
            <a:chExt cx="4141590" cy="646331"/>
          </a:xfrm>
        </p:grpSpPr>
        <p:pic>
          <p:nvPicPr>
            <p:cNvPr id="21" name="Picture 5" descr="F:\1-原创素材\1_mm1102\PPT\PPT_014\materaials\flower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180" y="2363694"/>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9"/>
            <p:cNvSpPr txBox="1"/>
            <p:nvPr/>
          </p:nvSpPr>
          <p:spPr>
            <a:xfrm>
              <a:off x="5159096" y="2363694"/>
              <a:ext cx="3818674" cy="646331"/>
            </a:xfrm>
            <a:prstGeom prst="rect">
              <a:avLst/>
            </a:prstGeom>
            <a:noFill/>
          </p:spPr>
          <p:txBody>
            <a:bodyPr wrap="none" rtlCol="0">
              <a:spAutoFit/>
            </a:bodyPr>
            <a:lstStyle/>
            <a:p>
              <a:r>
                <a:rPr lang="en-US" altLang="zh-CN" sz="3600" b="1" spc="-150">
                  <a:solidFill>
                    <a:srgbClr val="00B0F0"/>
                  </a:solidFill>
                  <a:latin typeface="Times New Roman" panose="02020603050405020304" pitchFamily="18" charset="0"/>
                  <a:ea typeface="方正卡通简体" pitchFamily="65" charset="-122"/>
                  <a:cs typeface="Times New Roman" panose="02020603050405020304" pitchFamily="18" charset="0"/>
                </a:rPr>
                <a:t>Ghi nội dung vào vở</a:t>
              </a:r>
            </a:p>
          </p:txBody>
        </p:sp>
      </p:grpSp>
      <p:grpSp>
        <p:nvGrpSpPr>
          <p:cNvPr id="23" name="组合 22"/>
          <p:cNvGrpSpPr/>
          <p:nvPr/>
        </p:nvGrpSpPr>
        <p:grpSpPr>
          <a:xfrm>
            <a:off x="6026276" y="3954976"/>
            <a:ext cx="6013324" cy="1200329"/>
            <a:chOff x="2411760" y="2867750"/>
            <a:chExt cx="6013324" cy="1200329"/>
          </a:xfrm>
        </p:grpSpPr>
        <p:pic>
          <p:nvPicPr>
            <p:cNvPr id="24" name="Picture 4" descr="F:\1-原创素材\1_mm1102\PPT\PPT_014\materaials\flower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2888700"/>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2734676" y="2867750"/>
              <a:ext cx="5690408" cy="1200329"/>
            </a:xfrm>
            <a:prstGeom prst="rect">
              <a:avLst/>
            </a:prstGeom>
            <a:noFill/>
          </p:spPr>
          <p:txBody>
            <a:bodyPr wrap="square" rtlCol="0">
              <a:spAutoFit/>
            </a:bodyPr>
            <a:lstStyle/>
            <a:p>
              <a:r>
                <a:rPr lang="vi-VN" altLang="zh-CN" sz="3600" b="1" spc="-150">
                  <a:solidFill>
                    <a:srgbClr val="000099"/>
                  </a:solidFill>
                  <a:latin typeface="Times New Roman" panose="02020603050405020304" pitchFamily="18" charset="0"/>
                  <a:ea typeface="方正卡通简体" pitchFamily="65" charset="-122"/>
                </a:rPr>
                <a:t>Chuẩn bị bài sau: Khúc hát ru những em bé lớn trên lưng mẹ</a:t>
              </a:r>
              <a:endParaRPr lang="vi-VN" altLang="zh-CN" sz="3600" b="1" spc="-150" dirty="0">
                <a:solidFill>
                  <a:srgbClr val="000099"/>
                </a:solidFill>
                <a:latin typeface="Times New Roman" panose="02020603050405020304" pitchFamily="18" charset="0"/>
                <a:ea typeface="方正卡通简体" pitchFamily="65" charset="-122"/>
              </a:endParaRPr>
            </a:p>
          </p:txBody>
        </p:sp>
      </p:grpSp>
      <p:cxnSp>
        <p:nvCxnSpPr>
          <p:cNvPr id="29" name="直接连接符 28"/>
          <p:cNvCxnSpPr/>
          <p:nvPr/>
        </p:nvCxnSpPr>
        <p:spPr>
          <a:xfrm>
            <a:off x="5700142" y="5263077"/>
            <a:ext cx="2808312" cy="0"/>
          </a:xfrm>
          <a:prstGeom prst="line">
            <a:avLst/>
          </a:prstGeom>
          <a:ln>
            <a:solidFill>
              <a:srgbClr val="FF5050"/>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223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22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270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32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370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2" descr="Copy (2) of PULSTARS">
            <a:extLst>
              <a:ext uri="{FF2B5EF4-FFF2-40B4-BE49-F238E27FC236}">
                <a16:creationId xmlns:a16="http://schemas.microsoft.com/office/drawing/2014/main" id="{AC9A09B0-1858-414C-BFE8-083E35BC7A84}"/>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514600" y="10668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Copy (2) of PULSTARS">
            <a:extLst>
              <a:ext uri="{FF2B5EF4-FFF2-40B4-BE49-F238E27FC236}">
                <a16:creationId xmlns:a16="http://schemas.microsoft.com/office/drawing/2014/main" id="{CF919DF5-BCF8-4297-BD61-DCFD7D92D990}"/>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3733800" y="2286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Copy (2) of PULSTARS">
            <a:extLst>
              <a:ext uri="{FF2B5EF4-FFF2-40B4-BE49-F238E27FC236}">
                <a16:creationId xmlns:a16="http://schemas.microsoft.com/office/drawing/2014/main" id="{172F79FA-1893-4A54-9E83-75182FB451F8}"/>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8915400" y="53340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Copy (2) of PULSTARS">
            <a:extLst>
              <a:ext uri="{FF2B5EF4-FFF2-40B4-BE49-F238E27FC236}">
                <a16:creationId xmlns:a16="http://schemas.microsoft.com/office/drawing/2014/main" id="{693EDEAC-B5DE-4524-8D5A-716ECD0D9E09}"/>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7696200" y="2286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Copy (2) of PULSTARS">
            <a:extLst>
              <a:ext uri="{FF2B5EF4-FFF2-40B4-BE49-F238E27FC236}">
                <a16:creationId xmlns:a16="http://schemas.microsoft.com/office/drawing/2014/main" id="{0FA34064-1333-4078-9E58-FB72BA217DE4}"/>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8077200" y="42672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Copy (2) of PULSTARS">
            <a:extLst>
              <a:ext uri="{FF2B5EF4-FFF2-40B4-BE49-F238E27FC236}">
                <a16:creationId xmlns:a16="http://schemas.microsoft.com/office/drawing/2014/main" id="{6E0D5BD0-34F7-421D-A71E-1A388D5299DE}"/>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5867400" y="152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Copy (2) of PULSTARS">
            <a:extLst>
              <a:ext uri="{FF2B5EF4-FFF2-40B4-BE49-F238E27FC236}">
                <a16:creationId xmlns:a16="http://schemas.microsoft.com/office/drawing/2014/main" id="{D6AC9AD3-CD3A-4699-B27D-040B0F81CD5D}"/>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3048000" y="33528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Copy (2) of PULSTARS">
            <a:extLst>
              <a:ext uri="{FF2B5EF4-FFF2-40B4-BE49-F238E27FC236}">
                <a16:creationId xmlns:a16="http://schemas.microsoft.com/office/drawing/2014/main" id="{489A043A-99A1-438E-AC48-EEAE7239DD23}"/>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9220200" y="3581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Copy (2) of PULSTARS">
            <a:extLst>
              <a:ext uri="{FF2B5EF4-FFF2-40B4-BE49-F238E27FC236}">
                <a16:creationId xmlns:a16="http://schemas.microsoft.com/office/drawing/2014/main" id="{0E08E496-2D83-4A0C-81C3-8FFBB4DFACAE}"/>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9372600" y="2438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Copy (2) of PULSTARS">
            <a:extLst>
              <a:ext uri="{FF2B5EF4-FFF2-40B4-BE49-F238E27FC236}">
                <a16:creationId xmlns:a16="http://schemas.microsoft.com/office/drawing/2014/main" id="{F27C0E8A-B8E8-4B23-881A-AE1BC1C91669}"/>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9525000" y="152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Copy (2) of PULSTARS">
            <a:extLst>
              <a:ext uri="{FF2B5EF4-FFF2-40B4-BE49-F238E27FC236}">
                <a16:creationId xmlns:a16="http://schemas.microsoft.com/office/drawing/2014/main" id="{5AF8F21C-5541-4539-A1CC-AC6068E1F9DE}"/>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1524000" y="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3" descr="Copy (2) of PULSTARS">
            <a:extLst>
              <a:ext uri="{FF2B5EF4-FFF2-40B4-BE49-F238E27FC236}">
                <a16:creationId xmlns:a16="http://schemas.microsoft.com/office/drawing/2014/main" id="{2057F780-03A4-47FA-9FA0-260E855570FB}"/>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1981200" y="2819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Copy (2) of PULSTARS">
            <a:extLst>
              <a:ext uri="{FF2B5EF4-FFF2-40B4-BE49-F238E27FC236}">
                <a16:creationId xmlns:a16="http://schemas.microsoft.com/office/drawing/2014/main" id="{CB8FF90D-041A-4B76-A1CE-3BE6523EE224}"/>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133600" y="40386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15" descr="Copy (2) of PULSTARS">
            <a:extLst>
              <a:ext uri="{FF2B5EF4-FFF2-40B4-BE49-F238E27FC236}">
                <a16:creationId xmlns:a16="http://schemas.microsoft.com/office/drawing/2014/main" id="{448887F9-8F25-4B71-974E-0FF9A88EF19B}"/>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8077200" y="3200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6" descr="Copy (2) of PULSTARS">
            <a:extLst>
              <a:ext uri="{FF2B5EF4-FFF2-40B4-BE49-F238E27FC236}">
                <a16:creationId xmlns:a16="http://schemas.microsoft.com/office/drawing/2014/main" id="{67DAB8DD-CDFD-483C-8390-6A6E8852A285}"/>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7848600" y="24384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41" name="WordArt 17">
            <a:extLst>
              <a:ext uri="{FF2B5EF4-FFF2-40B4-BE49-F238E27FC236}">
                <a16:creationId xmlns:a16="http://schemas.microsoft.com/office/drawing/2014/main" id="{898D6F3E-4437-453F-BCA4-D2083B79C1DF}"/>
              </a:ext>
            </a:extLst>
          </p:cNvPr>
          <p:cNvSpPr>
            <a:spLocks noChangeArrowheads="1" noChangeShapeType="1" noTextEdit="1"/>
          </p:cNvSpPr>
          <p:nvPr/>
        </p:nvSpPr>
        <p:spPr bwMode="auto">
          <a:xfrm>
            <a:off x="2286001" y="1981200"/>
            <a:ext cx="7305675" cy="1676400"/>
          </a:xfrm>
          <a:prstGeom prst="rect">
            <a:avLst/>
          </a:prstGeom>
        </p:spPr>
        <p:txBody>
          <a:bodyPr wrap="none" fromWordArt="1">
            <a:prstTxWarp prst="textPlain">
              <a:avLst>
                <a:gd name="adj" fmla="val 50903"/>
              </a:avLst>
            </a:prstTxWarp>
          </a:bodyPr>
          <a:lstStyle/>
          <a:p>
            <a:pPr algn="ctr" eaLnBrk="0" fontAlgn="base" hangingPunct="0">
              <a:spcBef>
                <a:spcPct val="0"/>
              </a:spcBef>
              <a:spcAft>
                <a:spcPct val="0"/>
              </a:spcAft>
            </a:pPr>
            <a:r>
              <a:rPr lang="en-US" sz="3600" kern="10">
                <a:ln w="12700">
                  <a:solidFill>
                    <a:srgbClr val="FF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Các em chăm ngoan học giỏi</a:t>
            </a:r>
          </a:p>
        </p:txBody>
      </p:sp>
      <p:pic>
        <p:nvPicPr>
          <p:cNvPr id="51218" name="Picture 10" descr="Picture3">
            <a:extLst>
              <a:ext uri="{FF2B5EF4-FFF2-40B4-BE49-F238E27FC236}">
                <a16:creationId xmlns:a16="http://schemas.microsoft.com/office/drawing/2014/main" id="{78849B31-8CED-442E-A73E-51EBA31F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31441"/>
                                        </p:tgtEl>
                                        <p:attrNameLst>
                                          <p:attrName>style.visibility</p:attrName>
                                        </p:attrNameLst>
                                      </p:cBhvr>
                                      <p:to>
                                        <p:strVal val="visible"/>
                                      </p:to>
                                    </p:set>
                                    <p:anim calcmode="lin" valueType="num">
                                      <p:cBhvr>
                                        <p:cTn id="7" dur="1000" fill="hold"/>
                                        <p:tgtEl>
                                          <p:spTgt spid="231441"/>
                                        </p:tgtEl>
                                        <p:attrNameLst>
                                          <p:attrName>ppt_w</p:attrName>
                                        </p:attrNameLst>
                                      </p:cBhvr>
                                      <p:tavLst>
                                        <p:tav tm="0">
                                          <p:val>
                                            <p:strVal val="#ppt_w*0.70"/>
                                          </p:val>
                                        </p:tav>
                                        <p:tav tm="100000">
                                          <p:val>
                                            <p:strVal val="#ppt_w"/>
                                          </p:val>
                                        </p:tav>
                                      </p:tavLst>
                                    </p:anim>
                                    <p:anim calcmode="lin" valueType="num">
                                      <p:cBhvr>
                                        <p:cTn id="8" dur="1000" fill="hold"/>
                                        <p:tgtEl>
                                          <p:spTgt spid="231441"/>
                                        </p:tgtEl>
                                        <p:attrNameLst>
                                          <p:attrName>ppt_h</p:attrName>
                                        </p:attrNameLst>
                                      </p:cBhvr>
                                      <p:tavLst>
                                        <p:tav tm="0">
                                          <p:val>
                                            <p:strVal val="#ppt_h"/>
                                          </p:val>
                                        </p:tav>
                                        <p:tav tm="100000">
                                          <p:val>
                                            <p:strVal val="#ppt_h"/>
                                          </p:val>
                                        </p:tav>
                                      </p:tavLst>
                                    </p:anim>
                                    <p:animEffect transition="in" filter="fade">
                                      <p:cBhvr>
                                        <p:cTn id="9" dur="1000"/>
                                        <p:tgtEl>
                                          <p:spTgt spid="231441"/>
                                        </p:tgtEl>
                                      </p:cBhvr>
                                    </p:animEffect>
                                  </p:childTnLst>
                                </p:cTn>
                              </p:par>
                            </p:childTnLst>
                          </p:cTn>
                        </p:par>
                        <p:par>
                          <p:cTn id="10" fill="hold" nodeType="afterGroup">
                            <p:stCondLst>
                              <p:cond delay="1000"/>
                            </p:stCondLst>
                            <p:childTnLst>
                              <p:par>
                                <p:cTn id="11" presetID="8" presetClass="emph" presetSubtype="0" fill="hold" nodeType="afterEffect">
                                  <p:stCondLst>
                                    <p:cond delay="0"/>
                                  </p:stCondLst>
                                  <p:childTnLst>
                                    <p:animRot by="21600000">
                                      <p:cBhvr>
                                        <p:cTn id="12" dur="2000" fill="hold"/>
                                        <p:tgtEl>
                                          <p:spTgt spid="2314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4">
            <a:extLst>
              <a:ext uri="{FF2B5EF4-FFF2-40B4-BE49-F238E27FC236}">
                <a16:creationId xmlns:a16="http://schemas.microsoft.com/office/drawing/2014/main" id="{086A75B0-671C-4270-94E9-F2FA7C0E5D2F}"/>
              </a:ext>
            </a:extLst>
          </p:cNvPr>
          <p:cNvSpPr>
            <a:spLocks noChangeArrowheads="1" noChangeShapeType="1" noTextEdit="1"/>
          </p:cNvSpPr>
          <p:nvPr/>
        </p:nvSpPr>
        <p:spPr bwMode="auto">
          <a:xfrm>
            <a:off x="3726445" y="458904"/>
            <a:ext cx="4562475" cy="784225"/>
          </a:xfrm>
          <a:prstGeom prst="rect">
            <a:avLst/>
          </a:prstGeom>
        </p:spPr>
        <p:txBody>
          <a:bodyPr wrap="none" fromWordArt="1">
            <a:prstTxWarp prst="textPlain">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eaLnBrk="0" fontAlgn="base" hangingPunct="0">
              <a:spcBef>
                <a:spcPct val="0"/>
              </a:spcBef>
              <a:spcAft>
                <a:spcPct val="0"/>
              </a:spcAft>
            </a:pPr>
            <a:r>
              <a:rPr lang="en-US" sz="3600" kern="10" err="1">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Hoa</a:t>
            </a:r>
            <a:r>
              <a:rPr lang="en-US" sz="36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 học </a:t>
            </a:r>
            <a:r>
              <a:rPr lang="en-US" sz="3600" kern="10" err="1">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trò</a:t>
            </a:r>
            <a:endParaRPr lang="en-US" sz="36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grpSp>
        <p:nvGrpSpPr>
          <p:cNvPr id="23555" name="Group 5">
            <a:extLst>
              <a:ext uri="{FF2B5EF4-FFF2-40B4-BE49-F238E27FC236}">
                <a16:creationId xmlns:a16="http://schemas.microsoft.com/office/drawing/2014/main" id="{4D7C0C89-5C0B-4A15-9610-4B5FF5C2CA2C}"/>
              </a:ext>
            </a:extLst>
          </p:cNvPr>
          <p:cNvGrpSpPr>
            <a:grpSpLocks/>
          </p:cNvGrpSpPr>
          <p:nvPr/>
        </p:nvGrpSpPr>
        <p:grpSpPr bwMode="auto">
          <a:xfrm>
            <a:off x="8223251" y="4565651"/>
            <a:ext cx="36513" cy="30163"/>
            <a:chOff x="62566" y="4800"/>
            <a:chExt cx="2439" cy="480"/>
          </a:xfrm>
        </p:grpSpPr>
        <p:graphicFrame>
          <p:nvGraphicFramePr>
            <p:cNvPr id="23561" name="Object 6">
              <a:extLst>
                <a:ext uri="{FF2B5EF4-FFF2-40B4-BE49-F238E27FC236}">
                  <a16:creationId xmlns:a16="http://schemas.microsoft.com/office/drawing/2014/main" id="{FDC4F9B6-AC87-4B6A-A12E-1DF5F0379465}"/>
                </a:ext>
              </a:extLst>
            </p:cNvPr>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2" imgW="291973" imgH="203112" progId="Equation.DSMT4">
                    <p:embed/>
                  </p:oleObj>
                </mc:Choice>
                <mc:Fallback>
                  <p:oleObj name="Equation" r:id="rId2" imgW="291973" imgH="203112" progId="Equation.DSMT4">
                    <p:embed/>
                    <p:pic>
                      <p:nvPicPr>
                        <p:cNvPr id="23561" name="Object 6">
                          <a:extLst>
                            <a:ext uri="{FF2B5EF4-FFF2-40B4-BE49-F238E27FC236}">
                              <a16:creationId xmlns:a16="http://schemas.microsoft.com/office/drawing/2014/main" id="{FDC4F9B6-AC87-4B6A-A12E-1DF5F0379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7">
              <a:extLst>
                <a:ext uri="{FF2B5EF4-FFF2-40B4-BE49-F238E27FC236}">
                  <a16:creationId xmlns:a16="http://schemas.microsoft.com/office/drawing/2014/main" id="{13A59ECA-E51B-40BC-9646-CFC3E90E7F1E}"/>
                </a:ext>
              </a:extLst>
            </p:cNvPr>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4" imgW="241195" imgH="203112" progId="Equation.DSMT4">
                    <p:embed/>
                  </p:oleObj>
                </mc:Choice>
                <mc:Fallback>
                  <p:oleObj name="Equation" r:id="rId4" imgW="241195" imgH="203112" progId="Equation.DSMT4">
                    <p:embed/>
                    <p:pic>
                      <p:nvPicPr>
                        <p:cNvPr id="23562" name="Object 7">
                          <a:extLst>
                            <a:ext uri="{FF2B5EF4-FFF2-40B4-BE49-F238E27FC236}">
                              <a16:creationId xmlns:a16="http://schemas.microsoft.com/office/drawing/2014/main" id="{13A59ECA-E51B-40BC-9646-CFC3E90E7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3556" name="Text Box 8">
            <a:extLst>
              <a:ext uri="{FF2B5EF4-FFF2-40B4-BE49-F238E27FC236}">
                <a16:creationId xmlns:a16="http://schemas.microsoft.com/office/drawing/2014/main" id="{08AA9ABB-6CDA-4427-9F23-5BB904BF156B}"/>
              </a:ext>
            </a:extLst>
          </p:cNvPr>
          <p:cNvSpPr txBox="1">
            <a:spLocks noChangeArrowheads="1"/>
          </p:cNvSpPr>
          <p:nvPr/>
        </p:nvSpPr>
        <p:spPr bwMode="auto">
          <a:xfrm>
            <a:off x="7848600" y="61102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endParaRPr lang="en-US" altLang="en-US" sz="2800">
              <a:solidFill>
                <a:srgbClr val="565349"/>
              </a:solidFill>
              <a:latin typeface=".VnTime" panose="020B7200000000000000" pitchFamily="34" charset="0"/>
            </a:endParaRPr>
          </a:p>
        </p:txBody>
      </p:sp>
      <p:sp>
        <p:nvSpPr>
          <p:cNvPr id="23559" name="WordArt 12">
            <a:extLst>
              <a:ext uri="{FF2B5EF4-FFF2-40B4-BE49-F238E27FC236}">
                <a16:creationId xmlns:a16="http://schemas.microsoft.com/office/drawing/2014/main" id="{5A857DDA-46FB-4726-B1DC-0A13CDA625D5}"/>
              </a:ext>
            </a:extLst>
          </p:cNvPr>
          <p:cNvSpPr>
            <a:spLocks noChangeArrowheads="1" noChangeShapeType="1" noTextEdit="1"/>
          </p:cNvSpPr>
          <p:nvPr/>
        </p:nvSpPr>
        <p:spPr bwMode="auto">
          <a:xfrm>
            <a:off x="7391400" y="1425575"/>
            <a:ext cx="2819400" cy="3175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Xuân Diệu</a:t>
            </a:r>
          </a:p>
        </p:txBody>
      </p:sp>
      <p:pic>
        <p:nvPicPr>
          <p:cNvPr id="78861" name="Picture 13" descr="Picture2">
            <a:extLst>
              <a:ext uri="{FF2B5EF4-FFF2-40B4-BE49-F238E27FC236}">
                <a16:creationId xmlns:a16="http://schemas.microsoft.com/office/drawing/2014/main" id="{BB0B7AF9-208A-474A-B3DF-B8D0B078D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955" y="1828800"/>
            <a:ext cx="8610600" cy="48006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heel spokes="8"/>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3628818" y="900567"/>
            <a:ext cx="4934364" cy="615553"/>
          </a:xfrm>
          <a:prstGeom prst="rect">
            <a:avLst/>
          </a:prstGeom>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defTabSz="685783">
              <a:defRPr/>
            </a:pPr>
            <a:r>
              <a:rPr lang="en-US" altLang="zh-CN" sz="4000">
                <a:solidFill>
                  <a:srgbClr val="FFFF00"/>
                </a:solidFill>
                <a:latin typeface="Times New Roman" panose="02020603050405020304" pitchFamily="18" charset="0"/>
                <a:ea typeface="宋体" panose="02010600030101010101" pitchFamily="2" charset="-122"/>
                <a:cs typeface="Times New Roman" panose="02020603050405020304" pitchFamily="18" charset="0"/>
              </a:rPr>
              <a:t>MỤC TIÊU BÀI HỌC</a:t>
            </a:r>
            <a:endParaRPr lang="zh-CN" altLang="en-US" sz="4000">
              <a:solidFill>
                <a:srgbClr val="FFFF00"/>
              </a:solidFill>
              <a:latin typeface="Arial" panose="020B0604020202020204" pitchFamily="34" charset="0"/>
              <a:ea typeface="宋体" panose="02010600030101010101" pitchFamily="2" charset="-122"/>
              <a:cs typeface="Arial" panose="020B0604020202020204" pitchFamily="34" charset="0"/>
            </a:endParaRPr>
          </a:p>
        </p:txBody>
      </p:sp>
      <p:cxnSp>
        <p:nvCxnSpPr>
          <p:cNvPr id="30" name="直接连接符 29"/>
          <p:cNvCxnSpPr>
            <a:cxnSpLocks/>
          </p:cNvCxnSpPr>
          <p:nvPr/>
        </p:nvCxnSpPr>
        <p:spPr>
          <a:xfrm>
            <a:off x="3675996" y="1533611"/>
            <a:ext cx="48871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1912881" y="2033012"/>
            <a:ext cx="7928699" cy="674128"/>
            <a:chOff x="2011111" y="1923372"/>
            <a:chExt cx="10571593" cy="898835"/>
          </a:xfrm>
        </p:grpSpPr>
        <p:sp>
          <p:nvSpPr>
            <p:cNvPr id="2" name="Text Placeholder 3"/>
            <p:cNvSpPr txBox="1">
              <a:spLocks/>
            </p:cNvSpPr>
            <p:nvPr/>
          </p:nvSpPr>
          <p:spPr>
            <a:xfrm>
              <a:off x="2011111" y="1923372"/>
              <a:ext cx="777990" cy="84125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685783">
                <a:spcBef>
                  <a:spcPct val="20000"/>
                </a:spcBef>
                <a:defRPr/>
              </a:pPr>
              <a:r>
                <a:rPr lang="en-US" sz="4100">
                  <a:solidFill>
                    <a:srgbClr val="FF0000"/>
                  </a:solidFill>
                  <a:latin typeface="Arial" panose="020B0604020202020204" pitchFamily="34" charset="0"/>
                  <a:cs typeface="Arial" panose="020B0604020202020204" pitchFamily="34" charset="0"/>
                </a:rPr>
                <a:t>01</a:t>
              </a:r>
            </a:p>
          </p:txBody>
        </p:sp>
        <p:sp>
          <p:nvSpPr>
            <p:cNvPr id="28" name="文本框 27"/>
            <p:cNvSpPr txBox="1"/>
            <p:nvPr/>
          </p:nvSpPr>
          <p:spPr>
            <a:xfrm>
              <a:off x="2794893" y="2042509"/>
              <a:ext cx="9787811" cy="779698"/>
            </a:xfrm>
            <a:prstGeom prst="rect">
              <a:avLst/>
            </a:prstGeom>
            <a:noFill/>
          </p:spPr>
          <p:txBody>
            <a:bodyPr wrap="square" rtlCol="0">
              <a:spAutoFit/>
            </a:bodyPr>
            <a:lstStyle/>
            <a:p>
              <a:pPr defTabSz="685783">
                <a:defRPr/>
              </a:pP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Đ</a:t>
              </a:r>
              <a:r>
                <a:rPr lang="vi-VN"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ọc trôi chảy, diễn cảm bài tập đọc</a:t>
              </a:r>
              <a:endParaRPr lang="zh-CN" altLang="en-US"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8" name="组合 47"/>
          <p:cNvGrpSpPr/>
          <p:nvPr/>
        </p:nvGrpSpPr>
        <p:grpSpPr>
          <a:xfrm>
            <a:off x="2729197" y="3134082"/>
            <a:ext cx="7258179" cy="754773"/>
            <a:chOff x="5211657" y="3601696"/>
            <a:chExt cx="9212092" cy="1006361"/>
          </a:xfrm>
        </p:grpSpPr>
        <p:sp>
          <p:nvSpPr>
            <p:cNvPr id="4" name="Text Placeholder 3"/>
            <p:cNvSpPr txBox="1">
              <a:spLocks/>
            </p:cNvSpPr>
            <p:nvPr/>
          </p:nvSpPr>
          <p:spPr>
            <a:xfrm>
              <a:off x="5211657" y="3601696"/>
              <a:ext cx="740570" cy="84125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685783">
                <a:spcBef>
                  <a:spcPct val="20000"/>
                </a:spcBef>
                <a:defRPr/>
              </a:pPr>
              <a:r>
                <a:rPr lang="en-US" sz="4100">
                  <a:solidFill>
                    <a:srgbClr val="FFFF00"/>
                  </a:solidFill>
                  <a:latin typeface="Arial" panose="020B0604020202020204" pitchFamily="34" charset="0"/>
                  <a:cs typeface="Arial" panose="020B0604020202020204" pitchFamily="34" charset="0"/>
                </a:rPr>
                <a:t>02</a:t>
              </a:r>
            </a:p>
          </p:txBody>
        </p:sp>
        <p:sp>
          <p:nvSpPr>
            <p:cNvPr id="40" name="文本框 39"/>
            <p:cNvSpPr txBox="1"/>
            <p:nvPr/>
          </p:nvSpPr>
          <p:spPr>
            <a:xfrm>
              <a:off x="5966672" y="3828359"/>
              <a:ext cx="8457077" cy="779698"/>
            </a:xfrm>
            <a:prstGeom prst="rect">
              <a:avLst/>
            </a:prstGeom>
            <a:noFill/>
          </p:spPr>
          <p:txBody>
            <a:bodyPr wrap="square" rtlCol="0">
              <a:spAutoFit/>
            </a:bodyPr>
            <a:lstStyle/>
            <a:p>
              <a:pPr defTabSz="685783">
                <a:defRPr/>
              </a:pP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H</a:t>
              </a:r>
              <a:r>
                <a:rPr lang="vi-VN"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iểu nội dung bài tập đọc</a:t>
              </a:r>
              <a:endParaRPr lang="zh-CN" altLang="en-US"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06" name="Straight Connector 13"/>
          <p:cNvCxnSpPr/>
          <p:nvPr/>
        </p:nvCxnSpPr>
        <p:spPr>
          <a:xfrm>
            <a:off x="2204625" y="2704697"/>
            <a:ext cx="0" cy="3296057"/>
          </a:xfrm>
          <a:prstGeom prst="line">
            <a:avLst/>
          </a:prstGeom>
          <a:ln w="19050" cap="sq">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112" name="Straight Connector 13"/>
          <p:cNvCxnSpPr/>
          <p:nvPr/>
        </p:nvCxnSpPr>
        <p:spPr>
          <a:xfrm>
            <a:off x="3016153" y="3931906"/>
            <a:ext cx="0" cy="2087894"/>
          </a:xfrm>
          <a:prstGeom prst="line">
            <a:avLst/>
          </a:prstGeom>
          <a:ln w="19050" cap="sq">
            <a:solidFill>
              <a:srgbClr val="FFFF00"/>
            </a:solidFill>
            <a:prstDash val="solid"/>
            <a:headEnd type="oval"/>
          </a:ln>
        </p:spPr>
        <p:style>
          <a:lnRef idx="1">
            <a:schemeClr val="accent1"/>
          </a:lnRef>
          <a:fillRef idx="0">
            <a:schemeClr val="accent1"/>
          </a:fillRef>
          <a:effectRef idx="0">
            <a:schemeClr val="accent1"/>
          </a:effectRef>
          <a:fontRef idx="minor">
            <a:schemeClr val="tx1"/>
          </a:fontRef>
        </p:style>
      </p:cxnSp>
      <p:grpSp>
        <p:nvGrpSpPr>
          <p:cNvPr id="12" name="组合 47">
            <a:extLst>
              <a:ext uri="{FF2B5EF4-FFF2-40B4-BE49-F238E27FC236}">
                <a16:creationId xmlns:a16="http://schemas.microsoft.com/office/drawing/2014/main" id="{9208D414-6501-4F9E-A701-B952DD2A55EF}"/>
              </a:ext>
            </a:extLst>
          </p:cNvPr>
          <p:cNvGrpSpPr/>
          <p:nvPr/>
        </p:nvGrpSpPr>
        <p:grpSpPr>
          <a:xfrm>
            <a:off x="3605165" y="4250611"/>
            <a:ext cx="6598337" cy="1180715"/>
            <a:chOff x="5211657" y="3601696"/>
            <a:chExt cx="8374619" cy="1574283"/>
          </a:xfrm>
        </p:grpSpPr>
        <p:sp>
          <p:nvSpPr>
            <p:cNvPr id="13" name="Text Placeholder 3">
              <a:extLst>
                <a:ext uri="{FF2B5EF4-FFF2-40B4-BE49-F238E27FC236}">
                  <a16:creationId xmlns:a16="http://schemas.microsoft.com/office/drawing/2014/main" id="{93E49835-8E01-4F0B-903D-35E2BD232DFE}"/>
                </a:ext>
              </a:extLst>
            </p:cNvPr>
            <p:cNvSpPr txBox="1">
              <a:spLocks/>
            </p:cNvSpPr>
            <p:nvPr/>
          </p:nvSpPr>
          <p:spPr>
            <a:xfrm>
              <a:off x="5211657" y="3601696"/>
              <a:ext cx="740570" cy="841253"/>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685783">
                <a:spcBef>
                  <a:spcPct val="20000"/>
                </a:spcBef>
                <a:defRPr/>
              </a:pPr>
              <a:r>
                <a:rPr lang="en-US" sz="4100">
                  <a:solidFill>
                    <a:srgbClr val="00B0F0"/>
                  </a:solidFill>
                  <a:latin typeface="Arial" panose="020B0604020202020204" pitchFamily="34" charset="0"/>
                  <a:cs typeface="Arial" panose="020B0604020202020204" pitchFamily="34" charset="0"/>
                </a:rPr>
                <a:t>03</a:t>
              </a:r>
            </a:p>
          </p:txBody>
        </p:sp>
        <p:sp>
          <p:nvSpPr>
            <p:cNvPr id="14" name="文本框 39">
              <a:extLst>
                <a:ext uri="{FF2B5EF4-FFF2-40B4-BE49-F238E27FC236}">
                  <a16:creationId xmlns:a16="http://schemas.microsoft.com/office/drawing/2014/main" id="{1BC5F91C-D2E5-48E7-8654-87FB2AF6A49A}"/>
                </a:ext>
              </a:extLst>
            </p:cNvPr>
            <p:cNvSpPr txBox="1"/>
            <p:nvPr/>
          </p:nvSpPr>
          <p:spPr>
            <a:xfrm>
              <a:off x="5966673" y="3739693"/>
              <a:ext cx="7619603" cy="1436286"/>
            </a:xfrm>
            <a:prstGeom prst="rect">
              <a:avLst/>
            </a:prstGeom>
            <a:noFill/>
          </p:spPr>
          <p:txBody>
            <a:bodyPr wrap="square" rtlCol="0">
              <a:spAutoFit/>
            </a:bodyPr>
            <a:lstStyle/>
            <a:p>
              <a:pPr defTabSz="685783">
                <a:defRPr/>
              </a:pP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Học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quan</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sát</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miêu</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tả</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cây</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cối</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giả</a:t>
              </a:r>
              <a:endParaRPr lang="zh-CN" altLang="en-US" sz="32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5" name="Straight Connector 13">
            <a:extLst>
              <a:ext uri="{FF2B5EF4-FFF2-40B4-BE49-F238E27FC236}">
                <a16:creationId xmlns:a16="http://schemas.microsoft.com/office/drawing/2014/main" id="{BB9E3548-22D7-4895-808C-3E8635D4AF67}"/>
              </a:ext>
            </a:extLst>
          </p:cNvPr>
          <p:cNvCxnSpPr>
            <a:cxnSpLocks/>
          </p:cNvCxnSpPr>
          <p:nvPr/>
        </p:nvCxnSpPr>
        <p:spPr>
          <a:xfrm>
            <a:off x="3892121" y="5029200"/>
            <a:ext cx="0" cy="1371600"/>
          </a:xfrm>
          <a:prstGeom prst="line">
            <a:avLst/>
          </a:prstGeom>
          <a:ln w="19050" cap="sq">
            <a:solidFill>
              <a:srgbClr val="29B9A6"/>
            </a:solidFill>
            <a:prstDash val="solid"/>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2847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 calcmode="lin" valueType="num">
                                      <p:cBhvr additive="base">
                                        <p:cTn id="17" dur="500" fill="hold"/>
                                        <p:tgtEl>
                                          <p:spTgt spid="112"/>
                                        </p:tgtEl>
                                        <p:attrNameLst>
                                          <p:attrName>ppt_x</p:attrName>
                                        </p:attrNameLst>
                                      </p:cBhvr>
                                      <p:tavLst>
                                        <p:tav tm="0">
                                          <p:val>
                                            <p:strVal val="#ppt_x"/>
                                          </p:val>
                                        </p:tav>
                                        <p:tav tm="100000">
                                          <p:val>
                                            <p:strVal val="#ppt_x"/>
                                          </p:val>
                                        </p:tav>
                                      </p:tavLst>
                                    </p:anim>
                                    <p:anim calcmode="lin" valueType="num">
                                      <p:cBhvr additive="base">
                                        <p:cTn id="18" dur="500" fill="hold"/>
                                        <p:tgtEl>
                                          <p:spTgt spid="1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25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2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53250" name="Picture 2" descr="Trang thơ Xuân Diệu - Ngô Xuân Diệu (332 bài thơ, 157 bài dịch)">
            <a:extLst>
              <a:ext uri="{FF2B5EF4-FFF2-40B4-BE49-F238E27FC236}">
                <a16:creationId xmlns:a16="http://schemas.microsoft.com/office/drawing/2014/main" id="{2F6C4BC3-5E04-4B99-B09C-BB9072B75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77" y="1524000"/>
            <a:ext cx="3212123" cy="451704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29">
            <a:extLst>
              <a:ext uri="{FF2B5EF4-FFF2-40B4-BE49-F238E27FC236}">
                <a16:creationId xmlns:a16="http://schemas.microsoft.com/office/drawing/2014/main" id="{B2CDC6EF-9638-4437-9659-235217634C06}"/>
              </a:ext>
            </a:extLst>
          </p:cNvPr>
          <p:cNvCxnSpPr>
            <a:cxnSpLocks/>
          </p:cNvCxnSpPr>
          <p:nvPr/>
        </p:nvCxnSpPr>
        <p:spPr>
          <a:xfrm>
            <a:off x="3675996" y="1166445"/>
            <a:ext cx="48871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0FD3354-8079-45F8-97C7-AF11349A7957}"/>
              </a:ext>
            </a:extLst>
          </p:cNvPr>
          <p:cNvCxnSpPr>
            <a:cxnSpLocks/>
          </p:cNvCxnSpPr>
          <p:nvPr/>
        </p:nvCxnSpPr>
        <p:spPr>
          <a:xfrm>
            <a:off x="0" y="1166445"/>
            <a:ext cx="12041945" cy="0"/>
          </a:xfrm>
          <a:prstGeom prst="line">
            <a:avLst/>
          </a:prstGeom>
        </p:spPr>
        <p:style>
          <a:lnRef idx="1">
            <a:schemeClr val="dk1"/>
          </a:lnRef>
          <a:fillRef idx="0">
            <a:schemeClr val="dk1"/>
          </a:fillRef>
          <a:effectRef idx="0">
            <a:schemeClr val="dk1"/>
          </a:effectRef>
          <a:fontRef idx="minor">
            <a:schemeClr val="tx1"/>
          </a:fontRef>
        </p:style>
      </p:cxnSp>
      <p:sp>
        <p:nvSpPr>
          <p:cNvPr id="5" name="文本框 25">
            <a:extLst>
              <a:ext uri="{FF2B5EF4-FFF2-40B4-BE49-F238E27FC236}">
                <a16:creationId xmlns:a16="http://schemas.microsoft.com/office/drawing/2014/main" id="{CBDCB068-4552-42B9-8D0C-A6EB87A1668C}"/>
              </a:ext>
            </a:extLst>
          </p:cNvPr>
          <p:cNvSpPr txBox="1"/>
          <p:nvPr/>
        </p:nvSpPr>
        <p:spPr>
          <a:xfrm>
            <a:off x="4961420" y="920224"/>
            <a:ext cx="2316339" cy="492443"/>
          </a:xfrm>
          <a:prstGeom prst="rect">
            <a:avLst/>
          </a:prstGeom>
          <a:blipFill>
            <a:blip r:embed="rId4"/>
            <a:tile tx="0" ty="0" sx="100000" sy="100000" flip="none" algn="tl"/>
          </a:blipFill>
          <a:ln>
            <a:solidFill>
              <a:schemeClr val="bg2">
                <a:lumMod val="25000"/>
              </a:schemeClr>
            </a:solidFill>
          </a:ln>
        </p:spPr>
        <p:txBody>
          <a:bodyPr wrap="none" lIns="0" tIns="0" rIns="0" bIns="0" anchor="ctr">
            <a:spAutoFit/>
          </a:bodyPr>
          <a:lstStyle>
            <a:defPPr>
              <a:defRPr lang="zh-CN"/>
            </a:defPPr>
            <a:lvl1pPr marR="0" lvl="0" indent="0" algn="ctr" fontAlgn="auto">
              <a:lnSpc>
                <a:spcPct val="100000"/>
              </a:lnSpc>
              <a:spcBef>
                <a:spcPct val="20000"/>
              </a:spcBef>
              <a:spcAft>
                <a:spcPts val="0"/>
              </a:spcAft>
              <a:buClrTx/>
              <a:buSzTx/>
              <a:buFont typeface="Arial" pitchFamily="34" charset="0"/>
              <a:buNone/>
              <a:tabLst/>
              <a:defRPr sz="5400" b="1" baseline="0">
                <a:solidFill>
                  <a:srgbClr val="F8D35E"/>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defTabSz="685783">
              <a:defRPr/>
            </a:pPr>
            <a:r>
              <a:rPr lang="en-US" altLang="zh-CN" sz="3200">
                <a:solidFill>
                  <a:srgbClr val="000099"/>
                </a:solidFill>
                <a:latin typeface="Times New Roman" panose="02020603050405020304" pitchFamily="18" charset="0"/>
                <a:ea typeface="宋体" panose="02010600030101010101" pitchFamily="2" charset="-122"/>
                <a:cs typeface="Times New Roman" panose="02020603050405020304" pitchFamily="18" charset="0"/>
              </a:rPr>
              <a:t>XUÂN DIỆU</a:t>
            </a:r>
            <a:endParaRPr lang="zh-CN" altLang="en-US" sz="3200">
              <a:solidFill>
                <a:srgbClr val="000099"/>
              </a:solidFill>
              <a:latin typeface="Arial" panose="020B0604020202020204" pitchFamily="34" charset="0"/>
              <a:ea typeface="宋体" panose="02010600030101010101" pitchFamily="2" charset="-122"/>
              <a:cs typeface="Arial" panose="020B0604020202020204" pitchFamily="34" charset="0"/>
            </a:endParaRPr>
          </a:p>
        </p:txBody>
      </p:sp>
      <p:pic>
        <p:nvPicPr>
          <p:cNvPr id="53252" name="Picture 4" descr="5 hình hoa phượng không nền png đẹp » Tài liệu miễn phí cho Giáo ...">
            <a:extLst>
              <a:ext uri="{FF2B5EF4-FFF2-40B4-BE49-F238E27FC236}">
                <a16:creationId xmlns:a16="http://schemas.microsoft.com/office/drawing/2014/main" id="{1E703E56-E884-45E5-87D1-5C4DC110B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323" y="102516"/>
            <a:ext cx="2316339" cy="1635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75DFC88C-B225-4207-854C-CC44E7CEB135}"/>
              </a:ext>
            </a:extLst>
          </p:cNvPr>
          <p:cNvGraphicFramePr/>
          <p:nvPr>
            <p:extLst>
              <p:ext uri="{D42A27DB-BD31-4B8C-83A1-F6EECF244321}">
                <p14:modId xmlns:p14="http://schemas.microsoft.com/office/powerpoint/2010/main" val="842548036"/>
              </p:ext>
            </p:extLst>
          </p:nvPr>
        </p:nvGraphicFramePr>
        <p:xfrm>
          <a:off x="4343400" y="609606"/>
          <a:ext cx="7445326" cy="56387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Rectangle 13">
            <a:extLst>
              <a:ext uri="{FF2B5EF4-FFF2-40B4-BE49-F238E27FC236}">
                <a16:creationId xmlns:a16="http://schemas.microsoft.com/office/drawing/2014/main" id="{5E7771B0-D4AE-460B-8123-9D089CF144AA}"/>
              </a:ext>
            </a:extLst>
          </p:cNvPr>
          <p:cNvSpPr/>
          <p:nvPr/>
        </p:nvSpPr>
        <p:spPr>
          <a:xfrm>
            <a:off x="4533378" y="2585012"/>
            <a:ext cx="2209800" cy="1687963"/>
          </a:xfrm>
          <a:prstGeom prst="rect">
            <a:avLst/>
          </a:prstGeom>
        </p:spPr>
        <p:txBody>
          <a:bodyPr wrap="square">
            <a:spAutoFit/>
          </a:bodyPr>
          <a:lstStyle/>
          <a:p>
            <a:pPr eaLnBrk="0" fontAlgn="base" hangingPunct="0">
              <a:lnSpc>
                <a:spcPct val="150000"/>
              </a:lnSpc>
              <a:spcBef>
                <a:spcPct val="0"/>
              </a:spcBef>
              <a:spcAft>
                <a:spcPct val="0"/>
              </a:spcAft>
            </a:pPr>
            <a:r>
              <a:rPr lang="en-US" sz="2400" b="1" err="1">
                <a:solidFill>
                  <a:srgbClr val="000000"/>
                </a:solidFill>
                <a:latin typeface="Times New Roman" panose="02020603050405020304" pitchFamily="18" charset="0"/>
                <a:cs typeface="Times New Roman" panose="02020603050405020304" pitchFamily="18" charset="0"/>
              </a:rPr>
              <a:t>Ngô</a:t>
            </a:r>
            <a:r>
              <a:rPr lang="en-US" sz="2400" b="1">
                <a:solidFill>
                  <a:srgbClr val="000000"/>
                </a:solidFill>
                <a:latin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cs typeface="Times New Roman" panose="02020603050405020304" pitchFamily="18" charset="0"/>
              </a:rPr>
              <a:t>Xuân</a:t>
            </a:r>
            <a:r>
              <a:rPr lang="en-US" sz="2400" b="1">
                <a:solidFill>
                  <a:srgbClr val="000000"/>
                </a:solidFill>
                <a:latin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cs typeface="Times New Roman" panose="02020603050405020304" pitchFamily="18" charset="0"/>
              </a:rPr>
              <a:t>Diệu</a:t>
            </a:r>
            <a:endParaRPr lang="en-US" sz="2400" b="1">
              <a:solidFill>
                <a:srgbClr val="000000"/>
              </a:solidFill>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ct val="0"/>
              </a:spcAft>
            </a:pPr>
            <a:r>
              <a:rPr lang="en-US" sz="2400" b="1">
                <a:solidFill>
                  <a:srgbClr val="000000"/>
                </a:solidFill>
                <a:latin typeface="Times New Roman" panose="02020603050405020304" pitchFamily="18" charset="0"/>
                <a:cs typeface="Times New Roman" panose="02020603050405020304" pitchFamily="18" charset="0"/>
              </a:rPr>
              <a:t> (1916 – 1985)</a:t>
            </a:r>
          </a:p>
          <a:p>
            <a:pPr eaLnBrk="0" fontAlgn="base" hangingPunct="0">
              <a:lnSpc>
                <a:spcPct val="150000"/>
              </a:lnSpc>
              <a:spcBef>
                <a:spcPct val="0"/>
              </a:spcBef>
              <a:spcAft>
                <a:spcPct val="0"/>
              </a:spcAft>
            </a:pPr>
            <a:r>
              <a:rPr lang="en-US" sz="2400" b="1">
                <a:solidFill>
                  <a:srgbClr val="000000"/>
                </a:solidFill>
                <a:latin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cs typeface="Times New Roman" panose="02020603050405020304" pitchFamily="18" charset="0"/>
              </a:rPr>
              <a:t>quê</a:t>
            </a:r>
            <a:r>
              <a:rPr lang="en-US" sz="2400" b="1">
                <a:solidFill>
                  <a:srgbClr val="000000"/>
                </a:solidFill>
                <a:latin typeface="Times New Roman" panose="02020603050405020304" pitchFamily="18" charset="0"/>
                <a:cs typeface="Times New Roman" panose="02020603050405020304" pitchFamily="18" charset="0"/>
              </a:rPr>
              <a:t> ở </a:t>
            </a:r>
            <a:r>
              <a:rPr lang="en-US" sz="2400" b="1" err="1">
                <a:solidFill>
                  <a:srgbClr val="000000"/>
                </a:solidFill>
                <a:latin typeface="Times New Roman" panose="02020603050405020304" pitchFamily="18" charset="0"/>
                <a:cs typeface="Times New Roman" panose="02020603050405020304" pitchFamily="18" charset="0"/>
              </a:rPr>
              <a:t>Hà</a:t>
            </a:r>
            <a:r>
              <a:rPr lang="en-US" sz="2400" b="1">
                <a:solidFill>
                  <a:srgbClr val="000000"/>
                </a:solidFill>
                <a:latin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cs typeface="Times New Roman" panose="02020603050405020304" pitchFamily="18" charset="0"/>
              </a:rPr>
              <a:t>Tĩnh</a:t>
            </a:r>
            <a:endParaRPr lang="en-US" sz="2400" b="1">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9B504B1-3820-4030-9556-E4B408EC3E6B}"/>
              </a:ext>
            </a:extLst>
          </p:cNvPr>
          <p:cNvSpPr/>
          <p:nvPr/>
        </p:nvSpPr>
        <p:spPr>
          <a:xfrm>
            <a:off x="7076880" y="2107420"/>
            <a:ext cx="2028618" cy="2795958"/>
          </a:xfrm>
          <a:prstGeom prst="rect">
            <a:avLst/>
          </a:prstGeom>
        </p:spPr>
        <p:txBody>
          <a:bodyPr wrap="square">
            <a:spAutoFit/>
          </a:bodyPr>
          <a:lstStyle/>
          <a:p>
            <a:pPr eaLnBrk="0" fontAlgn="base" hangingPunct="0">
              <a:lnSpc>
                <a:spcPct val="150000"/>
              </a:lnSpc>
              <a:spcBef>
                <a:spcPct val="0"/>
              </a:spcBef>
              <a:spcAft>
                <a:spcPct val="0"/>
              </a:spcAft>
            </a:pPr>
            <a:r>
              <a:rPr lang="en-US" sz="2400" b="1">
                <a:solidFill>
                  <a:srgbClr val="000000"/>
                </a:solidFill>
                <a:latin typeface="Times New Roman" panose="02020603050405020304" pitchFamily="18" charset="0"/>
                <a:cs typeface="Times New Roman" panose="02020603050405020304" pitchFamily="18" charset="0"/>
              </a:rPr>
              <a:t>L</a:t>
            </a:r>
            <a:r>
              <a:rPr lang="vi-VN" sz="2400" b="1">
                <a:solidFill>
                  <a:srgbClr val="000000"/>
                </a:solidFill>
                <a:latin typeface="Times New Roman" panose="02020603050405020304" pitchFamily="18" charset="0"/>
                <a:cs typeface="Times New Roman" panose="02020603050405020304" pitchFamily="18" charset="0"/>
              </a:rPr>
              <a:t>à một trong những nhà văn, nhà thơ lớn của Việt Nam</a:t>
            </a:r>
            <a:endParaRPr lang="en-US" sz="2400" b="1">
              <a:solidFill>
                <a:srgbClr val="00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3693640-4AE9-454B-8BB1-336B86AE42A4}"/>
              </a:ext>
            </a:extLst>
          </p:cNvPr>
          <p:cNvSpPr/>
          <p:nvPr/>
        </p:nvSpPr>
        <p:spPr>
          <a:xfrm>
            <a:off x="9580344" y="1821887"/>
            <a:ext cx="2028618" cy="3349956"/>
          </a:xfrm>
          <a:prstGeom prst="rect">
            <a:avLst/>
          </a:prstGeom>
        </p:spPr>
        <p:txBody>
          <a:bodyPr wrap="square">
            <a:spAutoFit/>
          </a:bodyPr>
          <a:lstStyle/>
          <a:p>
            <a:pPr algn="ctr" eaLnBrk="0" fontAlgn="base" hangingPunct="0">
              <a:lnSpc>
                <a:spcPct val="150000"/>
              </a:lnSpc>
              <a:spcBef>
                <a:spcPct val="0"/>
              </a:spcBef>
              <a:spcAft>
                <a:spcPct val="0"/>
              </a:spcAft>
            </a:pPr>
            <a:r>
              <a:rPr lang="en-US" sz="2400" b="1">
                <a:solidFill>
                  <a:srgbClr val="000000"/>
                </a:solidFill>
                <a:latin typeface="Times New Roman" panose="02020603050405020304" pitchFamily="18" charset="0"/>
                <a:cs typeface="Times New Roman" panose="02020603050405020304" pitchFamily="18" charset="0"/>
              </a:rPr>
              <a:t>Đ</a:t>
            </a:r>
            <a:r>
              <a:rPr lang="vi-VN" sz="2400" b="1">
                <a:solidFill>
                  <a:srgbClr val="000000"/>
                </a:solidFill>
                <a:latin typeface="Times New Roman" panose="02020603050405020304" pitchFamily="18" charset="0"/>
                <a:cs typeface="Times New Roman" panose="02020603050405020304" pitchFamily="18" charset="0"/>
              </a:rPr>
              <a:t>ược truy tặng Giải thưởng Hồ Chí Minh về Văn học </a:t>
            </a:r>
            <a:endParaRPr lang="en-US" sz="2400" b="1">
              <a:solidFill>
                <a:srgbClr val="000000"/>
              </a:solidFill>
              <a:latin typeface="Times New Roman" panose="02020603050405020304" pitchFamily="18" charset="0"/>
              <a:cs typeface="Times New Roman" panose="02020603050405020304" pitchFamily="18" charset="0"/>
            </a:endParaRPr>
          </a:p>
          <a:p>
            <a:pPr algn="ctr" eaLnBrk="0" fontAlgn="base" hangingPunct="0">
              <a:lnSpc>
                <a:spcPct val="150000"/>
              </a:lnSpc>
              <a:spcBef>
                <a:spcPct val="0"/>
              </a:spcBef>
              <a:spcAft>
                <a:spcPct val="0"/>
              </a:spcAft>
            </a:pPr>
            <a:r>
              <a:rPr lang="vi-VN" sz="2400" b="1">
                <a:solidFill>
                  <a:srgbClr val="000000"/>
                </a:solidFill>
                <a:latin typeface="Times New Roman" panose="02020603050405020304" pitchFamily="18" charset="0"/>
                <a:cs typeface="Times New Roman" panose="02020603050405020304" pitchFamily="18" charset="0"/>
              </a:rPr>
              <a:t>Nghệ thuật </a:t>
            </a:r>
          </a:p>
        </p:txBody>
      </p:sp>
    </p:spTree>
    <p:extLst>
      <p:ext uri="{BB962C8B-B14F-4D97-AF65-F5344CB8AC3E}">
        <p14:creationId xmlns:p14="http://schemas.microsoft.com/office/powerpoint/2010/main" val="3519286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E8E19C00-8EA2-4813-BEB5-E180F5B2B274}"/>
              </a:ext>
            </a:extLst>
          </p:cNvPr>
          <p:cNvSpPr txBox="1">
            <a:spLocks noChangeArrowheads="1"/>
          </p:cNvSpPr>
          <p:nvPr/>
        </p:nvSpPr>
        <p:spPr bwMode="auto">
          <a:xfrm>
            <a:off x="417342" y="762000"/>
            <a:ext cx="113573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a:solidFill>
                  <a:srgbClr val="FF0066"/>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Phượng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không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phải</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một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đoá</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không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phải</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vài</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cành</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phượng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đây</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là</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cả</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một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loạt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cả</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một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vùng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cả</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một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góc</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trời</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đỏ</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rực</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Mỗi</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hoa</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chỉ</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là</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một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phần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tử</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của</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xã</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hội</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thắm</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tươi</a:t>
            </a:r>
            <a:r>
              <a:rPr lang="en-US" altLang="en-US" sz="2400">
                <a:solidFill>
                  <a:srgbClr val="000000"/>
                </a:solidFill>
                <a:latin typeface="Times New Roman" panose="02020603050405020304" pitchFamily="18" charset="0"/>
                <a:sym typeface="Wingdings" panose="05000000000000000000" pitchFamily="2" charset="2"/>
              </a:rPr>
              <a:t> ; </a:t>
            </a:r>
            <a:r>
              <a:rPr lang="en-US" altLang="en-US" sz="2400" err="1">
                <a:solidFill>
                  <a:srgbClr val="000000"/>
                </a:solidFill>
                <a:latin typeface="Times New Roman" panose="02020603050405020304" pitchFamily="18" charset="0"/>
                <a:sym typeface="Wingdings" panose="05000000000000000000" pitchFamily="2" charset="2"/>
              </a:rPr>
              <a:t>người</a:t>
            </a:r>
            <a:r>
              <a:rPr lang="en-US" altLang="en-US" sz="2400">
                <a:solidFill>
                  <a:srgbClr val="000000"/>
                </a:solidFill>
                <a:latin typeface="Times New Roman" panose="02020603050405020304" pitchFamily="18" charset="0"/>
                <a:sym typeface="Wingdings" panose="05000000000000000000" pitchFamily="2" charset="2"/>
              </a:rPr>
              <a:t> ta </a:t>
            </a:r>
            <a:r>
              <a:rPr lang="en-US" altLang="en-US" sz="2400" err="1">
                <a:solidFill>
                  <a:srgbClr val="000000"/>
                </a:solidFill>
                <a:latin typeface="Times New Roman" panose="02020603050405020304" pitchFamily="18" charset="0"/>
                <a:sym typeface="Wingdings" panose="05000000000000000000" pitchFamily="2" charset="2"/>
              </a:rPr>
              <a:t>quên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đoá</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hoa</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chỉ</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nghĩ</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đến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cây</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đến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hàng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đến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những</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tán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hoa</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lớn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xoè</a:t>
            </a:r>
            <a:r>
              <a:rPr lang="en-US" altLang="en-US" sz="2400">
                <a:solidFill>
                  <a:srgbClr val="000000"/>
                </a:solidFill>
                <a:latin typeface="Times New Roman" panose="02020603050405020304" pitchFamily="18" charset="0"/>
                <a:sym typeface="Wingdings" panose="05000000000000000000" pitchFamily="2" charset="2"/>
              </a:rPr>
              <a:t> ra </a:t>
            </a:r>
            <a:r>
              <a:rPr lang="en-US" altLang="en-US" sz="2400" err="1">
                <a:solidFill>
                  <a:srgbClr val="000000"/>
                </a:solidFill>
                <a:latin typeface="Times New Roman" panose="02020603050405020304" pitchFamily="18" charset="0"/>
                <a:sym typeface="Wingdings" panose="05000000000000000000" pitchFamily="2" charset="2"/>
              </a:rPr>
              <a:t>như</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muôn</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ngàn</a:t>
            </a:r>
            <a:r>
              <a:rPr lang="en-US" altLang="en-US" sz="2400">
                <a:solidFill>
                  <a:srgbClr val="000000"/>
                </a:solidFill>
                <a:latin typeface="Times New Roman" panose="02020603050405020304" pitchFamily="18" charset="0"/>
                <a:sym typeface="Wingdings" panose="05000000000000000000" pitchFamily="2" charset="2"/>
              </a:rPr>
              <a:t> con </a:t>
            </a:r>
            <a:r>
              <a:rPr lang="en-US" altLang="en-US" sz="2400" err="1">
                <a:solidFill>
                  <a:srgbClr val="000000"/>
                </a:solidFill>
                <a:latin typeface="Times New Roman" panose="02020603050405020304" pitchFamily="18" charset="0"/>
                <a:sym typeface="Wingdings" panose="05000000000000000000" pitchFamily="2" charset="2"/>
              </a:rPr>
              <a:t>bướm</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thắm</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đậu</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khít</a:t>
            </a:r>
            <a:r>
              <a:rPr lang="en-US" altLang="en-US" sz="2400">
                <a:solidFill>
                  <a:srgbClr val="000000"/>
                </a:solidFill>
                <a:latin typeface="Times New Roman" panose="02020603050405020304" pitchFamily="18" charset="0"/>
                <a:sym typeface="Wingdings" panose="05000000000000000000" pitchFamily="2" charset="2"/>
              </a:rPr>
              <a:t> </a:t>
            </a:r>
            <a:r>
              <a:rPr lang="en-US" altLang="en-US" sz="2400" err="1">
                <a:solidFill>
                  <a:srgbClr val="000000"/>
                </a:solidFill>
                <a:latin typeface="Times New Roman" panose="02020603050405020304" pitchFamily="18" charset="0"/>
                <a:sym typeface="Wingdings" panose="05000000000000000000" pitchFamily="2" charset="2"/>
              </a:rPr>
              <a:t>nhau</a:t>
            </a:r>
            <a:r>
              <a:rPr lang="en-US" altLang="en-US" sz="2400">
                <a:solidFill>
                  <a:srgbClr val="000000"/>
                </a:solidFill>
                <a:latin typeface="Times New Roman" panose="02020603050405020304" pitchFamily="18" charset="0"/>
                <a:sym typeface="Wingdings" panose="05000000000000000000" pitchFamily="2" charset="2"/>
              </a:rPr>
              <a:t>.</a:t>
            </a:r>
          </a:p>
        </p:txBody>
      </p:sp>
      <p:sp>
        <p:nvSpPr>
          <p:cNvPr id="5" name="Text Box 4">
            <a:extLst>
              <a:ext uri="{FF2B5EF4-FFF2-40B4-BE49-F238E27FC236}">
                <a16:creationId xmlns:a16="http://schemas.microsoft.com/office/drawing/2014/main" id="{F11FF832-2D00-499F-A000-D78EB3626D0E}"/>
              </a:ext>
            </a:extLst>
          </p:cNvPr>
          <p:cNvSpPr txBox="1">
            <a:spLocks noChangeArrowheads="1"/>
          </p:cNvSpPr>
          <p:nvPr/>
        </p:nvSpPr>
        <p:spPr bwMode="auto">
          <a:xfrm>
            <a:off x="417342" y="2349550"/>
            <a:ext cx="1135731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400" dirty="0">
                <a:solidFill>
                  <a:srgbClr val="000000"/>
                </a:solidFill>
              </a:rPr>
              <a:t>   </a:t>
            </a:r>
            <a:r>
              <a:rPr lang="en-US" altLang="en-US" sz="2400" dirty="0" err="1">
                <a:solidFill>
                  <a:srgbClr val="000000"/>
                </a:solidFill>
                <a:latin typeface="Times New Roman" panose="02020603050405020304" pitchFamily="18" charset="0"/>
              </a:rPr>
              <a:t>Nhưng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hoa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càng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đỏ</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lá</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càng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xanh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Vừa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buồn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vừa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vui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mới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thực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nỗi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niềm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bông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phượng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Hoa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phượng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hoa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học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trò</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Mùa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xuân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phượng</a:t>
            </a:r>
            <a:r>
              <a:rPr lang="en-US" altLang="en-US" sz="2400" dirty="0">
                <a:solidFill>
                  <a:srgbClr val="000000"/>
                </a:solidFill>
                <a:latin typeface="Times New Roman" panose="02020603050405020304" pitchFamily="18" charset="0"/>
              </a:rPr>
              <a:t> ra </a:t>
            </a:r>
            <a:r>
              <a:rPr lang="en-US" altLang="en-US" sz="2400" dirty="0" err="1">
                <a:solidFill>
                  <a:srgbClr val="000000"/>
                </a:solidFill>
                <a:latin typeface="Times New Roman" panose="02020603050405020304" pitchFamily="18" charset="0"/>
              </a:rPr>
              <a:t>lá</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Lá</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xanh</a:t>
            </a:r>
            <a:r>
              <a:rPr lang="en-US" altLang="en-US" sz="2400" dirty="0">
                <a:solidFill>
                  <a:srgbClr val="000000"/>
                </a:solidFill>
                <a:latin typeface="Times New Roman" panose="02020603050405020304" pitchFamily="18" charset="0"/>
              </a:rPr>
              <a:t> um, </a:t>
            </a:r>
            <a:r>
              <a:rPr lang="en-US" altLang="en-US" sz="2400" dirty="0" err="1">
                <a:solidFill>
                  <a:srgbClr val="000000"/>
                </a:solidFill>
                <a:latin typeface="Times New Roman" panose="02020603050405020304" pitchFamily="18" charset="0"/>
              </a:rPr>
              <a:t>mát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rượi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ngon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như</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lá</a:t>
            </a:r>
            <a:r>
              <a:rPr lang="en-US" altLang="en-US" sz="2400" dirty="0">
                <a:solidFill>
                  <a:srgbClr val="000000"/>
                </a:solidFill>
                <a:latin typeface="Times New Roman" panose="02020603050405020304" pitchFamily="18" charset="0"/>
              </a:rPr>
              <a:t> me non. </a:t>
            </a:r>
            <a:r>
              <a:rPr lang="en-US" altLang="en-US" sz="2400" dirty="0" err="1">
                <a:solidFill>
                  <a:srgbClr val="000000"/>
                </a:solidFill>
                <a:latin typeface="Times New Roman" panose="02020603050405020304" pitchFamily="18" charset="0"/>
              </a:rPr>
              <a:t>Lá</a:t>
            </a:r>
            <a:r>
              <a:rPr lang="en-US" altLang="en-US" sz="2400" dirty="0">
                <a:solidFill>
                  <a:srgbClr val="000000"/>
                </a:solidFill>
                <a:latin typeface="Times New Roman" panose="02020603050405020304" pitchFamily="18" charset="0"/>
              </a:rPr>
              <a:t> ban </a:t>
            </a:r>
            <a:r>
              <a:rPr lang="en-US" altLang="en-US" sz="2400" dirty="0" err="1">
                <a:solidFill>
                  <a:srgbClr val="000000"/>
                </a:solidFill>
                <a:latin typeface="Times New Roman" panose="02020603050405020304" pitchFamily="18" charset="0"/>
              </a:rPr>
              <a:t>đầu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xếp</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còn</a:t>
            </a:r>
            <a:r>
              <a:rPr lang="en-US" altLang="en-US" sz="2400" dirty="0">
                <a:solidFill>
                  <a:srgbClr val="000000"/>
                </a:solidFill>
                <a:latin typeface="Times New Roman" panose="02020603050405020304" pitchFamily="18" charset="0"/>
              </a:rPr>
              <a:t> e </a:t>
            </a:r>
            <a:r>
              <a:rPr lang="en-US" altLang="en-US" sz="2400" dirty="0" err="1">
                <a:solidFill>
                  <a:srgbClr val="000000"/>
                </a:solidFill>
                <a:latin typeface="Times New Roman" panose="02020603050405020304" pitchFamily="18" charset="0"/>
              </a:rPr>
              <a:t>ấp</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dần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dần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xòe</a:t>
            </a:r>
            <a:r>
              <a:rPr lang="en-US" altLang="en-US" sz="2400" dirty="0">
                <a:solidFill>
                  <a:srgbClr val="000000"/>
                </a:solidFill>
                <a:latin typeface="Times New Roman" panose="02020603050405020304" pitchFamily="18" charset="0"/>
              </a:rPr>
              <a:t> ra </a:t>
            </a:r>
            <a:r>
              <a:rPr lang="en-US" altLang="en-US" sz="2400" dirty="0" err="1">
                <a:solidFill>
                  <a:srgbClr val="000000"/>
                </a:solidFill>
                <a:latin typeface="Times New Roman" panose="02020603050405020304" pitchFamily="18" charset="0"/>
              </a:rPr>
              <a:t>cho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gió</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đưa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đẩy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Lòng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cậu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học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trò</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phới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sao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Cậu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chăm</a:t>
            </a:r>
            <a:r>
              <a:rPr lang="en-US" altLang="en-US" sz="2400" dirty="0">
                <a:solidFill>
                  <a:srgbClr val="000000"/>
                </a:solidFill>
                <a:latin typeface="Times New Roman" panose="02020603050405020304" pitchFamily="18" charset="0"/>
              </a:rPr>
              <a:t> lo </a:t>
            </a:r>
            <a:r>
              <a:rPr lang="en-US" altLang="en-US" sz="2400" dirty="0" err="1">
                <a:solidFill>
                  <a:srgbClr val="000000"/>
                </a:solidFill>
                <a:latin typeface="Times New Roman" panose="02020603050405020304" pitchFamily="18" charset="0"/>
              </a:rPr>
              <a:t>học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hành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rồi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lâu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cũng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vô</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tâm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quên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mất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màu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lá</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phượng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Một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hôm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bỗng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đâu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trên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những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cành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cây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báo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một</a:t>
            </a:r>
            <a:r>
              <a:rPr lang="en-US" altLang="en-US" sz="2400" dirty="0">
                <a:solidFill>
                  <a:srgbClr val="000000"/>
                </a:solidFill>
                <a:latin typeface="Times New Roman" panose="02020603050405020304" pitchFamily="18" charset="0"/>
              </a:rPr>
              <a:t> tin </a:t>
            </a:r>
            <a:r>
              <a:rPr lang="en-US" altLang="en-US" sz="2400" dirty="0" err="1">
                <a:solidFill>
                  <a:srgbClr val="000000"/>
                </a:solidFill>
                <a:latin typeface="Times New Roman" panose="02020603050405020304" pitchFamily="18" charset="0"/>
              </a:rPr>
              <a:t>thắm</a:t>
            </a:r>
            <a:r>
              <a:rPr lang="en-US" altLang="en-US" sz="2400" dirty="0">
                <a:solidFill>
                  <a:srgbClr val="000000"/>
                </a:solidFill>
                <a:latin typeface="Times New Roman" panose="02020603050405020304" pitchFamily="18" charset="0"/>
              </a:rPr>
              <a:t> : </a:t>
            </a:r>
            <a:r>
              <a:rPr lang="en-US" altLang="en-US" sz="2400" dirty="0" err="1">
                <a:solidFill>
                  <a:srgbClr val="000000"/>
                </a:solidFill>
                <a:latin typeface="Times New Roman" panose="02020603050405020304" pitchFamily="18" charset="0"/>
              </a:rPr>
              <a:t>Mùa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hoa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phượng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bắt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đầu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Đến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giờ</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cậu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học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trò</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ngạc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nhiên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trông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lên</a:t>
            </a:r>
            <a:r>
              <a:rPr lang="en-US" altLang="en-US" sz="2400" dirty="0">
                <a:solidFill>
                  <a:srgbClr val="000000"/>
                </a:solidFill>
                <a:latin typeface="Times New Roman" panose="02020603050405020304" pitchFamily="18" charset="0"/>
              </a:rPr>
              <a:t> : </a:t>
            </a:r>
            <a:r>
              <a:rPr lang="en-US" altLang="en-US" sz="2400" dirty="0" err="1">
                <a:solidFill>
                  <a:srgbClr val="000000"/>
                </a:solidFill>
                <a:latin typeface="Times New Roman" panose="02020603050405020304" pitchFamily="18" charset="0"/>
              </a:rPr>
              <a:t>Hoa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nở</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lúc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nào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bất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ngờ</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vậy</a:t>
            </a:r>
            <a:r>
              <a:rPr lang="en-US" altLang="en-US" sz="2400" dirty="0">
                <a:solidFill>
                  <a:srgbClr val="000000"/>
                </a:solidFill>
                <a:latin typeface="Times New Roman" panose="02020603050405020304" pitchFamily="18" charset="0"/>
              </a:rPr>
              <a:t>?</a:t>
            </a:r>
          </a:p>
        </p:txBody>
      </p:sp>
      <p:sp>
        <p:nvSpPr>
          <p:cNvPr id="6" name="Text Box 2">
            <a:extLst>
              <a:ext uri="{FF2B5EF4-FFF2-40B4-BE49-F238E27FC236}">
                <a16:creationId xmlns:a16="http://schemas.microsoft.com/office/drawing/2014/main" id="{1082D198-CCB6-4810-89EC-8AAD45AEA526}"/>
              </a:ext>
            </a:extLst>
          </p:cNvPr>
          <p:cNvSpPr txBox="1">
            <a:spLocks noChangeArrowheads="1"/>
          </p:cNvSpPr>
          <p:nvPr/>
        </p:nvSpPr>
        <p:spPr bwMode="auto">
          <a:xfrm>
            <a:off x="381320" y="5045096"/>
            <a:ext cx="113573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400">
                <a:solidFill>
                  <a:srgbClr val="000000"/>
                </a:solidFill>
              </a:rPr>
              <a:t>   </a:t>
            </a:r>
            <a:r>
              <a:rPr lang="en-US" altLang="en-US" sz="2400" err="1">
                <a:solidFill>
                  <a:srgbClr val="000000"/>
                </a:solidFill>
                <a:latin typeface="Times New Roman" panose="02020603050405020304" pitchFamily="18" charset="0"/>
              </a:rPr>
              <a:t>Bình</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minh</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của</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hoa</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phượng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là</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màu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đỏ</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còn</a:t>
            </a:r>
            <a:r>
              <a:rPr lang="en-US" altLang="en-US" sz="2400">
                <a:solidFill>
                  <a:srgbClr val="000000"/>
                </a:solidFill>
                <a:latin typeface="Times New Roman" panose="02020603050405020304" pitchFamily="18" charset="0"/>
              </a:rPr>
              <a:t> non, </a:t>
            </a:r>
            <a:r>
              <a:rPr lang="en-US" altLang="en-US" sz="2400" err="1">
                <a:solidFill>
                  <a:srgbClr val="000000"/>
                </a:solidFill>
                <a:latin typeface="Times New Roman" panose="02020603050405020304" pitchFamily="18" charset="0"/>
              </a:rPr>
              <a:t>nếu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có</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mưa</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lại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càng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tươi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dịu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Ngày</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xuân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dần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hết</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số</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hoa</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tăng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lên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màu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cũng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đậm</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dần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Rồi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hòa</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nhịp</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với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mặt</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trời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chói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lọi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màu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phượng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mạnh</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mẽ</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kêu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vang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Hè</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đến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rồi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Khắp</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thành</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phố</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bỗng</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rực</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lên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như</a:t>
            </a:r>
            <a:r>
              <a:rPr lang="en-US" altLang="en-US" sz="2400">
                <a:solidFill>
                  <a:srgbClr val="000000"/>
                </a:solidFill>
                <a:latin typeface="Times New Roman" panose="02020603050405020304" pitchFamily="18" charset="0"/>
              </a:rPr>
              <a:t> đến Tết </a:t>
            </a:r>
            <a:r>
              <a:rPr lang="en-US" altLang="en-US" sz="2400" err="1">
                <a:solidFill>
                  <a:srgbClr val="000000"/>
                </a:solidFill>
                <a:latin typeface="Times New Roman" panose="02020603050405020304" pitchFamily="18" charset="0"/>
              </a:rPr>
              <a:t>nhà</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nhà</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đều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dán</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câu</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đối</a:t>
            </a:r>
            <a:r>
              <a:rPr lang="en-US" altLang="en-US" sz="2400">
                <a:solidFill>
                  <a:srgbClr val="000000"/>
                </a:solidFill>
                <a:latin typeface="Times New Roman" panose="02020603050405020304" pitchFamily="18" charset="0"/>
              </a:rPr>
              <a:t> </a:t>
            </a:r>
            <a:r>
              <a:rPr lang="en-US" altLang="en-US" sz="2400" err="1">
                <a:solidFill>
                  <a:srgbClr val="000000"/>
                </a:solidFill>
                <a:latin typeface="Times New Roman" panose="02020603050405020304" pitchFamily="18" charset="0"/>
              </a:rPr>
              <a:t>đỏ</a:t>
            </a:r>
            <a:r>
              <a:rPr lang="en-US" altLang="en-US" sz="2400">
                <a:solidFill>
                  <a:srgbClr val="000000"/>
                </a:solidFill>
                <a:latin typeface="Times New Roman" panose="02020603050405020304" pitchFamily="18" charset="0"/>
              </a:rPr>
              <a:t>.</a:t>
            </a:r>
          </a:p>
        </p:txBody>
      </p:sp>
      <p:sp>
        <p:nvSpPr>
          <p:cNvPr id="7" name="WordArt 3">
            <a:extLst>
              <a:ext uri="{FF2B5EF4-FFF2-40B4-BE49-F238E27FC236}">
                <a16:creationId xmlns:a16="http://schemas.microsoft.com/office/drawing/2014/main" id="{ED2BE88E-353C-4B98-ABB6-D604679DC9A7}"/>
              </a:ext>
            </a:extLst>
          </p:cNvPr>
          <p:cNvSpPr>
            <a:spLocks noChangeArrowheads="1" noChangeShapeType="1" noTextEdit="1"/>
          </p:cNvSpPr>
          <p:nvPr/>
        </p:nvSpPr>
        <p:spPr bwMode="auto">
          <a:xfrm>
            <a:off x="4495800" y="301487"/>
            <a:ext cx="2667000" cy="39678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err="1">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Hoa</a:t>
            </a:r>
            <a:r>
              <a:rPr lang="en-US" sz="36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học </a:t>
            </a:r>
            <a:r>
              <a:rPr lang="en-US" sz="3600" kern="10" err="1">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trò</a:t>
            </a:r>
            <a:endParaRPr lang="en-US" sz="36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84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5">
            <a:extLst>
              <a:ext uri="{FF2B5EF4-FFF2-40B4-BE49-F238E27FC236}">
                <a16:creationId xmlns:a16="http://schemas.microsoft.com/office/drawing/2014/main" id="{27A2138F-D76F-4B86-9BF5-9F99A531D346}"/>
              </a:ext>
            </a:extLst>
          </p:cNvPr>
          <p:cNvGrpSpPr>
            <a:grpSpLocks/>
          </p:cNvGrpSpPr>
          <p:nvPr/>
        </p:nvGrpSpPr>
        <p:grpSpPr bwMode="auto">
          <a:xfrm>
            <a:off x="8223251" y="2874963"/>
            <a:ext cx="36513" cy="30162"/>
            <a:chOff x="62566" y="4800"/>
            <a:chExt cx="2439" cy="480"/>
          </a:xfrm>
        </p:grpSpPr>
        <p:graphicFrame>
          <p:nvGraphicFramePr>
            <p:cNvPr id="24582" name="Object 6">
              <a:extLst>
                <a:ext uri="{FF2B5EF4-FFF2-40B4-BE49-F238E27FC236}">
                  <a16:creationId xmlns:a16="http://schemas.microsoft.com/office/drawing/2014/main" id="{E1F0732F-1AA0-4FD0-A5E8-33FEC3B3321A}"/>
                </a:ext>
              </a:extLst>
            </p:cNvPr>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2" imgW="291973" imgH="203112" progId="Equation.DSMT4">
                    <p:embed/>
                  </p:oleObj>
                </mc:Choice>
                <mc:Fallback>
                  <p:oleObj name="Equation" r:id="rId2" imgW="291973" imgH="203112" progId="Equation.DSMT4">
                    <p:embed/>
                    <p:pic>
                      <p:nvPicPr>
                        <p:cNvPr id="24582" name="Object 6">
                          <a:extLst>
                            <a:ext uri="{FF2B5EF4-FFF2-40B4-BE49-F238E27FC236}">
                              <a16:creationId xmlns:a16="http://schemas.microsoft.com/office/drawing/2014/main" id="{E1F0732F-1AA0-4FD0-A5E8-33FEC3B33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3" name="Object 7">
              <a:extLst>
                <a:ext uri="{FF2B5EF4-FFF2-40B4-BE49-F238E27FC236}">
                  <a16:creationId xmlns:a16="http://schemas.microsoft.com/office/drawing/2014/main" id="{E65FEEBD-4F01-41F0-8FA4-5DDD9C6A93C9}"/>
                </a:ext>
              </a:extLst>
            </p:cNvPr>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4" imgW="241195" imgH="203112" progId="Equation.DSMT4">
                    <p:embed/>
                  </p:oleObj>
                </mc:Choice>
                <mc:Fallback>
                  <p:oleObj name="Equation" r:id="rId4" imgW="241195" imgH="203112" progId="Equation.DSMT4">
                    <p:embed/>
                    <p:pic>
                      <p:nvPicPr>
                        <p:cNvPr id="24583" name="Object 7">
                          <a:extLst>
                            <a:ext uri="{FF2B5EF4-FFF2-40B4-BE49-F238E27FC236}">
                              <a16:creationId xmlns:a16="http://schemas.microsoft.com/office/drawing/2014/main" id="{E65FEEBD-4F01-41F0-8FA4-5DDD9C6A9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4579" name="Text Box 8">
            <a:extLst>
              <a:ext uri="{FF2B5EF4-FFF2-40B4-BE49-F238E27FC236}">
                <a16:creationId xmlns:a16="http://schemas.microsoft.com/office/drawing/2014/main" id="{52A94E60-7297-4A32-B799-0091E7EC858C}"/>
              </a:ext>
            </a:extLst>
          </p:cNvPr>
          <p:cNvSpPr txBox="1">
            <a:spLocks noChangeArrowheads="1"/>
          </p:cNvSpPr>
          <p:nvPr/>
        </p:nvSpPr>
        <p:spPr bwMode="auto">
          <a:xfrm>
            <a:off x="7848600" y="4419601"/>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endParaRPr lang="en-US" altLang="en-US" sz="2800">
              <a:solidFill>
                <a:srgbClr val="44546A"/>
              </a:solidFill>
              <a:latin typeface=".VnTime" panose="020B7200000000000000" pitchFamily="34" charset="0"/>
            </a:endParaRPr>
          </a:p>
        </p:txBody>
      </p:sp>
      <p:pic>
        <p:nvPicPr>
          <p:cNvPr id="24580" name="Picture 1">
            <a:extLst>
              <a:ext uri="{FF2B5EF4-FFF2-40B4-BE49-F238E27FC236}">
                <a16:creationId xmlns:a16="http://schemas.microsoft.com/office/drawing/2014/main" id="{A2726631-E714-49EB-B688-E05999E125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9523413" cy="713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WordArt 3">
            <a:extLst>
              <a:ext uri="{FF2B5EF4-FFF2-40B4-BE49-F238E27FC236}">
                <a16:creationId xmlns:a16="http://schemas.microsoft.com/office/drawing/2014/main" id="{33500EA0-1742-45BE-8949-0CBC20D33594}"/>
              </a:ext>
            </a:extLst>
          </p:cNvPr>
          <p:cNvSpPr>
            <a:spLocks noChangeArrowheads="1" noChangeShapeType="1" noTextEdit="1"/>
          </p:cNvSpPr>
          <p:nvPr/>
        </p:nvSpPr>
        <p:spPr bwMode="auto">
          <a:xfrm>
            <a:off x="4572000" y="3124200"/>
            <a:ext cx="31242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Luyện đọc</a:t>
            </a:r>
          </a:p>
        </p:txBody>
      </p:sp>
    </p:spTree>
  </p:cSld>
  <p:clrMapOvr>
    <a:masterClrMapping/>
  </p:clrMapOvr>
  <p:transition>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WordArt 3">
            <a:extLst>
              <a:ext uri="{FF2B5EF4-FFF2-40B4-BE49-F238E27FC236}">
                <a16:creationId xmlns:a16="http://schemas.microsoft.com/office/drawing/2014/main" id="{1F57AAF1-BB70-4C9C-8EC9-419D05F6CA5A}"/>
              </a:ext>
            </a:extLst>
          </p:cNvPr>
          <p:cNvSpPr>
            <a:spLocks noChangeArrowheads="1" noChangeShapeType="1" noTextEdit="1"/>
          </p:cNvSpPr>
          <p:nvPr/>
        </p:nvSpPr>
        <p:spPr bwMode="auto">
          <a:xfrm>
            <a:off x="4343400" y="457200"/>
            <a:ext cx="31242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Chia </a:t>
            </a:r>
            <a:r>
              <a:rPr lang="en-US" sz="3600" kern="10" err="1">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đoạn</a:t>
            </a:r>
            <a:endParaRPr lang="en-US" sz="3600"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13CD18D5-E31D-41E3-9029-A347A54735CF}"/>
              </a:ext>
            </a:extLst>
          </p:cNvPr>
          <p:cNvGraphicFramePr/>
          <p:nvPr/>
        </p:nvGraphicFramePr>
        <p:xfrm>
          <a:off x="2209800" y="1752600"/>
          <a:ext cx="8153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heel spokes="8"/>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1575</Words>
  <Application>Microsoft Office PowerPoint</Application>
  <PresentationFormat>Widescreen</PresentationFormat>
  <Paragraphs>103</Paragraphs>
  <Slides>34</Slides>
  <Notes>9</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34</vt:i4>
      </vt:variant>
    </vt:vector>
  </HeadingPairs>
  <TitlesOfParts>
    <vt:vector size="51" baseType="lpstr">
      <vt:lpstr>等线</vt:lpstr>
      <vt:lpstr>.VnTime</vt:lpstr>
      <vt:lpstr>Arial</vt:lpstr>
      <vt:lpstr>Arial Black</vt:lpstr>
      <vt:lpstr>Calibri</vt:lpstr>
      <vt:lpstr>Calibri Light</vt:lpstr>
      <vt:lpstr>Corbel</vt:lpstr>
      <vt:lpstr>Times New Roman</vt:lpstr>
      <vt:lpstr>VNI-Times</vt:lpstr>
      <vt:lpstr>华康海报体W12(P)</vt:lpstr>
      <vt:lpstr>1_Office Theme</vt:lpstr>
      <vt:lpstr>Basis</vt:lpstr>
      <vt:lpstr>1_Office 主题​​</vt:lpstr>
      <vt:lpstr>Office 主题​​</vt:lpstr>
      <vt:lpstr>2_Office Theme</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Bich</dc:creator>
  <cp:lastModifiedBy>luugia</cp:lastModifiedBy>
  <cp:revision>14</cp:revision>
  <dcterms:created xsi:type="dcterms:W3CDTF">2020-04-15T08:16:17Z</dcterms:created>
  <dcterms:modified xsi:type="dcterms:W3CDTF">2021-02-22T03:34:54Z</dcterms:modified>
</cp:coreProperties>
</file>