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av" ContentType="audio/x-wav"/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7" r:id="rId6"/>
  </p:sldMasterIdLst>
  <p:notesMasterIdLst>
    <p:notesMasterId r:id="rId39"/>
  </p:notesMasterIdLst>
  <p:sldIdLst>
    <p:sldId id="711" r:id="rId7"/>
    <p:sldId id="381" r:id="rId8"/>
    <p:sldId id="708" r:id="rId9"/>
    <p:sldId id="639" r:id="rId10"/>
    <p:sldId id="709" r:id="rId11"/>
    <p:sldId id="610" r:id="rId12"/>
    <p:sldId id="363" r:id="rId13"/>
    <p:sldId id="705" r:id="rId14"/>
    <p:sldId id="698" r:id="rId15"/>
    <p:sldId id="704" r:id="rId16"/>
    <p:sldId id="645" r:id="rId17"/>
    <p:sldId id="647" r:id="rId18"/>
    <p:sldId id="688" r:id="rId19"/>
    <p:sldId id="646" r:id="rId20"/>
    <p:sldId id="689" r:id="rId21"/>
    <p:sldId id="693" r:id="rId22"/>
    <p:sldId id="691" r:id="rId23"/>
    <p:sldId id="703" r:id="rId24"/>
    <p:sldId id="692" r:id="rId25"/>
    <p:sldId id="694" r:id="rId26"/>
    <p:sldId id="695" r:id="rId27"/>
    <p:sldId id="696" r:id="rId28"/>
    <p:sldId id="582" r:id="rId29"/>
    <p:sldId id="712" r:id="rId30"/>
    <p:sldId id="687" r:id="rId31"/>
    <p:sldId id="352" r:id="rId32"/>
    <p:sldId id="710" r:id="rId33"/>
    <p:sldId id="665" r:id="rId34"/>
    <p:sldId id="667" r:id="rId35"/>
    <p:sldId id="669" r:id="rId36"/>
    <p:sldId id="585" r:id="rId37"/>
    <p:sldId id="366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3300"/>
    <a:srgbClr val="FFFFCC"/>
    <a:srgbClr val="009900"/>
    <a:srgbClr val="FF6600"/>
    <a:srgbClr val="CC0099"/>
    <a:srgbClr val="008000"/>
    <a:srgbClr val="00CC00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5958" autoAdjust="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Nhấn soạn thảo các kiểu văn bản trang cái</a:t>
            </a:r>
            <a:endParaRPr lang="en-US" noProof="0"/>
          </a:p>
          <a:p>
            <a:pPr lvl="1"/>
            <a:r>
              <a:rPr lang="en-US" noProof="0"/>
              <a:t>Mức hai</a:t>
            </a:r>
            <a:endParaRPr lang="en-US" noProof="0"/>
          </a:p>
          <a:p>
            <a:pPr lvl="2"/>
            <a:r>
              <a:rPr lang="en-US" noProof="0"/>
              <a:t>Mức ba</a:t>
            </a:r>
            <a:endParaRPr lang="en-US" noProof="0"/>
          </a:p>
          <a:p>
            <a:pPr lvl="3"/>
            <a:r>
              <a:rPr lang="en-US" noProof="0"/>
              <a:t>Mức bốn</a:t>
            </a:r>
            <a:endParaRPr lang="en-US" noProof="0"/>
          </a:p>
          <a:p>
            <a:pPr lvl="4"/>
            <a:r>
              <a:rPr lang="en-US" noProof="0"/>
              <a:t>Mức năm</a:t>
            </a:r>
            <a:endParaRPr lang="en-US" noProof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38E9FF-D3F0-4204-8140-9264502702C9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F4006-198B-4006-A6EB-762A2E598BC9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460BCC-9E9C-4655-912A-5E937272A85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FD95FA-FC5C-46AE-8F29-8B69E45A462F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EF62A-1406-4E25-BB64-254DDD78A6E7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E5B50-E0C6-4C53-A1DD-7F9F6BE704A8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D7CF4-5086-49EF-80A0-ECA1F92A258A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CF72B4-DFBB-41B9-A5B8-1C6492A51EC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6363E-C838-4228-BE8D-9C281D54173C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D897B-0819-4202-8484-E79B51DEEC83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FC0A0-D73D-463A-8284-0B67332872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D181E-645B-4117-A025-982895307FE1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44F3-2579-4A75-AE38-3B6548BF07A0}" type="slidenum">
              <a:rPr lang="en-US" altLang="zh-CN" smtClean="0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790-E879-461F-809E-C478CCA1C64B}" type="slidenum">
              <a:rPr lang="en-US" altLang="zh-CN" smtClean="0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06B2-07C6-4417-B8F4-A0E7A3DC235C}" type="slidenum">
              <a:rPr lang="en-US" altLang="zh-CN" smtClean="0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E855-9C48-42BD-BDD5-61A768549E32}" type="slidenum">
              <a:rPr lang="en-US" altLang="zh-CN" smtClean="0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DFA-F3AB-4FD9-BD91-DE3D18B4AE43}" type="slidenum">
              <a:rPr lang="en-US" altLang="zh-CN" smtClean="0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FD16-0089-4ABA-8D7E-C0106F489DF4}" type="slidenum">
              <a:rPr lang="en-US" altLang="zh-CN" smtClean="0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D189-3B8C-4206-AAEF-90C572E918ED}" type="slidenum">
              <a:rPr lang="en-US" altLang="zh-CN" smtClean="0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698-24EC-4968-A92E-62539AA1B94E}" type="slidenum">
              <a:rPr lang="en-US" altLang="zh-CN" smtClean="0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6171-D3DB-4E9F-9557-3697C8EF161B}" type="slidenum">
              <a:rPr lang="en-US" altLang="zh-CN" smtClean="0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12CA-AFF3-464B-9BB1-4F073BBD1EC0}" type="slidenum">
              <a:rPr lang="en-US" altLang="zh-CN" smtClean="0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611AB-911E-4699-9D95-9C4776DF5709}" type="slidenum">
              <a:rPr lang="en-US" altLang="zh-CN" smtClean="0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884BCDE-F87B-4FE9-AFFF-6AB9A8D4EA48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3A5502B-CCD1-48B5-8A3F-33FFB61ECDAD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624E8EC-D692-4031-A041-D9085C10F65B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9C201F3-BD72-49C9-B6A4-6C3904FF6E5F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94F38F8-7755-4971-A9F9-25F5F9AB7859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770BC22-024C-447C-809D-E2D4628F200A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86AB2E2-FEC0-40B0-80DB-2DB0459EEAEE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B912266-6795-4C87-B1AB-92772CCB39CB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48F56E6-4940-4E01-8502-9E0CEE62CF50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03618B-EA84-44C6-8AFE-C6B25C3F4A5E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67800" y="457201"/>
            <a:ext cx="2819400" cy="5668963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1"/>
            <a:ext cx="8255000" cy="5668963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B093962-6D3F-4AE9-992F-8F2A9C46BEE5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E89F450-7A85-446F-967C-A6050DD0A64C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EC3F9-F532-4A7E-AB66-B639B7BDEDB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F0A9D-CDD2-435E-BA90-F7F87251D42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1F8A4-47C1-4DCE-9387-E16EFFB80E5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75126-8061-4C15-9D53-B6C36529F3D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1AEAA-64CE-4A34-B473-DDAE1B7339E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82038-565D-412D-AFF1-257DA512529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BC90B-9135-4012-B5BD-A34B9E9A2D8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020FC-C737-446F-A7B3-F8B14CE413B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02F85-C0B8-450E-A7A5-0FF58D62B9F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A6E69-D0A9-4B07-BBCD-FC8D3CBAFF3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48C3C-76DE-4C8C-B10D-955DC4CB464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198593-0644-4809-80AE-F1E510C664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198593-0644-4809-80AE-F1E510C664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198593-0644-4809-80AE-F1E510C664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4572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Click to edit Master title style</a:t>
            </a:r>
            <a:endParaRPr lang="en-US" altLang="zh-CN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fld id="{71875D1D-A441-47D2-8645-A37C081D2C06}" type="slidenum">
              <a:rPr lang="en-US" altLang="zh-CN"/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fld id="{979D4EB4-573E-4806-9531-B1CF426887F9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audio" Target="../media/audio1.wav"/><Relationship Id="rId2" Type="http://schemas.openxmlformats.org/officeDocument/2006/relationships/image" Target="../media/image10.png"/><Relationship Id="rId1" Type="http://schemas.openxmlformats.org/officeDocument/2006/relationships/image" Target="../media/image5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7" Type="http://schemas.openxmlformats.org/officeDocument/2006/relationships/image" Target="../media/image4.svg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4" Type="http://schemas.openxmlformats.org/officeDocument/2006/relationships/image" Target="../media/image12.png"/><Relationship Id="rId3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14.jpeg"/><Relationship Id="rId1" Type="http://schemas.openxmlformats.org/officeDocument/2006/relationships/image" Target="../media/image5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5.wm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audio" Target="../media/audio1.wav"/><Relationship Id="rId2" Type="http://schemas.openxmlformats.org/officeDocument/2006/relationships/image" Target="../media/image10.png"/><Relationship Id="rId1" Type="http://schemas.openxmlformats.org/officeDocument/2006/relationships/image" Target="../media/image5.wm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18.png"/><Relationship Id="rId7" Type="http://schemas.openxmlformats.org/officeDocument/2006/relationships/image" Target="../media/image7.svg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16.png"/><Relationship Id="rId3" Type="http://schemas.openxmlformats.org/officeDocument/2006/relationships/image" Target="../media/image5.sv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9.svg"/><Relationship Id="rId10" Type="http://schemas.openxmlformats.org/officeDocument/2006/relationships/image" Target="../media/image19.png"/><Relationship Id="rId1" Type="http://schemas.openxmlformats.org/officeDocument/2006/relationships/image" Target="../media/image5.wm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1" Type="http://schemas.openxmlformats.org/officeDocument/2006/relationships/image" Target="../media/image5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1" Type="http://schemas.openxmlformats.org/officeDocument/2006/relationships/image" Target="../media/image5.wmf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3" Type="http://schemas.openxmlformats.org/officeDocument/2006/relationships/audio" Target="../media/audio1.wav"/><Relationship Id="rId2" Type="http://schemas.openxmlformats.org/officeDocument/2006/relationships/audio" Target="../media/audio10.wav"/><Relationship Id="rId1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3" Type="http://schemas.openxmlformats.org/officeDocument/2006/relationships/audio" Target="../media/audio1.wav"/><Relationship Id="rId2" Type="http://schemas.openxmlformats.org/officeDocument/2006/relationships/audio" Target="../media/audio10.wav"/><Relationship Id="rId1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wmf"/><Relationship Id="rId1" Type="http://schemas.openxmlformats.org/officeDocument/2006/relationships/image" Target="../media/image21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1" Type="http://schemas.openxmlformats.org/officeDocument/2006/relationships/image" Target="../media/image5.wmf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25.png"/><Relationship Id="rId1" Type="http://schemas.openxmlformats.org/officeDocument/2006/relationships/image" Target="../media/image5.wmf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45.x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5.wmf"/><Relationship Id="rId1" Type="http://schemas.openxmlformats.org/officeDocument/2006/relationships/image" Target="../media/image21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7.jpeg"/><Relationship Id="rId1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7.jpeg"/><Relationship Id="rId1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tcom\Desktop\bc8aedd57858fa2e03b95381b564bd3e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1598474"/>
            <a:ext cx="8382000" cy="17532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CHÀO MỪNG QUÝ THẦY CÔ VỀ DỰ GIỜ LỚP</a:t>
            </a:r>
            <a:r>
              <a:rPr lang="id-ID" sz="540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 </a:t>
            </a:r>
            <a:endParaRPr lang="en-US" sz="540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8923" y="4046842"/>
            <a:ext cx="3322321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môn: </a:t>
            </a:r>
            <a:r>
              <a:rPr lang="en-US" sz="3600" b="1" cap="all" dirty="0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TẬP ĐỌC</a:t>
            </a:r>
            <a:endParaRPr lang="en-US" sz="3600" b="1" cap="all" dirty="0"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81000" y="1683103"/>
            <a:ext cx="11582400" cy="38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54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ham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endParaRPr lang="en-US" altLang="en-US" sz="23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ngạc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Ban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vở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vút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hay,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khoa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Nam ta.</a:t>
            </a:r>
            <a:endParaRPr lang="en-US" altLang="en-US" sz="23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7962900" y="6221294"/>
            <a:ext cx="3581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i="1" dirty="0">
                <a:solidFill>
                  <a:srgbClr val="008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Trinh </a:t>
            </a:r>
            <a:r>
              <a:rPr lang="en-US" altLang="en-US" sz="2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Đường</a:t>
            </a:r>
            <a:endParaRPr lang="en-US" altLang="en-US" sz="2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124200" y="838200"/>
            <a:ext cx="6248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0" y="1942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4062" y="7657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2367" y="5767379"/>
            <a:ext cx="1191744" cy="108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Rectangle 6"/>
          <p:cNvSpPr>
            <a:spLocks noChangeArrowheads="1"/>
          </p:cNvSpPr>
          <p:nvPr/>
        </p:nvSpPr>
        <p:spPr bwMode="auto">
          <a:xfrm>
            <a:off x="4191000" y="1718916"/>
            <a:ext cx="262890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Giải</a:t>
            </a:r>
            <a:r>
              <a:rPr lang="en-US" altLang="zh-CN" sz="2800" b="1" u="sng" dirty="0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nghĩa</a:t>
            </a:r>
            <a:r>
              <a:rPr lang="en-US" altLang="zh-CN" sz="2800" b="1" u="sng" dirty="0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từ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SimSun" panose="02010600030101010101" pitchFamily="2" charset="-122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018375" y="535085"/>
            <a:ext cx="8229600" cy="93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pic>
        <p:nvPicPr>
          <p:cNvPr id="10286" name="Picture 2" descr="Trạng nguyên nước Việt sở hữu “kiệt tác trị nước” là ai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8077"/>
            <a:ext cx="5105400" cy="342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8" name="Picture 10287"/>
          <p:cNvPicPr>
            <a:picLocks noChangeAspect="1"/>
          </p:cNvPicPr>
          <p:nvPr/>
        </p:nvPicPr>
        <p:blipFill rotWithShape="1">
          <a:blip r:embed="rId3"/>
          <a:srcRect b="4881"/>
          <a:stretch>
            <a:fillRect/>
          </a:stretch>
        </p:blipFill>
        <p:spPr>
          <a:xfrm>
            <a:off x="6477000" y="2088893"/>
            <a:ext cx="5029200" cy="3547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89" name="Content Placeholder 5"/>
          <p:cNvSpPr txBox="1"/>
          <p:nvPr/>
        </p:nvSpPr>
        <p:spPr bwMode="auto">
          <a:xfrm>
            <a:off x="633510" y="5715000"/>
            <a:ext cx="5252101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Trạng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: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tức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Trạng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nguyên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người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đầu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kì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thi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cao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nhất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thời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xưa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en-US" altLang="en-US" sz="26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ea typeface="+mn-ea"/>
            </a:endParaRPr>
          </a:p>
        </p:txBody>
      </p:sp>
      <p:sp>
        <p:nvSpPr>
          <p:cNvPr id="10290" name="Content Placeholder 5"/>
          <p:cNvSpPr txBox="1"/>
          <p:nvPr/>
        </p:nvSpPr>
        <p:spPr>
          <a:xfrm>
            <a:off x="6553200" y="5669963"/>
            <a:ext cx="5322496" cy="1135062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sz="2600" b="1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ngạc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thấy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điều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toàn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ngờ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en-US" sz="2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defRPr/>
            </a:pPr>
            <a:endParaRPr lang="en-US" altLang="en-US" sz="2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6349"/>
            <a:ext cx="1295400" cy="178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42575" y="69654"/>
            <a:ext cx="15938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550" y="5353050"/>
            <a:ext cx="1295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39400" y="5486400"/>
            <a:ext cx="17145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2278535" y="2209800"/>
            <a:ext cx="6523037" cy="1600200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8000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200" b="1" dirty="0" err="1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Luyện</a:t>
            </a:r>
            <a:r>
              <a:rPr lang="en-US" altLang="en-US" sz="4200" b="1" dirty="0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đọc</a:t>
            </a:r>
            <a:r>
              <a:rPr lang="en-US" altLang="en-US" sz="4200" b="1" dirty="0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altLang="en-US" sz="4200" b="1" dirty="0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đôi</a:t>
            </a:r>
            <a:endParaRPr lang="en-US" altLang="en-US" sz="4200" dirty="0">
              <a:solidFill>
                <a:srgbClr val="CC0099"/>
              </a:solidFill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52" y="3962400"/>
            <a:ext cx="608044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9129374" y="2743200"/>
            <a:ext cx="2834026" cy="24384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2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057400" y="863988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1"/>
          <p:cNvGrpSpPr/>
          <p:nvPr/>
        </p:nvGrpSpPr>
        <p:grpSpPr bwMode="auto">
          <a:xfrm>
            <a:off x="9236040" y="3042541"/>
            <a:ext cx="2707905" cy="1534917"/>
            <a:chOff x="2877" y="2573"/>
            <a:chExt cx="2242" cy="960"/>
          </a:xfrm>
        </p:grpSpPr>
        <p:sp>
          <p:nvSpPr>
            <p:cNvPr id="4" name="Oval 22"/>
            <p:cNvSpPr>
              <a:spLocks noChangeArrowheads="1"/>
            </p:cNvSpPr>
            <p:nvPr/>
          </p:nvSpPr>
          <p:spPr bwMode="auto">
            <a:xfrm>
              <a:off x="2877" y="2573"/>
              <a:ext cx="224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3307" y="2803"/>
              <a:ext cx="1381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hangingPunct="0">
                <a:defRPr/>
              </a:pP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259080" y="2209800"/>
            <a:ext cx="6523037" cy="1600200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8000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800" b="1" dirty="0">
                <a:solidFill>
                  <a:srgbClr val="0099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THI ĐỌC NHÓM ĐÔI</a:t>
            </a:r>
            <a:endParaRPr lang="en-US" altLang="en-US" sz="38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 autoUpdateAnimBg="0"/>
      <p:bldP spid="15" grpId="0" bldLvl="0" animBg="1" autoUpdateAnimBg="0"/>
      <p:bldP spid="6" grpId="0" bldLvl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81000" y="1683103"/>
            <a:ext cx="11582400" cy="38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54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ham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endParaRPr lang="en-US" altLang="en-US" sz="23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ngạc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Sau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Ban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dù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giảng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vở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vút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chuối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khô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hay,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khoa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Nam ta.</a:t>
            </a:r>
            <a:endParaRPr lang="en-US" altLang="en-US" sz="23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7924800" y="6244123"/>
            <a:ext cx="3200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i="1" dirty="0">
                <a:solidFill>
                  <a:srgbClr val="008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Trinh </a:t>
            </a:r>
            <a:r>
              <a:rPr lang="en-US" altLang="en-US" sz="2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Đường</a:t>
            </a:r>
            <a:endParaRPr lang="en-US" altLang="en-US" sz="2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124200" y="838200"/>
            <a:ext cx="6248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0" y="1942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4062" y="7657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248" y="563852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140" decel="5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140" decel="10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140" decel="10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  <p:bldP spid="10035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018375" y="98425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2209800" y="2733675"/>
            <a:ext cx="7658100" cy="2311400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FF0066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600">
              <a:solidFill>
                <a:srgbClr val="FFFF66"/>
              </a:solidFill>
              <a:latin typeface="HP001 5 hàng" panose="020B0603050302020204" pitchFamily="34" charset="0"/>
              <a:sym typeface="HP001 5 hàng" panose="020B0603050302020204" pitchFamily="34" charset="0"/>
            </a:endParaRPr>
          </a:p>
        </p:txBody>
      </p:sp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3657600" y="3260725"/>
            <a:ext cx="5410200" cy="10731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0"/>
              </a:avLst>
            </a:prstTxWarp>
          </a:bodyPr>
          <a:lstStyle/>
          <a:p>
            <a:r>
              <a:rPr lang="en-US" sz="3200" b="1" kern="10" dirty="0">
                <a:ln w="9525">
                  <a:solidFill>
                    <a:srgbClr val="99CC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en-US" sz="3200" b="1" kern="10" dirty="0">
              <a:ln w="9525">
                <a:solidFill>
                  <a:srgbClr val="99CC00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981200" y="835241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3342223"/>
            <a:ext cx="839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/>
          <p:cNvSpPr/>
          <p:nvPr/>
        </p:nvSpPr>
        <p:spPr>
          <a:xfrm>
            <a:off x="813001" y="2020722"/>
            <a:ext cx="10565998" cy="135112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phic 3" descr="Kite with solid fil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964" y="3284772"/>
            <a:ext cx="815152" cy="813129"/>
          </a:xfrm>
          <a:prstGeom prst="rect">
            <a:avLst/>
          </a:prstGeom>
        </p:spPr>
      </p:pic>
      <p:pic>
        <p:nvPicPr>
          <p:cNvPr id="8" name="Graphic 7" descr="Lights On with solid fi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237" y="4166614"/>
            <a:ext cx="839515" cy="8395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70590" y="4226812"/>
            <a:ext cx="83933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sz="3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phic 10" descr="Right Brain outlin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1837" y="5074842"/>
            <a:ext cx="733558" cy="7335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1113" y="5006129"/>
            <a:ext cx="9676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9" y="-1273175"/>
            <a:ext cx="11053905" cy="9404349"/>
          </a:xfrm>
          <a:prstGeom prst="rect">
            <a:avLst/>
          </a:prstGeom>
        </p:spPr>
      </p:pic>
      <p:sp>
        <p:nvSpPr>
          <p:cNvPr id="6" name="Rectangle: Rounded Corners 6"/>
          <p:cNvSpPr/>
          <p:nvPr/>
        </p:nvSpPr>
        <p:spPr>
          <a:xfrm>
            <a:off x="2705100" y="2590800"/>
            <a:ext cx="6781800" cy="274320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800" b="1" dirty="0">
                <a:solidFill>
                  <a:srgbClr val="693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034837" y="805009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4"/>
          <p:cNvSpPr/>
          <p:nvPr/>
        </p:nvSpPr>
        <p:spPr>
          <a:xfrm>
            <a:off x="765296" y="2150272"/>
            <a:ext cx="10565998" cy="100878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1609" y="3269175"/>
            <a:ext cx="839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84882" y="567690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034837" y="805009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4"/>
          <p:cNvSpPr/>
          <p:nvPr/>
        </p:nvSpPr>
        <p:spPr>
          <a:xfrm>
            <a:off x="662482" y="2893750"/>
            <a:ext cx="10565998" cy="100878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9" y="381191"/>
            <a:ext cx="3035969" cy="187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93436" y="2293967"/>
            <a:ext cx="4049964" cy="703489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8000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đôi</a:t>
            </a:r>
            <a:endParaRPr lang="en-US" altLang="en-US" sz="2800" dirty="0">
              <a:solidFill>
                <a:srgbClr val="0033CC"/>
              </a:solidFill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9936829" y="1815316"/>
            <a:ext cx="1781440" cy="1395169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1"/>
          <p:cNvGrpSpPr/>
          <p:nvPr/>
        </p:nvGrpSpPr>
        <p:grpSpPr bwMode="auto">
          <a:xfrm>
            <a:off x="9698682" y="1875116"/>
            <a:ext cx="2051470" cy="1207628"/>
            <a:chOff x="2877" y="2573"/>
            <a:chExt cx="2242" cy="960"/>
          </a:xfrm>
        </p:grpSpPr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2877" y="2573"/>
              <a:ext cx="224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3307" y="2803"/>
              <a:ext cx="1381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hangingPunct="0">
                <a:defRPr/>
              </a:pP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80212" y="3941256"/>
            <a:ext cx="9130540" cy="1172216"/>
            <a:chOff x="1308682" y="2930992"/>
            <a:chExt cx="9130540" cy="1172216"/>
          </a:xfrm>
        </p:grpSpPr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>
              <a:off x="1308682" y="2930992"/>
              <a:ext cx="9130539" cy="1172216"/>
            </a:xfrm>
            <a:prstGeom prst="horizontalScroll">
              <a:avLst>
                <a:gd name="adj" fmla="val 12500"/>
              </a:avLst>
            </a:prstGeom>
            <a:solidFill>
              <a:srgbClr val="FFFFCC"/>
            </a:solidFill>
            <a:ln w="9525">
              <a:solidFill>
                <a:srgbClr val="008000"/>
              </a:solidFill>
              <a:rou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4000" b="1" kern="10" dirty="0">
                <a:ln w="12700">
                  <a:solidFill>
                    <a:schemeClr val="tx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endParaRPr>
            </a:p>
          </p:txBody>
        </p:sp>
        <p:sp>
          <p:nvSpPr>
            <p:cNvPr id="11" name="Text Box 42"/>
            <p:cNvSpPr txBox="1">
              <a:spLocks noChangeArrowheads="1"/>
            </p:cNvSpPr>
            <p:nvPr/>
          </p:nvSpPr>
          <p:spPr bwMode="auto">
            <a:xfrm>
              <a:off x="1483468" y="3291802"/>
              <a:ext cx="89557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1pPr>
              <a:lvl2pPr marL="742950" indent="-285750"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2pPr>
              <a:lvl3pPr marL="1143000" indent="-228600"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3pPr>
              <a:lvl4pPr marL="1600200" indent="-228600"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4pPr>
              <a:lvl5pPr marL="2057400" indent="-228600"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ham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alt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80212" y="5269181"/>
            <a:ext cx="9130539" cy="1207628"/>
            <a:chOff x="1308684" y="4226251"/>
            <a:chExt cx="8955753" cy="1207628"/>
          </a:xfrm>
        </p:grpSpPr>
        <p:sp>
          <p:nvSpPr>
            <p:cNvPr id="12" name="AutoShape 15"/>
            <p:cNvSpPr>
              <a:spLocks noChangeArrowheads="1"/>
            </p:cNvSpPr>
            <p:nvPr/>
          </p:nvSpPr>
          <p:spPr bwMode="auto">
            <a:xfrm>
              <a:off x="1308684" y="4226251"/>
              <a:ext cx="8955753" cy="1207628"/>
            </a:xfrm>
            <a:prstGeom prst="horizontalScroll">
              <a:avLst>
                <a:gd name="adj" fmla="val 12500"/>
              </a:avLst>
            </a:prstGeom>
            <a:solidFill>
              <a:srgbClr val="FFFFCC"/>
            </a:solidFill>
            <a:ln w="9525">
              <a:solidFill>
                <a:srgbClr val="008000"/>
              </a:solidFill>
              <a:rou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4000" b="1" kern="10" dirty="0">
                <a:ln w="12700">
                  <a:solidFill>
                    <a:schemeClr val="tx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endParaRPr>
            </a:p>
          </p:txBody>
        </p:sp>
        <p:sp>
          <p:nvSpPr>
            <p:cNvPr id="13" name="Text Box 42"/>
            <p:cNvSpPr txBox="1">
              <a:spLocks noChangeArrowheads="1"/>
            </p:cNvSpPr>
            <p:nvPr/>
          </p:nvSpPr>
          <p:spPr bwMode="auto">
            <a:xfrm>
              <a:off x="1443159" y="4617550"/>
              <a:ext cx="86914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1pPr>
              <a:lvl2pPr marL="742950" indent="-285750"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2pPr>
              <a:lvl3pPr marL="1143000" indent="-228600"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3pPr>
              <a:lvl4pPr marL="1600200" indent="-228600"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4pPr>
              <a:lvl5pPr marL="2057400" indent="-228600"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anose="020B06030503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*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alt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1148" y="571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2" name="Group 10241"/>
          <p:cNvGrpSpPr/>
          <p:nvPr/>
        </p:nvGrpSpPr>
        <p:grpSpPr>
          <a:xfrm>
            <a:off x="381076" y="619063"/>
            <a:ext cx="3002157" cy="2752059"/>
            <a:chOff x="-74112" y="1765546"/>
            <a:chExt cx="3580908" cy="3226419"/>
          </a:xfrm>
        </p:grpSpPr>
        <p:sp>
          <p:nvSpPr>
            <p:cNvPr id="5" name="Oval 4"/>
            <p:cNvSpPr/>
            <p:nvPr/>
          </p:nvSpPr>
          <p:spPr>
            <a:xfrm>
              <a:off x="32756" y="1765546"/>
              <a:ext cx="3395557" cy="3226419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rgbClr val="FF33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6"/>
            <p:cNvSpPr/>
            <p:nvPr/>
          </p:nvSpPr>
          <p:spPr>
            <a:xfrm>
              <a:off x="-74112" y="1915869"/>
              <a:ext cx="3580908" cy="2567135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000" b="1" dirty="0">
                  <a:solidFill>
                    <a:srgbClr val="6931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ham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51" name="Group 10250"/>
          <p:cNvGrpSpPr/>
          <p:nvPr/>
        </p:nvGrpSpPr>
        <p:grpSpPr>
          <a:xfrm>
            <a:off x="5012527" y="5291178"/>
            <a:ext cx="7017049" cy="1235895"/>
            <a:chOff x="5012527" y="5291178"/>
            <a:chExt cx="7017049" cy="1235895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5012527" y="5291178"/>
              <a:ext cx="7017049" cy="1235895"/>
            </a:xfrm>
            <a:prstGeom prst="round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71001" y="5432071"/>
              <a:ext cx="64172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chuối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Arrow Connector 19"/>
          <p:cNvCxnSpPr>
            <a:endCxn id="7" idx="1"/>
          </p:cNvCxnSpPr>
          <p:nvPr/>
        </p:nvCxnSpPr>
        <p:spPr>
          <a:xfrm flipV="1">
            <a:off x="3313724" y="1070933"/>
            <a:ext cx="1851792" cy="900941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331035" y="1998120"/>
            <a:ext cx="1834481" cy="557022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3"/>
            <a:endCxn id="14" idx="1"/>
          </p:cNvCxnSpPr>
          <p:nvPr/>
        </p:nvCxnSpPr>
        <p:spPr>
          <a:xfrm flipV="1">
            <a:off x="3388124" y="4213076"/>
            <a:ext cx="1679645" cy="787050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2" idx="6"/>
            <a:endCxn id="17" idx="1"/>
          </p:cNvCxnSpPr>
          <p:nvPr/>
        </p:nvCxnSpPr>
        <p:spPr>
          <a:xfrm>
            <a:off x="3408973" y="5010149"/>
            <a:ext cx="1603554" cy="898977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9" name="Group 10248"/>
          <p:cNvGrpSpPr/>
          <p:nvPr/>
        </p:nvGrpSpPr>
        <p:grpSpPr>
          <a:xfrm>
            <a:off x="5067769" y="3293726"/>
            <a:ext cx="6999216" cy="1838700"/>
            <a:chOff x="5067769" y="3293726"/>
            <a:chExt cx="6999216" cy="1838700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067769" y="3293726"/>
              <a:ext cx="6943974" cy="1838700"/>
            </a:xfrm>
            <a:prstGeom prst="round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8" descr="Lights On outlin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74342" y="4446223"/>
              <a:ext cx="510943" cy="58368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890383" y="4430497"/>
              <a:ext cx="6176602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5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cs typeface="Times New Roman" panose="02020603050405020304" pitchFamily="18" charset="0"/>
                </a:rPr>
                <a:t>v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ỏ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đom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đóm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27672" y="3936077"/>
              <a:ext cx="54750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29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ngón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vỡ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9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03276" y="3401649"/>
              <a:ext cx="47625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9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lưng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trâu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cát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9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Graphic 2" descr="Open book outlin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73210" y="3346347"/>
              <a:ext cx="743303" cy="577467"/>
            </a:xfrm>
            <a:prstGeom prst="rect">
              <a:avLst/>
            </a:prstGeom>
          </p:spPr>
        </p:pic>
        <p:pic>
          <p:nvPicPr>
            <p:cNvPr id="12" name="Graphic 5" descr="Pen outline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76909" y="3923814"/>
              <a:ext cx="426888" cy="485100"/>
            </a:xfrm>
            <a:prstGeom prst="rect">
              <a:avLst/>
            </a:prstGeom>
          </p:spPr>
        </p:pic>
      </p:grpSp>
      <p:grpSp>
        <p:nvGrpSpPr>
          <p:cNvPr id="10243" name="Group 10242"/>
          <p:cNvGrpSpPr/>
          <p:nvPr/>
        </p:nvGrpSpPr>
        <p:grpSpPr>
          <a:xfrm>
            <a:off x="5165516" y="546202"/>
            <a:ext cx="6734527" cy="1049461"/>
            <a:chOff x="5165516" y="546202"/>
            <a:chExt cx="6734527" cy="104946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5165516" y="546202"/>
              <a:ext cx="6734527" cy="1049461"/>
            </a:xfrm>
            <a:prstGeom prst="round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870811" y="620074"/>
              <a:ext cx="60292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chăn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trâu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Graphic 2" descr="Partial sun outlin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89235" y="620074"/>
              <a:ext cx="627278" cy="711678"/>
            </a:xfrm>
            <a:prstGeom prst="rect">
              <a:avLst/>
            </a:prstGeom>
          </p:spPr>
        </p:pic>
      </p:grpSp>
      <p:grpSp>
        <p:nvGrpSpPr>
          <p:cNvPr id="10244" name="Group 10243"/>
          <p:cNvGrpSpPr/>
          <p:nvPr/>
        </p:nvGrpSpPr>
        <p:grpSpPr>
          <a:xfrm>
            <a:off x="5194699" y="1792076"/>
            <a:ext cx="6692501" cy="1201386"/>
            <a:chOff x="5194699" y="1792076"/>
            <a:chExt cx="6692501" cy="1201386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5194699" y="1792076"/>
              <a:ext cx="6692501" cy="1201386"/>
            </a:xfrm>
            <a:prstGeom prst="round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870811" y="1953143"/>
              <a:ext cx="59139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chờ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mượn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Graphic 18" descr="Moon and stars outline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07028" y="2059330"/>
              <a:ext cx="663783" cy="632818"/>
            </a:xfrm>
            <a:prstGeom prst="rect">
              <a:avLst/>
            </a:prstGeom>
          </p:spPr>
        </p:pic>
      </p:grpSp>
      <p:pic>
        <p:nvPicPr>
          <p:cNvPr id="10252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90826" y="5791200"/>
            <a:ext cx="1163074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70192" y="3634119"/>
            <a:ext cx="3038781" cy="2752059"/>
            <a:chOff x="-139218" y="1733137"/>
            <a:chExt cx="3613182" cy="3226419"/>
          </a:xfrm>
        </p:grpSpPr>
        <p:sp>
          <p:nvSpPr>
            <p:cNvPr id="22" name="Oval 21"/>
            <p:cNvSpPr/>
            <p:nvPr/>
          </p:nvSpPr>
          <p:spPr>
            <a:xfrm>
              <a:off x="78407" y="1733137"/>
              <a:ext cx="3395557" cy="3226419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rgbClr val="FF33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Rounded Corners 6"/>
            <p:cNvSpPr/>
            <p:nvPr/>
          </p:nvSpPr>
          <p:spPr>
            <a:xfrm>
              <a:off x="-139218" y="2051029"/>
              <a:ext cx="3588392" cy="2567136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000" b="1" dirty="0">
                  <a:solidFill>
                    <a:srgbClr val="6931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lớp chúng ta đ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4800" y="281291"/>
            <a:ext cx="11634297" cy="6223203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941" y="-23674"/>
            <a:ext cx="1252538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 rot="5400000">
            <a:off x="-3088254" y="3079376"/>
            <a:ext cx="6548630" cy="389878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 rot="16200000">
            <a:off x="8569404" y="2957227"/>
            <a:ext cx="6667500" cy="600646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 rot="10800000">
            <a:off x="44734" y="-45212"/>
            <a:ext cx="12199397" cy="533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7397" y="6324600"/>
            <a:ext cx="12199397" cy="533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pic>
        <p:nvPicPr>
          <p:cNvPr id="8" name="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>
            <a:fillRect/>
          </a:stretch>
        </p:blipFill>
        <p:spPr bwMode="auto">
          <a:xfrm rot="10800000" flipH="1" flipV="1">
            <a:off x="11164736" y="5994850"/>
            <a:ext cx="1153716" cy="84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9" y="-1273175"/>
            <a:ext cx="11053905" cy="9404349"/>
          </a:xfrm>
          <a:prstGeom prst="rect">
            <a:avLst/>
          </a:prstGeom>
        </p:spPr>
      </p:pic>
      <p:sp>
        <p:nvSpPr>
          <p:cNvPr id="6" name="Rectangle: Rounded Corners 6"/>
          <p:cNvSpPr/>
          <p:nvPr/>
        </p:nvSpPr>
        <p:spPr>
          <a:xfrm>
            <a:off x="2705100" y="2590800"/>
            <a:ext cx="7124700" cy="297180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800" b="1" dirty="0">
                <a:solidFill>
                  <a:srgbClr val="693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049137" y="754058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13001" y="1779004"/>
            <a:ext cx="10565998" cy="815741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3276" y="2492558"/>
            <a:ext cx="9677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*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đỗ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Trạng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 13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8123" y="3136612"/>
            <a:ext cx="9677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*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anose="02020603050405020304" pitchFamily="18" charset="0"/>
              </a:rPr>
              <a:t>Ông</a:t>
            </a:r>
            <a:r>
              <a:rPr lang="en-US" sz="3200" b="1" noProof="0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anose="02020603050405020304" pitchFamily="18" charset="0"/>
              </a:rPr>
              <a:t>là</a:t>
            </a:r>
            <a:r>
              <a:rPr lang="en-US" sz="3200" b="1" noProof="0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anose="02020603050405020304" pitchFamily="18" charset="0"/>
              </a:rPr>
              <a:t>Trạng</a:t>
            </a:r>
            <a:r>
              <a:rPr lang="en-US" sz="3200" b="1" noProof="0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anose="02020603050405020304" pitchFamily="18" charset="0"/>
              </a:rPr>
              <a:t>Nguyên</a:t>
            </a:r>
            <a:r>
              <a:rPr lang="en-US" sz="3200" b="1" noProof="0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anose="02020603050405020304" pitchFamily="18" charset="0"/>
              </a:rPr>
              <a:t>trẻ</a:t>
            </a:r>
            <a:r>
              <a:rPr lang="en-US" sz="3200" b="1" noProof="0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anose="02020603050405020304" pitchFamily="18" charset="0"/>
              </a:rPr>
              <a:t>tuổi</a:t>
            </a:r>
            <a:r>
              <a:rPr lang="en-US" sz="3200" b="1" noProof="0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anose="02020603050405020304" pitchFamily="18" charset="0"/>
              </a:rPr>
              <a:t>nhất</a:t>
            </a:r>
            <a:r>
              <a:rPr lang="en-US" sz="3200" b="1" noProof="0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anose="02020603050405020304" pitchFamily="18" charset="0"/>
              </a:rPr>
              <a:t>nước</a:t>
            </a:r>
            <a:r>
              <a:rPr lang="en-US" sz="3200" b="1" noProof="0" dirty="0">
                <a:solidFill>
                  <a:srgbClr val="0033CC"/>
                </a:solidFill>
                <a:cs typeface="Times New Roman" panose="02020603050405020304" pitchFamily="18" charset="0"/>
              </a:rPr>
              <a:t> Nam 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4"/>
          <p:cNvSpPr/>
          <p:nvPr/>
        </p:nvSpPr>
        <p:spPr>
          <a:xfrm>
            <a:off x="466262" y="3669379"/>
            <a:ext cx="11680610" cy="815741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469261"/>
            <a:ext cx="1013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*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thả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bởi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đỗ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13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ham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thả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solidFill>
                  <a:srgbClr val="0033CC"/>
                </a:solidFill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9" y="-1273175"/>
            <a:ext cx="11053905" cy="9404349"/>
          </a:xfrm>
          <a:prstGeom prst="rect">
            <a:avLst/>
          </a:prstGeom>
        </p:spPr>
      </p:pic>
      <p:sp>
        <p:nvSpPr>
          <p:cNvPr id="6" name="Rectangle: Rounded Corners 6"/>
          <p:cNvSpPr/>
          <p:nvPr/>
        </p:nvSpPr>
        <p:spPr>
          <a:xfrm>
            <a:off x="2705100" y="2590800"/>
            <a:ext cx="7124700" cy="274320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800" b="1" dirty="0">
                <a:solidFill>
                  <a:srgbClr val="693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3"/>
          <p:cNvSpPr>
            <a:spLocks noChangeArrowheads="1"/>
          </p:cNvSpPr>
          <p:nvPr/>
        </p:nvSpPr>
        <p:spPr bwMode="auto">
          <a:xfrm>
            <a:off x="381000" y="1861402"/>
            <a:ext cx="11582400" cy="476799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5092" name="Text Box 5"/>
          <p:cNvSpPr txBox="1">
            <a:spLocks noChangeArrowheads="1"/>
          </p:cNvSpPr>
          <p:nvPr/>
        </p:nvSpPr>
        <p:spPr bwMode="auto">
          <a:xfrm>
            <a:off x="2045085" y="388865"/>
            <a:ext cx="8070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3241" name="Picture 9" descr="6282A33D3F464C77A9A4C1352497B7A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7" y="5101356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/>
          <p:nvPr/>
        </p:nvGrpSpPr>
        <p:grpSpPr bwMode="auto">
          <a:xfrm>
            <a:off x="1767462" y="5507522"/>
            <a:ext cx="8045450" cy="762000"/>
            <a:chOff x="960" y="3216"/>
            <a:chExt cx="4800" cy="672"/>
          </a:xfrm>
        </p:grpSpPr>
        <p:sp>
          <p:nvSpPr>
            <p:cNvPr id="345110" name="AutoShape 11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5111" name="AutoShape 12"/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245" name="Text Box 13"/>
            <p:cNvSpPr txBox="1">
              <a:spLocks noChangeArrowheads="1"/>
            </p:cNvSpPr>
            <p:nvPr/>
          </p:nvSpPr>
          <p:spPr bwMode="gray">
            <a:xfrm>
              <a:off x="1066" y="3321"/>
              <a:ext cx="979" cy="4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Đáp</a:t>
              </a:r>
              <a:r>
                <a: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án</a:t>
              </a:r>
              <a:r>
                <a: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:</a:t>
              </a:r>
              <a:endPara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223247" name="AutoShape 15"/>
          <p:cNvSpPr>
            <a:spLocks noChangeArrowheads="1"/>
          </p:cNvSpPr>
          <p:nvPr/>
        </p:nvSpPr>
        <p:spPr bwMode="auto">
          <a:xfrm>
            <a:off x="8700018" y="2777781"/>
            <a:ext cx="1751925" cy="13624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48" name="AutoShape 16"/>
          <p:cNvSpPr>
            <a:spLocks noChangeArrowheads="1"/>
          </p:cNvSpPr>
          <p:nvPr/>
        </p:nvSpPr>
        <p:spPr bwMode="auto">
          <a:xfrm>
            <a:off x="8691655" y="2771903"/>
            <a:ext cx="1721175" cy="13485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49" name="AutoShape 17"/>
          <p:cNvSpPr>
            <a:spLocks noChangeArrowheads="1"/>
          </p:cNvSpPr>
          <p:nvPr/>
        </p:nvSpPr>
        <p:spPr bwMode="auto">
          <a:xfrm>
            <a:off x="8749789" y="2771903"/>
            <a:ext cx="1671403" cy="131948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altLang="en-US" sz="4400" b="1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50" name="AutoShape 18"/>
          <p:cNvSpPr>
            <a:spLocks noChangeArrowheads="1"/>
          </p:cNvSpPr>
          <p:nvPr/>
        </p:nvSpPr>
        <p:spPr bwMode="auto">
          <a:xfrm>
            <a:off x="8733285" y="2790739"/>
            <a:ext cx="1658419" cy="132406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51" name="AutoShape 19"/>
          <p:cNvSpPr>
            <a:spLocks noChangeArrowheads="1"/>
          </p:cNvSpPr>
          <p:nvPr/>
        </p:nvSpPr>
        <p:spPr bwMode="auto">
          <a:xfrm>
            <a:off x="8736440" y="2764329"/>
            <a:ext cx="1658418" cy="13582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52" name="AutoShape 20"/>
          <p:cNvSpPr>
            <a:spLocks noChangeArrowheads="1"/>
          </p:cNvSpPr>
          <p:nvPr/>
        </p:nvSpPr>
        <p:spPr bwMode="auto">
          <a:xfrm>
            <a:off x="8786222" y="2790479"/>
            <a:ext cx="1628185" cy="131629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endParaRPr lang="en-US" altLang="en-US" sz="4400" b="1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21"/>
          <p:cNvGrpSpPr/>
          <p:nvPr/>
        </p:nvGrpSpPr>
        <p:grpSpPr bwMode="auto">
          <a:xfrm>
            <a:off x="9220200" y="4934217"/>
            <a:ext cx="2707905" cy="1534917"/>
            <a:chOff x="2877" y="2573"/>
            <a:chExt cx="2242" cy="960"/>
          </a:xfrm>
        </p:grpSpPr>
        <p:sp>
          <p:nvSpPr>
            <p:cNvPr id="345108" name="Oval 22"/>
            <p:cNvSpPr>
              <a:spLocks noChangeArrowheads="1"/>
            </p:cNvSpPr>
            <p:nvPr/>
          </p:nvSpPr>
          <p:spPr bwMode="auto">
            <a:xfrm>
              <a:off x="2877" y="2573"/>
              <a:ext cx="224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109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3307" y="2803"/>
              <a:ext cx="1381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hangingPunct="0">
                <a:defRPr/>
              </a:pP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6279447" y="5459832"/>
            <a:ext cx="21566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b="1" i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7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258" name="AutoShape 26"/>
          <p:cNvSpPr>
            <a:spLocks noChangeArrowheads="1"/>
          </p:cNvSpPr>
          <p:nvPr/>
        </p:nvSpPr>
        <p:spPr bwMode="auto">
          <a:xfrm>
            <a:off x="8759867" y="2784858"/>
            <a:ext cx="1652963" cy="128990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59" name="AutoShape 27"/>
          <p:cNvSpPr>
            <a:spLocks noChangeArrowheads="1"/>
          </p:cNvSpPr>
          <p:nvPr/>
        </p:nvSpPr>
        <p:spPr bwMode="auto">
          <a:xfrm>
            <a:off x="8768250" y="2789722"/>
            <a:ext cx="1596564" cy="130166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60" name="AutoShape 28"/>
          <p:cNvSpPr>
            <a:spLocks noChangeArrowheads="1"/>
          </p:cNvSpPr>
          <p:nvPr/>
        </p:nvSpPr>
        <p:spPr bwMode="auto">
          <a:xfrm>
            <a:off x="8740750" y="2759375"/>
            <a:ext cx="1728498" cy="144547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61" name="AutoShape 29"/>
          <p:cNvSpPr>
            <a:spLocks noChangeArrowheads="1"/>
          </p:cNvSpPr>
          <p:nvPr/>
        </p:nvSpPr>
        <p:spPr bwMode="auto">
          <a:xfrm>
            <a:off x="8715025" y="2759375"/>
            <a:ext cx="1751925" cy="14331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  <a:endParaRPr lang="en-US" altLang="en-US" sz="4400" b="1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62" name="AutoShape 30"/>
          <p:cNvSpPr>
            <a:spLocks noChangeArrowheads="1"/>
          </p:cNvSpPr>
          <p:nvPr/>
        </p:nvSpPr>
        <p:spPr bwMode="auto">
          <a:xfrm>
            <a:off x="8740750" y="2752889"/>
            <a:ext cx="1709381" cy="14516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2110833" y="3806672"/>
            <a:ext cx="47956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2110833" y="4466491"/>
            <a:ext cx="59177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2113306" y="3812009"/>
            <a:ext cx="4431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/>
          <p:cNvSpPr/>
          <p:nvPr/>
        </p:nvSpPr>
        <p:spPr>
          <a:xfrm>
            <a:off x="914400" y="1937989"/>
            <a:ext cx="10820400" cy="100878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2110833" y="3083871"/>
            <a:ext cx="7358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057400" y="954242"/>
            <a:ext cx="8229600" cy="67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494248" y="2464001"/>
            <a:ext cx="2311818" cy="19299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3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900"/>
                                        <p:tgtEl>
                                          <p:spTgt spid="223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800"/>
                                        <p:tgtEl>
                                          <p:spTgt spid="223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100"/>
                                        <p:tgtEl>
                                          <p:spTgt spid="223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800"/>
                                        <p:tgtEl>
                                          <p:spTgt spid="223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223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6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800"/>
                                        <p:tgtEl>
                                          <p:spTgt spid="22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800"/>
                                        <p:tgtEl>
                                          <p:spTgt spid="223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6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700"/>
                                        <p:tgtEl>
                                          <p:spTgt spid="223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6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800"/>
                                        <p:tgtEl>
                                          <p:spTgt spid="223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600"/>
                            </p:stCondLst>
                            <p:childTnLst>
                              <p:par>
                                <p:cTn id="90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900"/>
                                        <p:tgtEl>
                                          <p:spTgt spid="223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16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3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4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90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7" grpId="0" animBg="1"/>
      <p:bldP spid="223248" grpId="0" animBg="1"/>
      <p:bldP spid="223249" grpId="0" animBg="1"/>
      <p:bldP spid="223250" grpId="0" animBg="1"/>
      <p:bldP spid="223251" grpId="0" animBg="1"/>
      <p:bldP spid="223252" grpId="0" animBg="1"/>
      <p:bldP spid="223256" grpId="0"/>
      <p:bldP spid="223258" grpId="0" animBg="1"/>
      <p:bldP spid="223259" grpId="0" animBg="1"/>
      <p:bldP spid="223260" grpId="0" animBg="1"/>
      <p:bldP spid="223261" grpId="0" animBg="1"/>
      <p:bldP spid="223262" grpId="0" animBg="1"/>
      <p:bldP spid="7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3"/>
          <p:cNvSpPr>
            <a:spLocks noChangeArrowheads="1"/>
          </p:cNvSpPr>
          <p:nvPr/>
        </p:nvSpPr>
        <p:spPr bwMode="auto">
          <a:xfrm>
            <a:off x="381000" y="1861402"/>
            <a:ext cx="11582400" cy="476799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5092" name="Text Box 5"/>
          <p:cNvSpPr txBox="1">
            <a:spLocks noChangeArrowheads="1"/>
          </p:cNvSpPr>
          <p:nvPr/>
        </p:nvSpPr>
        <p:spPr bwMode="auto">
          <a:xfrm>
            <a:off x="2045085" y="388865"/>
            <a:ext cx="8070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3241" name="Picture 9" descr="6282A33D3F464C77A9A4C1352497B7A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7" y="5101356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/>
          <p:nvPr/>
        </p:nvGrpSpPr>
        <p:grpSpPr bwMode="auto">
          <a:xfrm>
            <a:off x="1767462" y="5507522"/>
            <a:ext cx="8045450" cy="762000"/>
            <a:chOff x="960" y="3216"/>
            <a:chExt cx="4800" cy="672"/>
          </a:xfrm>
        </p:grpSpPr>
        <p:sp>
          <p:nvSpPr>
            <p:cNvPr id="345110" name="AutoShape 11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5111" name="AutoShape 12"/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245" name="Text Box 13"/>
            <p:cNvSpPr txBox="1">
              <a:spLocks noChangeArrowheads="1"/>
            </p:cNvSpPr>
            <p:nvPr/>
          </p:nvSpPr>
          <p:spPr bwMode="gray">
            <a:xfrm>
              <a:off x="1066" y="3321"/>
              <a:ext cx="979" cy="4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Đáp</a:t>
              </a:r>
              <a:r>
                <a: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án</a:t>
              </a:r>
              <a:r>
                <a: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:</a:t>
              </a:r>
              <a:endPara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223247" name="AutoShape 15"/>
          <p:cNvSpPr>
            <a:spLocks noChangeArrowheads="1"/>
          </p:cNvSpPr>
          <p:nvPr/>
        </p:nvSpPr>
        <p:spPr bwMode="auto">
          <a:xfrm>
            <a:off x="8700018" y="2777781"/>
            <a:ext cx="1751925" cy="13624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48" name="AutoShape 16"/>
          <p:cNvSpPr>
            <a:spLocks noChangeArrowheads="1"/>
          </p:cNvSpPr>
          <p:nvPr/>
        </p:nvSpPr>
        <p:spPr bwMode="auto">
          <a:xfrm>
            <a:off x="8691655" y="2771903"/>
            <a:ext cx="1721175" cy="13485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49" name="AutoShape 17"/>
          <p:cNvSpPr>
            <a:spLocks noChangeArrowheads="1"/>
          </p:cNvSpPr>
          <p:nvPr/>
        </p:nvSpPr>
        <p:spPr bwMode="auto">
          <a:xfrm>
            <a:off x="8749789" y="2771903"/>
            <a:ext cx="1671403" cy="131948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altLang="en-US" sz="4400" b="1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50" name="AutoShape 18"/>
          <p:cNvSpPr>
            <a:spLocks noChangeArrowheads="1"/>
          </p:cNvSpPr>
          <p:nvPr/>
        </p:nvSpPr>
        <p:spPr bwMode="auto">
          <a:xfrm>
            <a:off x="8733285" y="2790739"/>
            <a:ext cx="1658419" cy="132406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51" name="AutoShape 19"/>
          <p:cNvSpPr>
            <a:spLocks noChangeArrowheads="1"/>
          </p:cNvSpPr>
          <p:nvPr/>
        </p:nvSpPr>
        <p:spPr bwMode="auto">
          <a:xfrm>
            <a:off x="8736440" y="2764329"/>
            <a:ext cx="1658418" cy="13582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52" name="AutoShape 20"/>
          <p:cNvSpPr>
            <a:spLocks noChangeArrowheads="1"/>
          </p:cNvSpPr>
          <p:nvPr/>
        </p:nvSpPr>
        <p:spPr bwMode="auto">
          <a:xfrm>
            <a:off x="8786222" y="2790479"/>
            <a:ext cx="1628185" cy="131629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endParaRPr lang="en-US" altLang="en-US" sz="4400" b="1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21"/>
          <p:cNvGrpSpPr/>
          <p:nvPr/>
        </p:nvGrpSpPr>
        <p:grpSpPr bwMode="auto">
          <a:xfrm>
            <a:off x="9220200" y="4934217"/>
            <a:ext cx="2707905" cy="1534917"/>
            <a:chOff x="2877" y="2573"/>
            <a:chExt cx="2242" cy="960"/>
          </a:xfrm>
        </p:grpSpPr>
        <p:sp>
          <p:nvSpPr>
            <p:cNvPr id="345108" name="Oval 22"/>
            <p:cNvSpPr>
              <a:spLocks noChangeArrowheads="1"/>
            </p:cNvSpPr>
            <p:nvPr/>
          </p:nvSpPr>
          <p:spPr bwMode="auto">
            <a:xfrm>
              <a:off x="2877" y="2573"/>
              <a:ext cx="224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109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3307" y="2803"/>
              <a:ext cx="1381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hangingPunct="0">
                <a:defRPr/>
              </a:pP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6279447" y="5459832"/>
            <a:ext cx="21566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b="1" i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7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258" name="AutoShape 26"/>
          <p:cNvSpPr>
            <a:spLocks noChangeArrowheads="1"/>
          </p:cNvSpPr>
          <p:nvPr/>
        </p:nvSpPr>
        <p:spPr bwMode="auto">
          <a:xfrm>
            <a:off x="8759867" y="2784858"/>
            <a:ext cx="1652963" cy="128990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59" name="AutoShape 27"/>
          <p:cNvSpPr>
            <a:spLocks noChangeArrowheads="1"/>
          </p:cNvSpPr>
          <p:nvPr/>
        </p:nvSpPr>
        <p:spPr bwMode="auto">
          <a:xfrm>
            <a:off x="8768250" y="2789722"/>
            <a:ext cx="1596564" cy="130166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60" name="AutoShape 28"/>
          <p:cNvSpPr>
            <a:spLocks noChangeArrowheads="1"/>
          </p:cNvSpPr>
          <p:nvPr/>
        </p:nvSpPr>
        <p:spPr bwMode="auto">
          <a:xfrm>
            <a:off x="8740750" y="2759375"/>
            <a:ext cx="1728498" cy="144547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61" name="AutoShape 29"/>
          <p:cNvSpPr>
            <a:spLocks noChangeArrowheads="1"/>
          </p:cNvSpPr>
          <p:nvPr/>
        </p:nvSpPr>
        <p:spPr bwMode="auto">
          <a:xfrm>
            <a:off x="8715025" y="2759375"/>
            <a:ext cx="1751925" cy="14331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  <a:endParaRPr lang="en-US" altLang="en-US" sz="4400" b="1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3262" name="AutoShape 30"/>
          <p:cNvSpPr>
            <a:spLocks noChangeArrowheads="1"/>
          </p:cNvSpPr>
          <p:nvPr/>
        </p:nvSpPr>
        <p:spPr bwMode="auto">
          <a:xfrm>
            <a:off x="8740750" y="2752889"/>
            <a:ext cx="1709381" cy="14516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2110833" y="3806672"/>
            <a:ext cx="47956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2110833" y="4466491"/>
            <a:ext cx="59177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2113306" y="3812009"/>
            <a:ext cx="4431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/>
          <p:cNvSpPr/>
          <p:nvPr/>
        </p:nvSpPr>
        <p:spPr>
          <a:xfrm>
            <a:off x="914400" y="1937989"/>
            <a:ext cx="10820400" cy="100878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2110833" y="3083871"/>
            <a:ext cx="7358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057400" y="954242"/>
            <a:ext cx="8229600" cy="67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494248" y="2464001"/>
            <a:ext cx="2311818" cy="19299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3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900"/>
                                        <p:tgtEl>
                                          <p:spTgt spid="223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800"/>
                                        <p:tgtEl>
                                          <p:spTgt spid="223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100"/>
                                        <p:tgtEl>
                                          <p:spTgt spid="223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800"/>
                                        <p:tgtEl>
                                          <p:spTgt spid="223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223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6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800"/>
                                        <p:tgtEl>
                                          <p:spTgt spid="22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800"/>
                                        <p:tgtEl>
                                          <p:spTgt spid="223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6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700"/>
                                        <p:tgtEl>
                                          <p:spTgt spid="223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6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800"/>
                                        <p:tgtEl>
                                          <p:spTgt spid="223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600"/>
                            </p:stCondLst>
                            <p:childTnLst>
                              <p:par>
                                <p:cTn id="90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900"/>
                                        <p:tgtEl>
                                          <p:spTgt spid="223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16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3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4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90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7" grpId="0" animBg="1"/>
      <p:bldP spid="223248" grpId="0" animBg="1"/>
      <p:bldP spid="223249" grpId="0" animBg="1"/>
      <p:bldP spid="223250" grpId="0" animBg="1"/>
      <p:bldP spid="223251" grpId="0" animBg="1"/>
      <p:bldP spid="223252" grpId="0" animBg="1"/>
      <p:bldP spid="223256" grpId="0"/>
      <p:bldP spid="223258" grpId="0" animBg="1"/>
      <p:bldP spid="223259" grpId="0" animBg="1"/>
      <p:bldP spid="223260" grpId="0" animBg="1"/>
      <p:bldP spid="223261" grpId="0" animBg="1"/>
      <p:bldP spid="223262" grpId="0" animBg="1"/>
      <p:bldP spid="7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828800" y="101663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Ông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Trạng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thả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diều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Theo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Trinh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Đường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894742" y="2556826"/>
            <a:ext cx="10515600" cy="242134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217576" y="2889640"/>
            <a:ext cx="9829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600" dirty="0">
              <a:solidFill>
                <a:srgbClr val="0033CC"/>
              </a:solidFill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-7397" y="5562600"/>
            <a:ext cx="12199397" cy="1295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pic>
        <p:nvPicPr>
          <p:cNvPr id="13" name="Picture 3" descr="POINSET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865" y="4841268"/>
            <a:ext cx="2286218" cy="189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" y="0"/>
            <a:ext cx="16827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1051" y="61914"/>
            <a:ext cx="1524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49071" y="4398391"/>
            <a:ext cx="2337010" cy="2328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7191" y="5481336"/>
            <a:ext cx="1477352" cy="13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7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71237" y="5562600"/>
            <a:ext cx="14207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7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5"/>
            <a:ext cx="1558654" cy="142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7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5725" y="235376"/>
            <a:ext cx="1771651" cy="13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105213" y="847886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Theo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Trinh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Đường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152400" y="1412243"/>
            <a:ext cx="5046096" cy="990600"/>
          </a:xfrm>
          <a:prstGeom prst="horizontalScroll">
            <a:avLst>
              <a:gd name="adj" fmla="val 12500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8000"/>
            </a:solidFill>
            <a:rou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vi-VN" sz="4000" b="1" kern="10" dirty="0">
                <a:ln w="12700">
                  <a:solidFill>
                    <a:schemeClr val="tx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Luyện đọc diễn cảm</a:t>
            </a:r>
            <a:endParaRPr lang="en-US" sz="4000" b="1" kern="10" dirty="0">
              <a:ln w="12700">
                <a:solidFill>
                  <a:schemeClr val="tx1"/>
                </a:solidFill>
                <a:rou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5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94787" y="2312948"/>
            <a:ext cx="11316213" cy="36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481080" y="3895241"/>
            <a:ext cx="77574" cy="523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956648" y="3895241"/>
            <a:ext cx="91014" cy="5349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277395" y="3922298"/>
            <a:ext cx="136796" cy="549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945880" y="4619016"/>
            <a:ext cx="136796" cy="549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629400" y="3154286"/>
            <a:ext cx="136796" cy="549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441676" y="2415423"/>
            <a:ext cx="136796" cy="549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002268" y="5306636"/>
            <a:ext cx="91939" cy="5395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327889" y="5393618"/>
            <a:ext cx="17023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450551" y="5388934"/>
            <a:ext cx="17023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357356" y="4660290"/>
            <a:ext cx="11344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155003" y="4657928"/>
            <a:ext cx="1074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532322" y="3933052"/>
            <a:ext cx="3132506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2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endParaRPr lang="vi-VN" altLang="en-US" sz="327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147954" y="3933052"/>
            <a:ext cx="2334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267950" y="5390843"/>
            <a:ext cx="209047" cy="482887"/>
            <a:chOff x="4905581" y="4722039"/>
            <a:chExt cx="187477" cy="38100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4978756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4905581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1039447" y="2468148"/>
            <a:ext cx="209047" cy="482887"/>
            <a:chOff x="4905581" y="4722039"/>
            <a:chExt cx="187477" cy="38100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4978756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905581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096000" y="4637308"/>
            <a:ext cx="209047" cy="482887"/>
            <a:chOff x="4905581" y="4722039"/>
            <a:chExt cx="187477" cy="381000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4978756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905581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7191" y="5481336"/>
            <a:ext cx="1477352" cy="13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7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71237" y="5562600"/>
            <a:ext cx="14207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7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5"/>
            <a:ext cx="1558654" cy="142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7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5725" y="235376"/>
            <a:ext cx="1771651" cy="13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105212" y="885826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Trinh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Đường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3486786" y="2049668"/>
            <a:ext cx="5218427" cy="990600"/>
          </a:xfrm>
          <a:prstGeom prst="horizontalScroll">
            <a:avLst>
              <a:gd name="adj" fmla="val 12500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8000"/>
            </a:solidFill>
            <a:rou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00" b="1" kern="10" dirty="0" err="1">
                <a:ln w="12700">
                  <a:solidFill>
                    <a:schemeClr val="tx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Thi</a:t>
            </a:r>
            <a:r>
              <a:rPr lang="vi-VN" sz="4000" b="1" kern="10" dirty="0">
                <a:ln w="12700">
                  <a:solidFill>
                    <a:schemeClr val="tx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đọc diễn cảm</a:t>
            </a:r>
            <a:endParaRPr lang="en-US" sz="4000" b="1" kern="10" dirty="0">
              <a:ln w="12700">
                <a:solidFill>
                  <a:schemeClr val="tx1"/>
                </a:solidFill>
                <a:rou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5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943600" y="3276600"/>
            <a:ext cx="0" cy="3124200"/>
          </a:xfrm>
          <a:prstGeom prst="line">
            <a:avLst/>
          </a:prstGeom>
          <a:ln w="57150">
            <a:solidFill>
              <a:srgbClr val="0033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/>
          <p:cNvSpPr/>
          <p:nvPr/>
        </p:nvSpPr>
        <p:spPr>
          <a:xfrm>
            <a:off x="2105212" y="3276600"/>
            <a:ext cx="2009587" cy="6858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42"/>
          <p:cNvSpPr txBox="1">
            <a:spLocks noChangeArrowheads="1"/>
          </p:cNvSpPr>
          <p:nvPr/>
        </p:nvSpPr>
        <p:spPr bwMode="auto">
          <a:xfrm>
            <a:off x="2414058" y="3280089"/>
            <a:ext cx="13918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7796076" y="3276600"/>
            <a:ext cx="2009587" cy="6858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" name="Text Box 42"/>
          <p:cNvSpPr txBox="1">
            <a:spLocks noChangeArrowheads="1"/>
          </p:cNvSpPr>
          <p:nvPr/>
        </p:nvSpPr>
        <p:spPr bwMode="auto">
          <a:xfrm>
            <a:off x="8104922" y="3245055"/>
            <a:ext cx="13918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endParaRPr lang="en-US" altLang="en-US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>
            <a:spLocks noChangeArrowheads="1"/>
          </p:cNvSpPr>
          <p:nvPr/>
        </p:nvSpPr>
        <p:spPr bwMode="auto">
          <a:xfrm>
            <a:off x="2082599" y="109091"/>
            <a:ext cx="769620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9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   </a:t>
            </a:r>
            <a:endParaRPr lang="en-US" altLang="en-US" sz="2900" b="1" dirty="0"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en-US" altLang="en-US" sz="2900" b="1" u="sng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r>
              <a:rPr lang="en-US" altLang="en-US" sz="2900" b="1" u="sng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900" b="1" u="sng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đọc</a:t>
            </a:r>
            <a:endParaRPr lang="en-US" altLang="en-US" sz="2900" dirty="0"/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3874584" y="1113691"/>
            <a:ext cx="7467600" cy="147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Trạng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diều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3600" dirty="0">
              <a:solidFill>
                <a:srgbClr val="FF0066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7239000" y="1677116"/>
            <a:ext cx="3429000" cy="4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Theo </a:t>
            </a:r>
            <a:r>
              <a:rPr lang="en-US" altLang="en-US" sz="24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Trinh </a:t>
            </a:r>
            <a:r>
              <a:rPr lang="en-US" altLang="en-US" sz="24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lang="en-US" altLang="en-US" sz="2400" dirty="0"/>
          </a:p>
        </p:txBody>
      </p:sp>
      <p:pic>
        <p:nvPicPr>
          <p:cNvPr id="34821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90225" y="282575"/>
            <a:ext cx="16319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705" y="5182005"/>
            <a:ext cx="1867711" cy="140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82300" y="5168900"/>
            <a:ext cx="1295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533400" y="2313816"/>
            <a:ext cx="10565998" cy="815741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Qua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HP\Desktop\5-ky-tai-trong-lich-su-viet-nam-1-nguoi-la-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52928"/>
            <a:ext cx="3124200" cy="314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411821" y="6164709"/>
            <a:ext cx="29049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/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" y="571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58500" y="64024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410" y="5494912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88088" y="5659438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90600" y="50506"/>
            <a:ext cx="57565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 descr="THAY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45" y="838199"/>
            <a:ext cx="4725955" cy="449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3.bp.blogspot.com/-8PPa83YhUW8/UaRnHtvje0I/AAAAAAAACYI/WLUyBxbnSiM/s1600/nickviet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9" y="830061"/>
            <a:ext cx="5029201" cy="459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1"/>
          <p:cNvSpPr txBox="1">
            <a:spLocks noChangeArrowheads="1"/>
          </p:cNvSpPr>
          <p:nvPr/>
        </p:nvSpPr>
        <p:spPr bwMode="auto">
          <a:xfrm>
            <a:off x="6509519" y="5640477"/>
            <a:ext cx="4806181" cy="8925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 Chi” 9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altLang="en-US" sz="2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1"/>
          <p:cNvSpPr txBox="1">
            <a:spLocks noChangeArrowheads="1"/>
          </p:cNvSpPr>
          <p:nvPr/>
        </p:nvSpPr>
        <p:spPr bwMode="auto">
          <a:xfrm>
            <a:off x="458767" y="5557119"/>
            <a:ext cx="5756545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32940" y="57445"/>
            <a:ext cx="1594113" cy="179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237" y="5262139"/>
            <a:ext cx="1923776" cy="130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67998" y="5105400"/>
            <a:ext cx="1523999" cy="180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 rot="10800000">
            <a:off x="93370" y="56046"/>
            <a:ext cx="12199398" cy="946694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7397" y="6324600"/>
            <a:ext cx="12199397" cy="533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pic>
        <p:nvPicPr>
          <p:cNvPr id="4" name="Picture 3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45466"/>
            <a:ext cx="11430000" cy="6539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53750" y="571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90600" y="107822"/>
            <a:ext cx="624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C :</a:t>
            </a:r>
            <a:endParaRPr lang="en-US" altLang="en-US" sz="3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6121940" y="1828800"/>
            <a:ext cx="5715000" cy="26776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 11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5.3. </a:t>
            </a:r>
            <a:endParaRPr lang="en-US" alt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2021 -2022)</a:t>
            </a:r>
            <a:endParaRPr lang="en-US" alt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410" y="5494912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88088" y="5659438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729533"/>
            <a:ext cx="4953000" cy="60036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3" descr="POINSET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588513"/>
            <a:ext cx="2347744" cy="233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4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" y="0"/>
            <a:ext cx="1682750" cy="206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Rectangle 7"/>
          <p:cNvSpPr>
            <a:spLocks noChangeArrowheads="1"/>
          </p:cNvSpPr>
          <p:nvPr/>
        </p:nvSpPr>
        <p:spPr bwMode="auto">
          <a:xfrm>
            <a:off x="-7397" y="5562600"/>
            <a:ext cx="12199397" cy="1295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pic>
        <p:nvPicPr>
          <p:cNvPr id="124933" name="Picture 12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0827" y="302137"/>
            <a:ext cx="200444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4934" name="Object 13"/>
          <p:cNvGraphicFramePr/>
          <p:nvPr/>
        </p:nvGraphicFramePr>
        <p:xfrm>
          <a:off x="7478714" y="2516188"/>
          <a:ext cx="1425575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" r:id="rId3" imgW="114300" imgH="215265" progId="">
                  <p:embed/>
                </p:oleObj>
              </mc:Choice>
              <mc:Fallback>
                <p:oleObj name="" r:id="rId3" imgW="114300" imgH="215265" progId="">
                  <p:embed/>
                  <p:pic>
                    <p:nvPicPr>
                      <p:cNvPr id="0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8714" y="2516188"/>
                        <a:ext cx="1425575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35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12159" y="4339485"/>
            <a:ext cx="2590800" cy="2581275"/>
          </a:xfrm>
        </p:spPr>
      </p:pic>
      <p:graphicFrame>
        <p:nvGraphicFramePr>
          <p:cNvPr id="124936" name="Object 3"/>
          <p:cNvGraphicFramePr/>
          <p:nvPr/>
        </p:nvGraphicFramePr>
        <p:xfrm>
          <a:off x="7631114" y="2668588"/>
          <a:ext cx="1425575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" r:id="rId5" imgW="114300" imgH="215265" progId="">
                  <p:embed/>
                </p:oleObj>
              </mc:Choice>
              <mc:Fallback>
                <p:oleObj name="" r:id="rId5" imgW="114300" imgH="215265" progId="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4" y="2668588"/>
                        <a:ext cx="1425575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loud Callout 12"/>
          <p:cNvSpPr/>
          <p:nvPr/>
        </p:nvSpPr>
        <p:spPr>
          <a:xfrm>
            <a:off x="1283241" y="2130709"/>
            <a:ext cx="5715000" cy="1731679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200" b="1" i="1" dirty="0">
              <a:solidFill>
                <a:srgbClr val="FF00FF"/>
              </a:solidFill>
              <a:latin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124938" name="WordArt 4"/>
          <p:cNvSpPr>
            <a:spLocks noChangeArrowheads="1" noChangeShapeType="1" noTextEdit="1"/>
          </p:cNvSpPr>
          <p:nvPr/>
        </p:nvSpPr>
        <p:spPr bwMode="auto">
          <a:xfrm>
            <a:off x="2769141" y="2465361"/>
            <a:ext cx="2743200" cy="1023938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eaLnBrk="0" hangingPunct="0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NHẬN XÉT- DẶN DÒ</a:t>
            </a:r>
            <a:endParaRPr lang="en-US" sz="36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4939" name="Rectangle 29"/>
          <p:cNvSpPr>
            <a:spLocks noChangeArrowheads="1"/>
          </p:cNvSpPr>
          <p:nvPr/>
        </p:nvSpPr>
        <p:spPr bwMode="auto">
          <a:xfrm>
            <a:off x="2201016" y="4102074"/>
            <a:ext cx="8077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Đọc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lại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bài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,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trả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lời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lại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các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câu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hỏi</a:t>
            </a:r>
            <a:endParaRPr lang="en-US" altLang="zh-CN" sz="4000" b="1" dirty="0">
              <a:solidFill>
                <a:srgbClr val="000099"/>
              </a:solidFill>
              <a:ea typeface="SimSun" panose="02010600030101010101" pitchFamily="2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- 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Chuẩn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bị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bài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: “ </a:t>
            </a:r>
            <a:r>
              <a:rPr lang="en-US" altLang="zh-CN" sz="4000" b="1" dirty="0" err="1">
                <a:solidFill>
                  <a:srgbClr val="FF0000"/>
                </a:solidFill>
                <a:ea typeface="SimSun" panose="02010600030101010101" pitchFamily="2" charset="-122"/>
              </a:rPr>
              <a:t>Có</a:t>
            </a:r>
            <a:r>
              <a:rPr lang="en-US" altLang="zh-CN" sz="4000" b="1" dirty="0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a typeface="SimSun" panose="02010600030101010101" pitchFamily="2" charset="-122"/>
              </a:rPr>
              <a:t>chí</a:t>
            </a:r>
            <a:r>
              <a:rPr lang="en-US" altLang="zh-CN" sz="4000" b="1" dirty="0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a typeface="SimSun" panose="02010600030101010101" pitchFamily="2" charset="-122"/>
              </a:rPr>
              <a:t>thì</a:t>
            </a:r>
            <a:r>
              <a:rPr lang="en-US" altLang="zh-CN" sz="4000" b="1" dirty="0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a typeface="SimSun" panose="02010600030101010101" pitchFamily="2" charset="-122"/>
              </a:rPr>
              <a:t>nên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”</a:t>
            </a:r>
            <a:endParaRPr lang="en-US" altLang="zh-CN" sz="4000" b="1" dirty="0">
              <a:solidFill>
                <a:srgbClr val="000099"/>
              </a:solidFill>
              <a:ea typeface="SimSun" panose="02010600030101010101" pitchFamily="2" charset="-122"/>
            </a:endParaRPr>
          </a:p>
        </p:txBody>
      </p:sp>
      <p:sp>
        <p:nvSpPr>
          <p:cNvPr id="124943" name="Text Box 3"/>
          <p:cNvSpPr txBox="1">
            <a:spLocks noChangeArrowheads="1"/>
          </p:cNvSpPr>
          <p:nvPr/>
        </p:nvSpPr>
        <p:spPr bwMode="auto">
          <a:xfrm>
            <a:off x="1905000" y="58739"/>
            <a:ext cx="7772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</a:pPr>
            <a:r>
              <a:rPr lang="en-US" altLang="zh-CN" b="1" u="sng" dirty="0" err="1">
                <a:ea typeface="SimSun" panose="02010600030101010101" pitchFamily="2" charset="-122"/>
              </a:rPr>
              <a:t>Tập</a:t>
            </a:r>
            <a:r>
              <a:rPr lang="en-US" altLang="zh-CN" b="1" u="sng" dirty="0">
                <a:ea typeface="SimSun" panose="02010600030101010101" pitchFamily="2" charset="-122"/>
              </a:rPr>
              <a:t> </a:t>
            </a:r>
            <a:r>
              <a:rPr lang="en-US" altLang="zh-CN" b="1" u="sng" dirty="0" err="1">
                <a:ea typeface="SimSun" panose="02010600030101010101" pitchFamily="2" charset="-122"/>
              </a:rPr>
              <a:t>đọc</a:t>
            </a:r>
            <a:endParaRPr lang="en-US" altLang="zh-CN" b="1" u="sng" dirty="0">
              <a:ea typeface="SimSun" panose="02010600030101010101" pitchFamily="2" charset="-122"/>
            </a:endParaRPr>
          </a:p>
        </p:txBody>
      </p:sp>
      <p:sp>
        <p:nvSpPr>
          <p:cNvPr id="116752" name="Rectangle 26"/>
          <p:cNvSpPr>
            <a:spLocks noChangeArrowheads="1"/>
          </p:cNvSpPr>
          <p:nvPr/>
        </p:nvSpPr>
        <p:spPr bwMode="auto">
          <a:xfrm>
            <a:off x="7247034" y="1560555"/>
            <a:ext cx="3224791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zh-CN" sz="2600" b="1" dirty="0">
                <a:latin typeface="Times New Roman" panose="02020603050405020304"/>
                <a:ea typeface="SimSun" panose="02010600030101010101" pitchFamily="2" charset="-122"/>
                <a:cs typeface="Arial" panose="020B0604020202020204"/>
              </a:rPr>
              <a:t>Theo Trinh </a:t>
            </a:r>
            <a:r>
              <a:rPr lang="en-US" altLang="zh-CN" sz="2600" b="1" dirty="0" err="1">
                <a:latin typeface="Times New Roman" panose="02020603050405020304"/>
                <a:ea typeface="SimSun" panose="02010600030101010101" pitchFamily="2" charset="-122"/>
                <a:cs typeface="Arial" panose="020B0604020202020204"/>
              </a:rPr>
              <a:t>Đường</a:t>
            </a:r>
            <a:endParaRPr lang="en-US" altLang="zh-CN" sz="2600" dirty="0">
              <a:latin typeface="Times New Roman" panose="02020603050405020304"/>
              <a:ea typeface="SimSun" panose="02010600030101010101" pitchFamily="2" charset="-122"/>
              <a:cs typeface="Arial" panose="020B0604020202020204"/>
            </a:endParaRPr>
          </a:p>
        </p:txBody>
      </p:sp>
      <p:sp>
        <p:nvSpPr>
          <p:cNvPr id="124942" name="Text Box 8"/>
          <p:cNvSpPr txBox="1">
            <a:spLocks noChangeArrowheads="1"/>
          </p:cNvSpPr>
          <p:nvPr/>
        </p:nvSpPr>
        <p:spPr bwMode="auto">
          <a:xfrm>
            <a:off x="2514600" y="1076217"/>
            <a:ext cx="701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</a:pPr>
            <a:r>
              <a:rPr lang="en-US" altLang="zh-CN" b="1" dirty="0" err="1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Ông</a:t>
            </a:r>
            <a:r>
              <a:rPr lang="en-US" altLang="zh-CN" b="1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trạng</a:t>
            </a:r>
            <a:r>
              <a:rPr lang="en-US" altLang="zh-CN" b="1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thả</a:t>
            </a:r>
            <a:r>
              <a:rPr lang="en-US" altLang="zh-CN" b="1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diều</a:t>
            </a:r>
            <a:endParaRPr lang="en-US" altLang="zh-CN" b="1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25955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pic>
        <p:nvPicPr>
          <p:cNvPr id="125956" name="Picture 2" descr="Anh ne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WordArt 2"/>
          <p:cNvSpPr>
            <a:spLocks noChangeArrowheads="1" noChangeShapeType="1" noTextEdit="1"/>
          </p:cNvSpPr>
          <p:nvPr/>
        </p:nvSpPr>
        <p:spPr bwMode="auto">
          <a:xfrm>
            <a:off x="5791200" y="76200"/>
            <a:ext cx="3771900" cy="762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hangingPunct="0">
              <a:defRPr/>
            </a:pPr>
            <a:r>
              <a:rPr lang="en-US" sz="3600" i="1" kern="10" dirty="0" err="1">
                <a:ln w="28575">
                  <a:solidFill>
                    <a:srgbClr val="8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Giờ</a:t>
            </a:r>
            <a:r>
              <a:rPr lang="en-US" sz="3600" i="1" kern="10" dirty="0">
                <a:ln w="28575">
                  <a:solidFill>
                    <a:srgbClr val="8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28575">
                  <a:solidFill>
                    <a:srgbClr val="8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sz="3600" i="1" kern="10" dirty="0">
                <a:ln w="28575">
                  <a:solidFill>
                    <a:srgbClr val="8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28575">
                  <a:solidFill>
                    <a:srgbClr val="8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kết</a:t>
            </a:r>
            <a:r>
              <a:rPr lang="en-US" sz="3600" i="1" kern="10" dirty="0">
                <a:ln w="28575">
                  <a:solidFill>
                    <a:srgbClr val="8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28575">
                  <a:solidFill>
                    <a:srgbClr val="8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thúc</a:t>
            </a:r>
            <a:r>
              <a:rPr lang="en-US" sz="3600" i="1" kern="10" dirty="0">
                <a:ln w="28575">
                  <a:solidFill>
                    <a:srgbClr val="8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  <a:endParaRPr lang="en-US" sz="3600" i="1" kern="10" dirty="0">
              <a:ln w="28575">
                <a:solidFill>
                  <a:srgbClr val="80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7654" name="WordArt 5"/>
          <p:cNvSpPr>
            <a:spLocks noChangeArrowheads="1" noChangeShapeType="1" noTextEdit="1"/>
          </p:cNvSpPr>
          <p:nvPr/>
        </p:nvSpPr>
        <p:spPr bwMode="auto">
          <a:xfrm>
            <a:off x="1962150" y="2819400"/>
            <a:ext cx="7239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defRPr/>
            </a:pPr>
            <a:r>
              <a:rPr lang="vi-VN" sz="3600" b="1" kern="10" dirty="0">
                <a:ln w="12700">
                  <a:solidFill>
                    <a:srgbClr val="00FFFF"/>
                  </a:solidFill>
                  <a:rou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000000"/>
                  </a:outerShdw>
                </a:effectLst>
                <a:cs typeface="Times New Roman" panose="02020603050405020304" pitchFamily="18" charset="0"/>
              </a:rPr>
              <a:t>Xin chân thành cảm ơn </a:t>
            </a:r>
            <a:endParaRPr lang="en-US" sz="3600" b="1" kern="10" dirty="0">
              <a:ln w="12700">
                <a:solidFill>
                  <a:srgbClr val="00FFFF"/>
                </a:solidFill>
                <a:round/>
              </a:ln>
              <a:solidFill>
                <a:srgbClr val="FF0066"/>
              </a:solidFill>
              <a:effectLst>
                <a:outerShdw dist="45791" dir="2021404" algn="ctr" rotWithShape="0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1600200" y="5327480"/>
            <a:ext cx="7962900" cy="125253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thật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nhiều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sức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khỏe</a:t>
            </a:r>
            <a:endParaRPr lang="en-US" sz="3200" b="1" kern="10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rgbClr val="2D2D8A">
                      <a:tint val="90000"/>
                      <a:satMod val="120000"/>
                    </a:srgbClr>
                  </a:gs>
                  <a:gs pos="25000">
                    <a:srgbClr val="2D2D8A">
                      <a:tint val="93000"/>
                      <a:satMod val="120000"/>
                    </a:srgbClr>
                  </a:gs>
                  <a:gs pos="50000">
                    <a:srgbClr val="2D2D8A">
                      <a:shade val="89000"/>
                      <a:satMod val="110000"/>
                    </a:srgbClr>
                  </a:gs>
                  <a:gs pos="75000">
                    <a:srgbClr val="2D2D8A">
                      <a:tint val="93000"/>
                      <a:satMod val="120000"/>
                    </a:srgbClr>
                  </a:gs>
                  <a:gs pos="100000">
                    <a:srgbClr val="2D2D8A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1149" y="63238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248" y="563852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r="13195"/>
          <a:stretch>
            <a:fillRect/>
          </a:stretch>
        </p:blipFill>
        <p:spPr bwMode="auto">
          <a:xfrm>
            <a:off x="295425" y="228600"/>
            <a:ext cx="11506200" cy="6485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>
            <a:spLocks noChangeArrowheads="1"/>
          </p:cNvSpPr>
          <p:nvPr/>
        </p:nvSpPr>
        <p:spPr bwMode="auto">
          <a:xfrm>
            <a:off x="1981308" y="172244"/>
            <a:ext cx="769620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bảy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5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11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2022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đọc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657600" y="1203295"/>
            <a:ext cx="7467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7086600" y="1778416"/>
            <a:ext cx="342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 Trinh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3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1149" y="63238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248" y="563852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r="13195"/>
          <a:stretch>
            <a:fillRect/>
          </a:stretch>
        </p:blipFill>
        <p:spPr bwMode="auto">
          <a:xfrm>
            <a:off x="2681520" y="2648630"/>
            <a:ext cx="6960726" cy="3937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67"/>
          <p:cNvGrpSpPr/>
          <p:nvPr/>
        </p:nvGrpSpPr>
        <p:grpSpPr>
          <a:xfrm>
            <a:off x="24673" y="484452"/>
            <a:ext cx="3538781" cy="2209800"/>
            <a:chOff x="1330899" y="1678703"/>
            <a:chExt cx="4506713" cy="1211173"/>
          </a:xfrm>
        </p:grpSpPr>
        <p:grpSp>
          <p:nvGrpSpPr>
            <p:cNvPr id="7" name="组合 376"/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9" name="Freeform 5"/>
              <p:cNvSpPr/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6"/>
              <p:cNvSpPr/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" name="组合 375"/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2" name="Freeform 15"/>
                <p:cNvSpPr/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 16"/>
                <p:cNvSpPr/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 17"/>
                <p:cNvSpPr/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Freeform 18"/>
                <p:cNvSpPr/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Freeform 19"/>
                <p:cNvSpPr/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Freeform 20"/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Freeform 21"/>
                <p:cNvSpPr/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Freeform 22"/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Freeform 23"/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Freeform 24"/>
                <p:cNvSpPr/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Freeform 25"/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Freeform 26"/>
                <p:cNvSpPr/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Freeform 27"/>
                <p:cNvSpPr/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Freeform 28"/>
                <p:cNvSpPr/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Freeform 29"/>
                <p:cNvSpPr/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Freeform 30"/>
                <p:cNvSpPr/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Freeform 31"/>
                <p:cNvSpPr/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Freeform 32"/>
                <p:cNvSpPr/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Freeform 33"/>
                <p:cNvSpPr/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Freeform 34"/>
                <p:cNvSpPr/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68" name="Freeform 35"/>
                <p:cNvSpPr/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69" name="Freeform 36"/>
                <p:cNvSpPr/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77" name="Freeform 37"/>
                <p:cNvSpPr/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78" name="Freeform 38"/>
                <p:cNvSpPr/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79" name="Freeform 39"/>
                <p:cNvSpPr/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80" name="Freeform 40"/>
                <p:cNvSpPr/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81" name="Freeform 41"/>
                <p:cNvSpPr/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82" name="Freeform 42"/>
                <p:cNvSpPr/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83" name="Freeform 43"/>
                <p:cNvSpPr/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84" name="Freeform 44"/>
                <p:cNvSpPr/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85" name="Freeform 45"/>
                <p:cNvSpPr/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86" name="Freeform 46"/>
                <p:cNvSpPr/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87" name="Freeform 47"/>
                <p:cNvSpPr/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88" name="Freeform 48"/>
                <p:cNvSpPr/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89" name="Freeform 49"/>
                <p:cNvSpPr/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90" name="Freeform 50"/>
                <p:cNvSpPr/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91" name="Freeform 51"/>
                <p:cNvSpPr/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92" name="Freeform 52"/>
                <p:cNvSpPr/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93" name="Freeform 53"/>
                <p:cNvSpPr/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94" name="Freeform 54"/>
                <p:cNvSpPr/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95" name="Freeform 55"/>
                <p:cNvSpPr/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96" name="Freeform 56"/>
                <p:cNvSpPr/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97" name="Freeform 57"/>
                <p:cNvSpPr/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98" name="Freeform 58"/>
                <p:cNvSpPr/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99" name="Freeform 59"/>
                <p:cNvSpPr/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00" name="Freeform 60"/>
                <p:cNvSpPr/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01" name="Freeform 61"/>
                <p:cNvSpPr/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02" name="Freeform 62"/>
                <p:cNvSpPr/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03" name="Freeform 63"/>
                <p:cNvSpPr/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04" name="Freeform 64"/>
                <p:cNvSpPr/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05" name="Freeform 65"/>
                <p:cNvSpPr/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06" name="Freeform 66"/>
                <p:cNvSpPr/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07" name="Freeform 67"/>
                <p:cNvSpPr/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08" name="Freeform 68"/>
                <p:cNvSpPr/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09" name="Freeform 69"/>
                <p:cNvSpPr/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10" name="Freeform 70"/>
                <p:cNvSpPr/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8" name="文本框 558"/>
            <p:cNvSpPr txBox="1"/>
            <p:nvPr/>
          </p:nvSpPr>
          <p:spPr>
            <a:xfrm>
              <a:off x="3781700" y="2233755"/>
              <a:ext cx="149690" cy="20872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3200" dirty="0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211" name="Rectangle 7210"/>
          <p:cNvSpPr/>
          <p:nvPr/>
        </p:nvSpPr>
        <p:spPr>
          <a:xfrm>
            <a:off x="749137" y="1724511"/>
            <a:ext cx="2354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cs typeface="Times New Roman" panose="02020603050405020304" pitchFamily="18" charset="0"/>
              </a:rPr>
              <a:t>SGK/ 104</a:t>
            </a:r>
            <a:endParaRPr lang="en-NZ" sz="4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72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81000" y="1683103"/>
            <a:ext cx="11582400" cy="38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54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ham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endParaRPr lang="en-US" altLang="en-US" sz="23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ngạc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Sau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Ban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dù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giảng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vở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vút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chuối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khô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hay,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khoa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Nam ta.</a:t>
            </a:r>
            <a:endParaRPr lang="en-US" altLang="en-US" sz="23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7962900" y="6221294"/>
            <a:ext cx="3581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i="1" dirty="0">
                <a:latin typeface="Times New Roman" panose="02020603050405020304" pitchFamily="18" charset="0"/>
              </a:rPr>
              <a:t>Theo</a:t>
            </a:r>
            <a:r>
              <a:rPr lang="en-US" altLang="en-US" sz="2600" b="1" dirty="0">
                <a:latin typeface="Times New Roman" panose="02020603050405020304" pitchFamily="18" charset="0"/>
              </a:rPr>
              <a:t> Trinh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Đường</a:t>
            </a:r>
            <a:endParaRPr lang="en-US" altLang="en-US" sz="2600" b="1" dirty="0">
              <a:latin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124200" y="838200"/>
            <a:ext cx="6248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0" y="1942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4062" y="7657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248" y="563852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140" decel="5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140" decel="10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140" decel="10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  <p:bldP spid="10035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647700" y="1385530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 b="1" u="sng" dirty="0">
                <a:solidFill>
                  <a:srgbClr val="006600"/>
                </a:solidFill>
                <a:ea typeface="SimSun" panose="02010600030101010101" pitchFamily="2" charset="-122"/>
              </a:rPr>
              <a:t>SGK/ 104</a:t>
            </a:r>
            <a:endParaRPr lang="en-US" altLang="zh-CN" sz="2800" b="1" u="sng" dirty="0">
              <a:solidFill>
                <a:srgbClr val="006600"/>
              </a:solidFill>
              <a:ea typeface="SimSun" panose="02010600030101010101" pitchFamily="2" charset="-122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066800" y="2764690"/>
            <a:ext cx="10287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en-US" altLang="en-US" b="1" dirty="0" err="1"/>
              <a:t>Bài</a:t>
            </a:r>
            <a:r>
              <a:rPr lang="en-US" altLang="en-US" b="1" dirty="0"/>
              <a:t> </a:t>
            </a:r>
            <a:r>
              <a:rPr lang="en-US" altLang="en-US" b="1" dirty="0" err="1"/>
              <a:t>văn</a:t>
            </a:r>
            <a:r>
              <a:rPr lang="en-US" altLang="en-US" b="1" dirty="0"/>
              <a:t> chia </a:t>
            </a:r>
            <a:r>
              <a:rPr lang="en-US" altLang="en-US" b="1" dirty="0" err="1"/>
              <a:t>làm</a:t>
            </a:r>
            <a:r>
              <a:rPr lang="en-US" altLang="en-US" b="1" dirty="0"/>
              <a:t> 4 </a:t>
            </a:r>
            <a:r>
              <a:rPr lang="en-US" altLang="en-US" b="1" dirty="0" err="1"/>
              <a:t>đoạn</a:t>
            </a:r>
            <a:r>
              <a:rPr lang="en-US" altLang="en-US" b="1" dirty="0"/>
              <a:t>:</a:t>
            </a:r>
            <a:endParaRPr lang="en-US" altLang="en-US" b="1" dirty="0"/>
          </a:p>
          <a:p>
            <a:pPr>
              <a:spcBef>
                <a:spcPts val="600"/>
              </a:spcBef>
              <a:buNone/>
            </a:pPr>
            <a:r>
              <a:rPr lang="en-US" altLang="en-US" b="1" dirty="0" err="1"/>
              <a:t>Đoạn</a:t>
            </a:r>
            <a:r>
              <a:rPr lang="en-US" altLang="en-US" b="1" dirty="0"/>
              <a:t> 1: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Vào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đời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vua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/>
              <a:t>… </a:t>
            </a:r>
            <a:r>
              <a:rPr lang="en-US" altLang="en-US" b="1" dirty="0" err="1"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diều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en-US" b="1" dirty="0" err="1"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cs typeface="Times New Roman" panose="02020603050405020304" pitchFamily="18" charset="0"/>
              </a:rPr>
              <a:t> 2: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Lên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sáu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tuổi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/>
              <a:t>… </a:t>
            </a:r>
            <a:r>
              <a:rPr lang="en-US" altLang="en-US" b="1" dirty="0" err="1"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diều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en-US" b="1" dirty="0" err="1"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cs typeface="Times New Roman" panose="02020603050405020304" pitchFamily="18" charset="0"/>
              </a:rPr>
              <a:t> 3: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FF0000"/>
                </a:solidFill>
              </a:rPr>
              <a:t>Sau </a:t>
            </a:r>
            <a:r>
              <a:rPr lang="en-US" altLang="en-US" b="1" dirty="0" err="1">
                <a:solidFill>
                  <a:srgbClr val="FF0000"/>
                </a:solidFill>
              </a:rPr>
              <a:t>vì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nhà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nghèo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quá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/>
              <a:t>… </a:t>
            </a:r>
            <a:r>
              <a:rPr lang="en-US" altLang="en-US" b="1" dirty="0" err="1"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trò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thầy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en-US" b="1" dirty="0" err="1"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cs typeface="Times New Roman" panose="02020603050405020304" pitchFamily="18" charset="0"/>
              </a:rPr>
              <a:t> 4: 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lại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05000" y="979705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                                  </a:t>
            </a:r>
            <a:r>
              <a:rPr lang="en-US" altLang="en-US" sz="2400" b="1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altLang="en-US" sz="24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Trinh </a:t>
            </a:r>
            <a:r>
              <a:rPr lang="en-US" altLang="en-US" sz="24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81000" y="1683103"/>
            <a:ext cx="11582400" cy="38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54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ham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endParaRPr lang="en-US" altLang="en-US" sz="23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ngạc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Ban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vở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vút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hay,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khoa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Nam ta.</a:t>
            </a:r>
            <a:endParaRPr lang="en-US" altLang="en-US" sz="23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7980362" y="6243992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Theo</a:t>
            </a:r>
            <a:r>
              <a:rPr lang="en-US" altLang="en-US" sz="2400" b="1" dirty="0">
                <a:latin typeface="Times New Roman" panose="02020603050405020304" pitchFamily="18" charset="0"/>
              </a:rPr>
              <a:t> Trinh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Đường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124200" y="835663"/>
            <a:ext cx="624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0" y="1942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4062" y="7657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2367" y="5767379"/>
            <a:ext cx="1191744" cy="108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3920" y="5729006"/>
            <a:ext cx="1181101" cy="107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Line 13"/>
          <p:cNvSpPr>
            <a:spLocks noChangeShapeType="1"/>
          </p:cNvSpPr>
          <p:nvPr/>
        </p:nvSpPr>
        <p:spPr bwMode="auto">
          <a:xfrm>
            <a:off x="7086600" y="2273120"/>
            <a:ext cx="0" cy="426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51" name="Rectangle 6"/>
          <p:cNvSpPr>
            <a:spLocks noChangeArrowheads="1"/>
          </p:cNvSpPr>
          <p:nvPr/>
        </p:nvSpPr>
        <p:spPr bwMode="auto">
          <a:xfrm>
            <a:off x="8210145" y="2139684"/>
            <a:ext cx="262890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Giải</a:t>
            </a:r>
            <a:r>
              <a:rPr lang="en-US" altLang="zh-CN" sz="2800" b="1" u="sng" dirty="0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nghĩa</a:t>
            </a:r>
            <a:r>
              <a:rPr lang="en-US" altLang="zh-CN" sz="2800" b="1" u="sng" dirty="0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từ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SimSun" panose="02010600030101010101" pitchFamily="2" charset="-122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034837" y="805009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82" name="Rectangle 6"/>
          <p:cNvSpPr>
            <a:spLocks noChangeArrowheads="1"/>
          </p:cNvSpPr>
          <p:nvPr/>
        </p:nvSpPr>
        <p:spPr bwMode="auto">
          <a:xfrm>
            <a:off x="2581478" y="2139684"/>
            <a:ext cx="262890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Luyện</a:t>
            </a:r>
            <a:r>
              <a:rPr lang="en-US" altLang="en-US" sz="2800" b="1" u="sng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đọc</a:t>
            </a:r>
            <a:endParaRPr lang="en-US" altLang="en-US" sz="2800" dirty="0"/>
          </a:p>
        </p:txBody>
      </p:sp>
      <p:sp>
        <p:nvSpPr>
          <p:cNvPr id="10283" name="Content Placeholder 5"/>
          <p:cNvSpPr txBox="1"/>
          <p:nvPr/>
        </p:nvSpPr>
        <p:spPr bwMode="auto">
          <a:xfrm>
            <a:off x="228600" y="3088622"/>
            <a:ext cx="632459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ngạc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đâu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ngay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trí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thường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rgbClr val="4B1CF6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</a:endParaRPr>
          </a:p>
        </p:txBody>
      </p:sp>
      <p:cxnSp>
        <p:nvCxnSpPr>
          <p:cNvPr id="10285" name="Straight Connector 10284"/>
          <p:cNvCxnSpPr/>
          <p:nvPr/>
        </p:nvCxnSpPr>
        <p:spPr>
          <a:xfrm flipH="1">
            <a:off x="4876800" y="3675569"/>
            <a:ext cx="114302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924784" y="4160230"/>
            <a:ext cx="213649" cy="381000"/>
            <a:chOff x="4905581" y="4722039"/>
            <a:chExt cx="213649" cy="3810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004928" y="4722039"/>
              <a:ext cx="114302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4905581" y="4722039"/>
              <a:ext cx="114302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72596" y="3078894"/>
            <a:ext cx="2528054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endParaRPr lang="vi-VN" altLang="en-US" sz="3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02920" y="4047081"/>
            <a:ext cx="2528054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vi-VN" altLang="en-US" sz="3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717027" y="3562572"/>
            <a:ext cx="3975849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vi-VN" altLang="en-US" sz="3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3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9349</Words>
  <Application>WPS Presentation</Application>
  <PresentationFormat>Widescreen</PresentationFormat>
  <Paragraphs>352</Paragraphs>
  <Slides>32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32</vt:i4>
      </vt:variant>
    </vt:vector>
  </HeadingPairs>
  <TitlesOfParts>
    <vt:vector size="53" baseType="lpstr">
      <vt:lpstr>Arial</vt:lpstr>
      <vt:lpstr>SimSun</vt:lpstr>
      <vt:lpstr>Wingdings</vt:lpstr>
      <vt:lpstr>Times New Roman</vt:lpstr>
      <vt:lpstr>.VnTime</vt:lpstr>
      <vt:lpstr>字魂36号-正文宋楷</vt:lpstr>
      <vt:lpstr>Microsoft YaHei</vt:lpstr>
      <vt:lpstr>Arial Unicode MS</vt:lpstr>
      <vt:lpstr>Calibri Light</vt:lpstr>
      <vt:lpstr>Calibri</vt:lpstr>
      <vt:lpstr>HP001 5 hàng</vt:lpstr>
      <vt:lpstr>Times New Roman</vt:lpstr>
      <vt:lpstr>HP001 4 hàng</vt:lpstr>
      <vt:lpstr>Arial</vt:lpstr>
      <vt:lpstr>等线</vt:lpstr>
      <vt:lpstr>Segoe Print</vt:lpstr>
      <vt:lpstr>Office Theme</vt:lpstr>
      <vt:lpstr>2_Default Design</vt:lpstr>
      <vt:lpstr>5_Default Design</vt:lpstr>
      <vt:lpstr>7_Default Design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For You And 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n¨m, ngµy 14 th¸ng 2 n¨m 2008</dc:title>
  <dc:creator>HAI NA</dc:creator>
  <cp:lastModifiedBy>Admins</cp:lastModifiedBy>
  <cp:revision>838</cp:revision>
  <dcterms:created xsi:type="dcterms:W3CDTF">2009-11-28T21:21:00Z</dcterms:created>
  <dcterms:modified xsi:type="dcterms:W3CDTF">2022-11-15T03:17:58Z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25374D1C49EE4A2DAA5AE7BDB719130B</vt:lpwstr>
  </property>
  <property fmtid="{D5CDD505-2E9C-101B-9397-08002B2CF9AE}" pid="3" name="KSOProductBuildVer">
    <vt:lpwstr>1033-11.2.0.11380</vt:lpwstr>
  </property>
</Properties>
</file>