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60" r:id="rId6"/>
    <p:sldId id="264" r:id="rId7"/>
    <p:sldId id="261" r:id="rId8"/>
    <p:sldId id="262" r:id="rId9"/>
    <p:sldId id="269" r:id="rId10"/>
    <p:sldId id="284" r:id="rId11"/>
    <p:sldId id="265" r:id="rId12"/>
    <p:sldId id="283" r:id="rId13"/>
    <p:sldId id="266" r:id="rId14"/>
    <p:sldId id="267" r:id="rId15"/>
    <p:sldId id="268" r:id="rId16"/>
    <p:sldId id="282" r:id="rId17"/>
    <p:sldId id="270" r:id="rId18"/>
    <p:sldId id="285" r:id="rId19"/>
    <p:sldId id="281" r:id="rId20"/>
    <p:sldId id="273" r:id="rId21"/>
    <p:sldId id="271" r:id="rId22"/>
    <p:sldId id="272" r:id="rId23"/>
    <p:sldId id="278" r:id="rId24"/>
    <p:sldId id="277" r:id="rId25"/>
    <p:sldId id="276" r:id="rId26"/>
    <p:sldId id="280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09800"/>
            <a:ext cx="8887968" cy="1752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tangle 68638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80160" y="685803"/>
            <a:ext cx="128016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329628"/>
            <a:ext cx="594360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   </a:t>
            </a:r>
            <a:r>
              <a:rPr lang="vi-VN" altLang="en-US" sz="3200" dirty="0">
                <a:solidFill>
                  <a:srgbClr val="C00000"/>
                </a:solidFill>
              </a:rPr>
              <a:t>ÔN </a:t>
            </a:r>
            <a:r>
              <a:rPr lang="en-US" sz="3200" dirty="0">
                <a:solidFill>
                  <a:srgbClr val="C00000"/>
                </a:solidFill>
              </a:rPr>
              <a:t>BÀI CŨ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48006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28016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1532534" y="4953000"/>
            <a:ext cx="9348826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7280" y="762003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914400"/>
            <a:ext cx="987552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438401"/>
            <a:ext cx="9875520" cy="2743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800600"/>
            <a:ext cx="93488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0" y="228600"/>
            <a:ext cx="10000372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/>
          <p:nvPr/>
        </p:nvSpPr>
        <p:spPr>
          <a:xfrm>
            <a:off x="1441094" y="57912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609600"/>
            <a:ext cx="4846320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00192" y="609600"/>
            <a:ext cx="5006848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/>
          <p:nvPr/>
        </p:nvSpPr>
        <p:spPr>
          <a:xfrm>
            <a:off x="925779" y="435278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558136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84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1C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1C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2" y="2514601"/>
            <a:ext cx="4848884" cy="3886202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720" y="2590800"/>
            <a:ext cx="4963885" cy="3810000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914400"/>
            <a:ext cx="987552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kali, 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667000"/>
            <a:ext cx="9875520" cy="2285997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0" y="900548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9875520" cy="68579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430" y="762000"/>
            <a:ext cx="779746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10363200" cy="6096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2971800"/>
            <a:ext cx="10195560" cy="1904999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74073" y="335973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97280" y="1066800"/>
            <a:ext cx="9692640" cy="29718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77840" y="2895603"/>
            <a:ext cx="4792980" cy="1945221"/>
          </a:xfrm>
          <a:prstGeom prst="rect">
            <a:avLst/>
          </a:prstGeom>
          <a:noFill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18872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000" b="1" dirty="0" smtClean="0">
                <a:solidFill>
                  <a:srgbClr val="1C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/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Tuần 21\hoa\49047962_2197525330501847_3888606408467283968_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8100"/>
            <a:ext cx="109728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188720" y="838201"/>
            <a:ext cx="932688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 học kết thúc.</a:t>
            </a:r>
            <a:endParaRPr lang="en-US" sz="3600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65760" y="4114800"/>
            <a:ext cx="1024128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9900"/>
                </a:solidFill>
                <a:latin typeface="Times New Roman" panose="02020603050405020304"/>
                <a:cs typeface="Times New Roman" panose="02020603050405020304"/>
              </a:rPr>
              <a:t>CHÚC CÁC EM  CHĂM NGOAN,HỌC GIỎI!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99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820" name="Picture 4" descr="hoa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8912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oa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4088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oa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37361" y="3008313"/>
            <a:ext cx="264033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1">
            <a:lum bright="6000" contrast="30000"/>
          </a:blip>
          <a:srcRect/>
          <a:stretch>
            <a:fillRect/>
          </a:stretch>
        </p:blipFill>
        <p:spPr bwMode="auto">
          <a:xfrm>
            <a:off x="4389120" y="5334000"/>
            <a:ext cx="210312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2632364"/>
            <a:ext cx="934212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(Tr.57)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746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182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34" y="5486400"/>
            <a:ext cx="8800186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endParaRPr lang="en-US" sz="2800" b="1" dirty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04800"/>
            <a:ext cx="1060704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822960" y="1143000"/>
            <a:ext cx="950976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8997696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94" y="2819400"/>
            <a:ext cx="9165946" cy="190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440266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9348826" cy="16764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914400" y="3810000"/>
            <a:ext cx="9348826" cy="19812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– 22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C;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– 30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C;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– 25 </a:t>
            </a:r>
            <a:r>
              <a:rPr lang="en-US" sz="2800" b="1" noProof="0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noProof="0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69280" y="1828800"/>
            <a:ext cx="5029200" cy="28956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" y="1866900"/>
            <a:ext cx="5143500" cy="28575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88720" y="762002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21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2509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18872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10" y="5257800"/>
            <a:ext cx="464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980801"/>
            <a:ext cx="3733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652" y="1219201"/>
            <a:ext cx="9756372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851944" y="3657600"/>
            <a:ext cx="978408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5760" marR="0" lvl="0" indent="-28321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314907" y="193964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8321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2911</Words>
  <Application>WPS Presentation</Application>
  <PresentationFormat>Custom</PresentationFormat>
  <Paragraphs>110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Wingdings 2</vt:lpstr>
      <vt:lpstr>Times New Roman</vt:lpstr>
      <vt:lpstr>Chủ đề của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Thảo luận nhóm 4</vt:lpstr>
      <vt:lpstr>1. Nhiệt độ</vt:lpstr>
      <vt:lpstr>PowerPoint 演示文稿</vt:lpstr>
      <vt:lpstr>PowerPoint 演示文稿</vt:lpstr>
      <vt:lpstr>PowerPoint 演示文稿</vt:lpstr>
      <vt:lpstr>Cây, rau cần đủ ánh sang để quang hợp.</vt:lpstr>
      <vt:lpstr>PowerPoint 演示文稿</vt:lpstr>
      <vt:lpstr>PowerPoint 演示文稿</vt:lpstr>
      <vt:lpstr>PowerPoint 演示文稿</vt:lpstr>
      <vt:lpstr>  Cây rau, hoa cần các chất dinh dưỡng như đạm, lân, kali, … </vt:lpstr>
      <vt:lpstr>PowerPoint 演示文稿</vt:lpstr>
      <vt:lpstr>PowerPoint 演示文稿</vt:lpstr>
      <vt:lpstr>Cây rau, hoa cần không khí để quang hợp và hô hấp.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Admins</cp:lastModifiedBy>
  <cp:revision>37</cp:revision>
  <dcterms:created xsi:type="dcterms:W3CDTF">2006-08-16T00:00:00Z</dcterms:created>
  <dcterms:modified xsi:type="dcterms:W3CDTF">2022-11-15T03:15:30Z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F5E1E8EA07174D3FB11545402213DEFD</vt:lpwstr>
  </property>
  <property fmtid="{D5CDD505-2E9C-101B-9397-08002B2CF9AE}" pid="3" name="KSOProductBuildVer">
    <vt:lpwstr>1033-11.2.0.11380</vt:lpwstr>
  </property>
</Properties>
</file>