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4"/>
  </p:notesMasterIdLst>
  <p:sldIdLst>
    <p:sldId id="292" r:id="rId3"/>
    <p:sldId id="293" r:id="rId4"/>
    <p:sldId id="369" r:id="rId5"/>
    <p:sldId id="262" r:id="rId6"/>
    <p:sldId id="302" r:id="rId7"/>
    <p:sldId id="301" r:id="rId8"/>
    <p:sldId id="373" r:id="rId9"/>
    <p:sldId id="376" r:id="rId10"/>
    <p:sldId id="378" r:id="rId11"/>
    <p:sldId id="374" r:id="rId12"/>
    <p:sldId id="28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B2299-7458-405F-9521-94C3C907E8E0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25553-F961-4EBE-879B-3C03181057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5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2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5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70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7039-4DE4-4F18-B417-50DC7BFE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3D6-0A57-4F43-ADCC-B4BD7A4C3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115F3-872F-4223-8701-50C218F45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8E019-5D1E-4EF0-B3AA-3AE476D2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2D429-E90C-4A1E-B17F-E2C55068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32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9816-BCA4-49A0-AE6E-46451EDC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7EAAA9-FC3F-4A85-A2ED-BD3FAD36D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634A9-00CF-4BBD-BFC2-D7E7AB3B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66BD9-C65C-4704-97E7-A6EF5A8B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E8C1E-934B-44BA-81D5-36B1CA5B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325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B6095-3354-4F39-8F22-20256EF7B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ED806-CC8D-4AEF-B758-55B5FC165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C3AE5-C53C-4312-BCAC-C0ED71FE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6ED23-119E-4D62-A6D4-C0E97DB2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A40AB-1452-4A71-ADE9-7A4AE1AB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052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694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76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47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26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10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827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C4BA0-1038-4B15-BC7F-9C8B8288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C7C68-29CD-45C6-A49A-CCFFEC02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8432-F562-4D31-8C53-B828B02C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4AA7-BCD5-4161-B5BC-D8F24CD6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1122-10F6-4795-A55B-2E774AB0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AF7CA9-86FB-424B-A263-DC62704925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56047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Thứ 7, ngày 20 tháng 10 năm 2007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Thứ 7, ngày 20 tháng 10 năm 2007</a:t>
            </a: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F186CE-E11D-4682-A318-33DE89D3B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46026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26A8-1B33-4674-AFB8-12C7E99C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B500-0EC8-4F43-AB9A-6B841BB4F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CC5AF-7362-4178-B636-4C65AC8E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88256-867C-41E9-82E5-83EDB57B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A8AD5-721A-484D-9DF4-7AFD83D0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24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4ADD-82BD-4AED-9D35-1FD55729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72BCC-A12F-42A3-B0C3-98034D01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C16A-44C1-4089-836A-3EDAC199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5704A-A8EA-4098-88C6-7804A0F1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7F3A1-6AA6-4F48-B257-E4354E87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95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8DF8-66FB-4522-87EA-E8EF2C7C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A8F46-13F0-4E6A-9982-E973C03C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9B430-E47E-4782-BCAF-0F0263FFA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CE419-96ED-45E5-9562-A8D4C821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A2CE3-D5D3-4E09-8E65-7864A769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1916C-1C44-46F2-B712-A845BCD5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33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A9C2-0BF8-4E18-B515-72382CE9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5878F-9AC2-4D5B-A5C4-5CB80F2BF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BDB19-4176-4835-A3AC-669802CA0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DE96B-ED39-4554-9426-3C288EE3B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5955E-E3B5-4403-BE6D-4D8F7A638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E3A91-E22B-4129-B33E-A0D759E3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19AFC-3C3C-4D82-8EFD-D96AEBA0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D30A7-5A0B-412B-914C-1DE17D27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8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A021-2943-47F8-8063-B7069227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54403-670A-4FA7-BA32-F8375761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2B18C-86A5-4DD8-9B5C-1975C63E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E0AE4-EA5F-4D16-A48F-970D6560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8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D311F-20DC-48B0-B161-405F6BEC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A0B6C-2E78-45AD-BE66-A71DCDE3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101FA-63EC-48FF-8495-24FCAF11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92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936B-0C83-4326-882B-7E1DFC61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7D66A-ACCE-4DD5-98B6-F4E620E84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8C934-52C8-4AB1-9BA5-DA775275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C7BE2-2F35-4660-8B4A-81782CD8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0DC17-9CBB-41E2-ACB4-9C7A1DD4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36B2-BB11-4311-A2EB-7326BC62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4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F960-9267-4DD7-AF2B-B1122D785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C66786-E9F6-47F6-A526-EAF39FA76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B281E-FA8F-4ADB-A82E-3878B72B3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F2959-B0EE-4DE1-97C1-3177EBEC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0346D-90E6-4897-AE80-38D38FB0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D7A64-FAE1-4114-AFEB-CB1C167B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7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307AA-F52A-489E-8C3B-DF15B5FC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B6A76-99FA-4062-93DC-A3A77B70E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F02C-B772-4921-9BDF-5D86C6B59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FC4BB-CA06-4E5F-BB9F-57D0BAF0668E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BB017-4F84-4134-A402-0980B5C19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DCC7-AB77-47AE-A751-1B2DA9B95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29073-9DBB-4666-9761-1E91FE8448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60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596900" y="279400"/>
            <a:ext cx="129159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H="1">
            <a:off x="2362200" y="10254"/>
            <a:ext cx="7712273" cy="609600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80" y="4670337"/>
            <a:ext cx="4433037" cy="221651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24101" y="1754740"/>
            <a:ext cx="474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E4651EBB-B3F6-4807-9145-C0F6E419F476}"/>
              </a:ext>
            </a:extLst>
          </p:cNvPr>
          <p:cNvSpPr txBox="1"/>
          <p:nvPr/>
        </p:nvSpPr>
        <p:spPr>
          <a:xfrm>
            <a:off x="3017048" y="2368371"/>
            <a:ext cx="63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28F35D-0060-4871-BBFC-0C6FCA9B9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4" grpId="0"/>
      <p:bldP spid="14" grpId="1"/>
    </p:bldLst>
  </p:timing>
  <p:extLst>
    <p:ext uri="{E180D4A7-C9FB-4DFB-919C-405C955672EB}">
      <p14:showEvtLst xmlns:p14="http://schemas.microsoft.com/office/powerpoint/2010/main">
        <p14:playEvt time="304" objId="3"/>
        <p14:pauseEvt time="13002" objId="3"/>
        <p14:stopEvt time="130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33600" y="857142"/>
            <a:ext cx="802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01600" y="1572173"/>
            <a:ext cx="477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gổ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01600" y="2265853"/>
            <a:ext cx="386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01601" y="3700383"/>
            <a:ext cx="58377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d/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tõ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Dẩu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9560" y="2995740"/>
            <a:ext cx="619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bễ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96000" y="1572173"/>
            <a:ext cx="467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197600" y="2265853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252634" y="3714396"/>
            <a:ext cx="58377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d/ 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197600" y="3002236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015EE4-431F-410F-97BB-EFBB857089A9}"/>
              </a:ext>
            </a:extLst>
          </p:cNvPr>
          <p:cNvCxnSpPr>
            <a:cxnSpLocks/>
          </p:cNvCxnSpPr>
          <p:nvPr/>
        </p:nvCxnSpPr>
        <p:spPr>
          <a:xfrm>
            <a:off x="1320800" y="2146084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2EF8DD-6288-47DA-B005-3D7937D98B30}"/>
              </a:ext>
            </a:extLst>
          </p:cNvPr>
          <p:cNvCxnSpPr>
            <a:cxnSpLocks/>
          </p:cNvCxnSpPr>
          <p:nvPr/>
        </p:nvCxnSpPr>
        <p:spPr>
          <a:xfrm>
            <a:off x="4120053" y="2139733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0C837-150C-4180-885A-69916FBD0C15}"/>
              </a:ext>
            </a:extLst>
          </p:cNvPr>
          <p:cNvCxnSpPr>
            <a:cxnSpLocks/>
          </p:cNvCxnSpPr>
          <p:nvPr/>
        </p:nvCxnSpPr>
        <p:spPr>
          <a:xfrm>
            <a:off x="753240" y="28053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AF7235-ABB7-4C38-8E5D-9D5057BBFDAE}"/>
              </a:ext>
            </a:extLst>
          </p:cNvPr>
          <p:cNvCxnSpPr>
            <a:cxnSpLocks/>
          </p:cNvCxnSpPr>
          <p:nvPr/>
        </p:nvCxnSpPr>
        <p:spPr>
          <a:xfrm>
            <a:off x="2483947" y="3541227"/>
            <a:ext cx="618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E510-5A7C-45F5-8174-95B00685538E}"/>
              </a:ext>
            </a:extLst>
          </p:cNvPr>
          <p:cNvCxnSpPr>
            <a:cxnSpLocks/>
          </p:cNvCxnSpPr>
          <p:nvPr/>
        </p:nvCxnSpPr>
        <p:spPr>
          <a:xfrm>
            <a:off x="5588000" y="3530600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5D106C-092E-4F9D-9EF7-7D33F2723C28}"/>
              </a:ext>
            </a:extLst>
          </p:cNvPr>
          <p:cNvCxnSpPr>
            <a:cxnSpLocks/>
          </p:cNvCxnSpPr>
          <p:nvPr/>
        </p:nvCxnSpPr>
        <p:spPr>
          <a:xfrm>
            <a:off x="3076027" y="42277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8EC94-76CC-41FE-8E4C-814B6AAE21C6}"/>
              </a:ext>
            </a:extLst>
          </p:cNvPr>
          <p:cNvCxnSpPr>
            <a:cxnSpLocks/>
          </p:cNvCxnSpPr>
          <p:nvPr/>
        </p:nvCxnSpPr>
        <p:spPr>
          <a:xfrm>
            <a:off x="4333760" y="42277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05C365C-6906-473C-A927-46A3961BB2FE}"/>
              </a:ext>
            </a:extLst>
          </p:cNvPr>
          <p:cNvCxnSpPr>
            <a:cxnSpLocks/>
          </p:cNvCxnSpPr>
          <p:nvPr/>
        </p:nvCxnSpPr>
        <p:spPr>
          <a:xfrm>
            <a:off x="578067" y="496350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BBEB1E-A95A-4E65-9FF1-071F38289A65}"/>
              </a:ext>
            </a:extLst>
          </p:cNvPr>
          <p:cNvCxnSpPr>
            <a:cxnSpLocks/>
          </p:cNvCxnSpPr>
          <p:nvPr/>
        </p:nvCxnSpPr>
        <p:spPr>
          <a:xfrm>
            <a:off x="2617064" y="4967013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1">
            <a:extLst>
              <a:ext uri="{FF2B5EF4-FFF2-40B4-BE49-F238E27FC236}">
                <a16:creationId xmlns:a16="http://schemas.microsoft.com/office/drawing/2014/main" id="{913BEA6F-A205-42E9-874A-6EF9096CA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096" y="46327"/>
            <a:ext cx="1426305" cy="1818233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23" y="5370455"/>
            <a:ext cx="1759222" cy="14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97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4429223"/>
            <a:ext cx="4210312" cy="26963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653082" y="814145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01" y="2635984"/>
            <a:ext cx="2224562" cy="188102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60CA684-9464-4F0D-A619-5DC3C25E6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2" y="-435877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16CBAF-F0D2-4558-A693-F42B9F2D3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9889" y="1"/>
            <a:ext cx="37623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147657B-5444-4CCE-A9C0-37D0FD81CD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144">
            <a:off x="6989764" y="-50739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7E6A28-C1F1-4E13-A400-93A5227E6453}"/>
              </a:ext>
            </a:extLst>
          </p:cNvPr>
          <p:cNvSpPr txBox="1"/>
          <p:nvPr/>
        </p:nvSpPr>
        <p:spPr>
          <a:xfrm>
            <a:off x="2728219" y="2752898"/>
            <a:ext cx="642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Stout" panose="0202090407030B020401" pitchFamily="18" charset="0"/>
                <a:ea typeface="微软雅黑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174879A-B812-42E5-B889-4BABA3B16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5" t="21591" r="28541" b="-1128"/>
          <a:stretch/>
        </p:blipFill>
        <p:spPr>
          <a:xfrm>
            <a:off x="-454925" y="2260745"/>
            <a:ext cx="2829636" cy="4709230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0E3254DB-19DA-492D-9578-DC900CF36671}"/>
              </a:ext>
            </a:extLst>
          </p:cNvPr>
          <p:cNvSpPr txBox="1"/>
          <p:nvPr/>
        </p:nvSpPr>
        <p:spPr>
          <a:xfrm>
            <a:off x="3815077" y="5147371"/>
            <a:ext cx="456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(N</a:t>
            </a:r>
            <a:r>
              <a:rPr kumimoji="0" lang="vi-VN" altLang="zh-CN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hớ - 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)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3815077" y="5732146"/>
            <a:ext cx="621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Nếu</a:t>
            </a:r>
            <a:r>
              <a:rPr kumimoji="0" lang="vi-VN" altLang="zh-CN" sz="3600" b="1" i="0" u="none" strike="noStrike" kern="1200" cap="none" spc="0" normalizeH="0" noProof="0" dirty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 chúng mình có phép lạ</a:t>
            </a:r>
            <a:endParaRPr kumimoji="0" lang="en-US" altLang="zh-CN" sz="36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inpin heiti" panose="00000500000000000000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11" y="297347"/>
            <a:ext cx="8297464" cy="46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"/>
                            </p:stCondLst>
                            <p:childTnLst>
                              <p:par>
                                <p:cTn id="28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978" y="-721716"/>
            <a:ext cx="13653370" cy="7886604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C6ABED02-32E0-4CE3-B74C-40104778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6201"/>
            <a:ext cx="6604000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Nếu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chúng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mình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có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phép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lạ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5FF61CF-086A-4B3C-A66D-0B6EEAD0F4F1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787400"/>
          <a:ext cx="11582400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20162171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935905368"/>
                    </a:ext>
                  </a:extLst>
                </a:gridCol>
              </a:tblGrid>
              <a:tr h="499872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nảy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mầm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Chớp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chén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ngọt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</a:t>
                      </a:r>
                    </a:p>
                    <a:p>
                      <a:pPr algn="just"/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Ngủ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dậy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Đứa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lặn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Đứa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bay. </a:t>
                      </a:r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ông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Mãi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mãi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defRPr/>
                      </a:pP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bom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ngon</a:t>
                      </a: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ruột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nổ</a:t>
                      </a:r>
                      <a:endParaRPr lang="en-US" sz="32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kẹo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bi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3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78519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65A1F0D-6433-4EE0-8E93-48B448BC7FAB}"/>
              </a:ext>
            </a:extLst>
          </p:cNvPr>
          <p:cNvSpPr/>
          <p:nvPr/>
        </p:nvSpPr>
        <p:spPr>
          <a:xfrm>
            <a:off x="444028" y="5622808"/>
            <a:ext cx="1127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i="1" dirty="0">
                <a:solidFill>
                  <a:srgbClr val="C00000"/>
                </a:solidFill>
                <a:latin typeface="HP001" pitchFamily="34" charset="0"/>
                <a:cs typeface="Arial" charset="0"/>
              </a:rPr>
              <a:t>   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404EF-E79F-4685-91B4-71EF5CC5A3C2}"/>
              </a:ext>
            </a:extLst>
          </p:cNvPr>
          <p:cNvSpPr txBox="1"/>
          <p:nvPr/>
        </p:nvSpPr>
        <p:spPr>
          <a:xfrm>
            <a:off x="459079" y="5632412"/>
            <a:ext cx="111383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D60093"/>
                </a:solidFill>
                <a:latin typeface="+mj-lt"/>
              </a:rPr>
              <a:t>    </a:t>
            </a:r>
            <a:r>
              <a:rPr lang="vi-VN" sz="3200" b="1" i="1" dirty="0">
                <a:solidFill>
                  <a:srgbClr val="D60093"/>
                </a:solidFill>
                <a:latin typeface="+mj-lt"/>
              </a:rPr>
              <a:t>Việc lặp lại nhiều lần câu ấy cho thấy sự tha thiết, ước muốn của các bạn nhỏ.</a:t>
            </a:r>
            <a:endParaRPr lang="en-US" sz="3200" b="1" i="1" dirty="0">
              <a:solidFill>
                <a:srgbClr val="D60093"/>
              </a:solidFill>
              <a:latin typeface="+mj-lt"/>
            </a:endParaRPr>
          </a:p>
        </p:txBody>
      </p:sp>
      <p:grpSp>
        <p:nvGrpSpPr>
          <p:cNvPr id="9" name="组合 19">
            <a:extLst>
              <a:ext uri="{FF2B5EF4-FFF2-40B4-BE49-F238E27FC236}">
                <a16:creationId xmlns:a16="http://schemas.microsoft.com/office/drawing/2014/main" id="{323ABB8F-DD58-42D7-945F-8B38D2BE2EB5}"/>
              </a:ext>
            </a:extLst>
          </p:cNvPr>
          <p:cNvGrpSpPr/>
          <p:nvPr/>
        </p:nvGrpSpPr>
        <p:grpSpPr>
          <a:xfrm>
            <a:off x="138867" y="0"/>
            <a:ext cx="2736450" cy="932799"/>
            <a:chOff x="6475654" y="1638642"/>
            <a:chExt cx="4396503" cy="3875422"/>
          </a:xfrm>
        </p:grpSpPr>
        <p:grpSp>
          <p:nvGrpSpPr>
            <p:cNvPr id="10" name="组合 1">
              <a:extLst>
                <a:ext uri="{FF2B5EF4-FFF2-40B4-BE49-F238E27FC236}">
                  <a16:creationId xmlns:a16="http://schemas.microsoft.com/office/drawing/2014/main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13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1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id="{5E9F1F0E-F543-4EAC-ADCA-0847135B80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84" y="2093954"/>
            <a:ext cx="1025462" cy="1832259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08320FF5-4973-4DF8-8ECE-86ED89057A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42" y="39957"/>
            <a:ext cx="886576" cy="1306387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7" y="379470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FF0000"/>
                </a:solidFill>
                <a:latin typeface=".VnClarendon" panose="020B7200000000000000" pitchFamily="34" charset="0"/>
              </a:rPr>
              <a:t>SGK </a:t>
            </a:r>
          </a:p>
        </p:txBody>
      </p:sp>
    </p:spTree>
    <p:extLst>
      <p:ext uri="{BB962C8B-B14F-4D97-AF65-F5344CB8AC3E}">
        <p14:creationId xmlns:p14="http://schemas.microsoft.com/office/powerpoint/2010/main" val="16278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3 L -1.875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03" y="3967136"/>
            <a:ext cx="1782116" cy="271315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27536" y="177706"/>
            <a:ext cx="9314608" cy="6915073"/>
            <a:chOff x="-558688" y="2963"/>
            <a:chExt cx="9107943" cy="685503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2963"/>
              <a:ext cx="9107943" cy="6855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2920783" y="1929932"/>
            <a:ext cx="2825897" cy="930644"/>
            <a:chOff x="2854641" y="2753781"/>
            <a:chExt cx="1791266" cy="517848"/>
          </a:xfrm>
        </p:grpSpPr>
        <p:sp>
          <p:nvSpPr>
            <p:cNvPr id="9" name="圆角矩形 8"/>
            <p:cNvSpPr/>
            <p:nvPr/>
          </p:nvSpPr>
          <p:spPr>
            <a:xfrm>
              <a:off x="2955600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vi-VN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nảy mầm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641" y="2753781"/>
              <a:ext cx="344079" cy="517848"/>
            </a:xfrm>
            <a:prstGeom prst="rect">
              <a:avLst/>
            </a:prstGeom>
          </p:spPr>
        </p:pic>
      </p:grpSp>
      <p:pic>
        <p:nvPicPr>
          <p:cNvPr id="32" name="图片 4">
            <a:extLst>
              <a:ext uri="{FF2B5EF4-FFF2-40B4-BE49-F238E27FC236}">
                <a16:creationId xmlns:a16="http://schemas.microsoft.com/office/drawing/2014/main" id="{49978208-12A9-4E9E-92E7-74A92F2135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5" y="530237"/>
            <a:ext cx="1135820" cy="164129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id="{913BEA6F-A205-42E9-874A-6EF9096CAA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57" y="177706"/>
            <a:ext cx="1426305" cy="1818233"/>
          </a:xfrm>
          <a:prstGeom prst="rect">
            <a:avLst/>
          </a:prstGeom>
        </p:spPr>
      </p:pic>
      <p:pic>
        <p:nvPicPr>
          <p:cNvPr id="35" name="图片 5">
            <a:extLst>
              <a:ext uri="{FF2B5EF4-FFF2-40B4-BE49-F238E27FC236}">
                <a16:creationId xmlns:a16="http://schemas.microsoft.com/office/drawing/2014/main" id="{59DC80F1-D77C-49C4-B40D-E5C265627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59" y="582847"/>
            <a:ext cx="676609" cy="600292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id="{3C2410BC-1D99-4769-98EF-04692C9EAE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64" y="885767"/>
            <a:ext cx="758896" cy="673666"/>
          </a:xfrm>
          <a:prstGeom prst="rect">
            <a:avLst/>
          </a:prstGeom>
        </p:spPr>
      </p:pic>
      <p:sp>
        <p:nvSpPr>
          <p:cNvPr id="37" name="Text Box 7">
            <a:extLst>
              <a:ext uri="{FF2B5EF4-FFF2-40B4-BE49-F238E27FC236}">
                <a16:creationId xmlns:a16="http://schemas.microsoft.com/office/drawing/2014/main" id="{351BFC36-6D04-4BAD-ABB3-BE5F9E910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946" y="1066339"/>
            <a:ext cx="43981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Hướng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dẫn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err="1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chữ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8" name="组合 9">
            <a:extLst>
              <a:ext uri="{FF2B5EF4-FFF2-40B4-BE49-F238E27FC236}">
                <a16:creationId xmlns:a16="http://schemas.microsoft.com/office/drawing/2014/main" id="{D8D234C0-7E8F-4190-A1E1-A40E7E301D01}"/>
              </a:ext>
            </a:extLst>
          </p:cNvPr>
          <p:cNvGrpSpPr/>
          <p:nvPr/>
        </p:nvGrpSpPr>
        <p:grpSpPr>
          <a:xfrm>
            <a:off x="2920783" y="4183858"/>
            <a:ext cx="2319338" cy="881428"/>
            <a:chOff x="2929840" y="2700733"/>
            <a:chExt cx="1924099" cy="490462"/>
          </a:xfrm>
        </p:grpSpPr>
        <p:sp>
          <p:nvSpPr>
            <p:cNvPr id="39" name="圆角矩形 8">
              <a:extLst>
                <a:ext uri="{FF2B5EF4-FFF2-40B4-BE49-F238E27FC236}">
                  <a16:creationId xmlns:a16="http://schemas.microsoft.com/office/drawing/2014/main" id="{9789BBE4-A813-4E17-8DBA-DE133DC37ACA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phép lạ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0" name="图片 7">
              <a:extLst>
                <a:ext uri="{FF2B5EF4-FFF2-40B4-BE49-F238E27FC236}">
                  <a16:creationId xmlns:a16="http://schemas.microsoft.com/office/drawing/2014/main" id="{A1A984B0-7E10-487D-887E-41BC25EB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40" y="2700733"/>
              <a:ext cx="406721" cy="490462"/>
            </a:xfrm>
            <a:prstGeom prst="rect">
              <a:avLst/>
            </a:prstGeom>
          </p:spPr>
        </p:pic>
      </p:grpSp>
      <p:grpSp>
        <p:nvGrpSpPr>
          <p:cNvPr id="41" name="组合 9">
            <a:extLst>
              <a:ext uri="{FF2B5EF4-FFF2-40B4-BE49-F238E27FC236}">
                <a16:creationId xmlns:a16="http://schemas.microsoft.com/office/drawing/2014/main" id="{86D8F61D-17E4-43F9-846F-EBE28D7BCBCE}"/>
              </a:ext>
            </a:extLst>
          </p:cNvPr>
          <p:cNvGrpSpPr/>
          <p:nvPr/>
        </p:nvGrpSpPr>
        <p:grpSpPr>
          <a:xfrm>
            <a:off x="2892161" y="3060452"/>
            <a:ext cx="2866875" cy="930644"/>
            <a:chOff x="2823609" y="2753780"/>
            <a:chExt cx="1914785" cy="517848"/>
          </a:xfrm>
        </p:grpSpPr>
        <p:sp>
          <p:nvSpPr>
            <p:cNvPr id="42" name="圆角矩形 8">
              <a:extLst>
                <a:ext uri="{FF2B5EF4-FFF2-40B4-BE49-F238E27FC236}">
                  <a16:creationId xmlns:a16="http://schemas.microsoft.com/office/drawing/2014/main" id="{CED21A07-6FA4-4E90-9AB5-0D74F2F4BA67}"/>
                </a:ext>
              </a:extLst>
            </p:cNvPr>
            <p:cNvSpPr/>
            <p:nvPr/>
          </p:nvSpPr>
          <p:spPr>
            <a:xfrm>
              <a:off x="3048087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9409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lặn xuống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3" name="图片 7">
              <a:extLst>
                <a:ext uri="{FF2B5EF4-FFF2-40B4-BE49-F238E27FC236}">
                  <a16:creationId xmlns:a16="http://schemas.microsoft.com/office/drawing/2014/main" id="{20EEA6F3-B4ED-4CDC-ADA5-3598217D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609" y="2753780"/>
              <a:ext cx="326245" cy="517848"/>
            </a:xfrm>
            <a:prstGeom prst="rect">
              <a:avLst/>
            </a:prstGeom>
          </p:spPr>
        </p:pic>
      </p:grpSp>
      <p:grpSp>
        <p:nvGrpSpPr>
          <p:cNvPr id="44" name="组合 9">
            <a:extLst>
              <a:ext uri="{FF2B5EF4-FFF2-40B4-BE49-F238E27FC236}">
                <a16:creationId xmlns:a16="http://schemas.microsoft.com/office/drawing/2014/main" id="{29E3A492-B079-4ADF-B677-C14DC399B3EF}"/>
              </a:ext>
            </a:extLst>
          </p:cNvPr>
          <p:cNvGrpSpPr/>
          <p:nvPr/>
        </p:nvGrpSpPr>
        <p:grpSpPr>
          <a:xfrm>
            <a:off x="6440421" y="1843231"/>
            <a:ext cx="2391740" cy="901234"/>
            <a:chOff x="2994904" y="2708200"/>
            <a:chExt cx="1859035" cy="501483"/>
          </a:xfrm>
        </p:grpSpPr>
        <p:sp>
          <p:nvSpPr>
            <p:cNvPr id="45" name="圆角矩形 8">
              <a:extLst>
                <a:ext uri="{FF2B5EF4-FFF2-40B4-BE49-F238E27FC236}">
                  <a16:creationId xmlns:a16="http://schemas.microsoft.com/office/drawing/2014/main" id="{6726B539-4CD5-4A16-9984-FA9DCD0DB116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ngọt lành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6" name="图片 7">
              <a:extLst>
                <a:ext uri="{FF2B5EF4-FFF2-40B4-BE49-F238E27FC236}">
                  <a16:creationId xmlns:a16="http://schemas.microsoft.com/office/drawing/2014/main" id="{E14B1E43-5348-445E-AF3E-C8ED765D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904" y="2708200"/>
              <a:ext cx="333638" cy="501483"/>
            </a:xfrm>
            <a:prstGeom prst="rect">
              <a:avLst/>
            </a:prstGeom>
          </p:spPr>
        </p:pic>
      </p:grpSp>
      <p:grpSp>
        <p:nvGrpSpPr>
          <p:cNvPr id="47" name="组合 9">
            <a:extLst>
              <a:ext uri="{FF2B5EF4-FFF2-40B4-BE49-F238E27FC236}">
                <a16:creationId xmlns:a16="http://schemas.microsoft.com/office/drawing/2014/main" id="{F8760C81-68D7-47AB-973F-BDDDD0DA30B2}"/>
              </a:ext>
            </a:extLst>
          </p:cNvPr>
          <p:cNvGrpSpPr/>
          <p:nvPr/>
        </p:nvGrpSpPr>
        <p:grpSpPr>
          <a:xfrm>
            <a:off x="6358548" y="3003039"/>
            <a:ext cx="2912452" cy="901232"/>
            <a:chOff x="2931268" y="2715942"/>
            <a:chExt cx="1922671" cy="501482"/>
          </a:xfrm>
        </p:grpSpPr>
        <p:sp>
          <p:nvSpPr>
            <p:cNvPr id="48" name="圆角矩形 8">
              <a:extLst>
                <a:ext uri="{FF2B5EF4-FFF2-40B4-BE49-F238E27FC236}">
                  <a16:creationId xmlns:a16="http://schemas.microsoft.com/office/drawing/2014/main" id="{72A578DC-8479-408D-8F47-B42832F6A451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lái máy bay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9" name="图片 7">
              <a:extLst>
                <a:ext uri="{FF2B5EF4-FFF2-40B4-BE49-F238E27FC236}">
                  <a16:creationId xmlns:a16="http://schemas.microsoft.com/office/drawing/2014/main" id="{B0CCF73F-4D57-4673-A293-18EF64231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268" y="2715942"/>
              <a:ext cx="379670" cy="501482"/>
            </a:xfrm>
            <a:prstGeom prst="rect">
              <a:avLst/>
            </a:prstGeom>
          </p:spPr>
        </p:pic>
      </p:grpSp>
      <p:grpSp>
        <p:nvGrpSpPr>
          <p:cNvPr id="28" name="组合 9">
            <a:extLst>
              <a:ext uri="{FF2B5EF4-FFF2-40B4-BE49-F238E27FC236}">
                <a16:creationId xmlns:a16="http://schemas.microsoft.com/office/drawing/2014/main" id="{D8D234C0-7E8F-4190-A1E1-A40E7E301D01}"/>
              </a:ext>
            </a:extLst>
          </p:cNvPr>
          <p:cNvGrpSpPr/>
          <p:nvPr/>
        </p:nvGrpSpPr>
        <p:grpSpPr>
          <a:xfrm>
            <a:off x="6585160" y="4264679"/>
            <a:ext cx="2319338" cy="881428"/>
            <a:chOff x="2929840" y="2700733"/>
            <a:chExt cx="1924099" cy="490462"/>
          </a:xfrm>
        </p:grpSpPr>
        <p:sp>
          <p:nvSpPr>
            <p:cNvPr id="29" name="圆角矩形 8">
              <a:extLst>
                <a:ext uri="{FF2B5EF4-FFF2-40B4-BE49-F238E27FC236}">
                  <a16:creationId xmlns:a16="http://schemas.microsoft.com/office/drawing/2014/main" id="{9789BBE4-A813-4E17-8DBA-DE133DC37ACA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Nếu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A1A984B0-7E10-487D-887E-41BC25EB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40" y="2700733"/>
              <a:ext cx="406721" cy="490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466056"/>
            <a:ext cx="12192000" cy="23919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9" y="5349595"/>
            <a:ext cx="1759222" cy="1487545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id="{1D6F5FE9-DAD0-4BB2-8091-FAEA62D8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4028" r="2021" b="1038"/>
          <a:stretch/>
        </p:blipFill>
        <p:spPr>
          <a:xfrm>
            <a:off x="4572000" y="38099"/>
            <a:ext cx="7327900" cy="5778501"/>
          </a:xfrm>
          <a:prstGeom prst="rect">
            <a:avLst/>
          </a:prstGeom>
        </p:spPr>
      </p:pic>
      <p:grpSp>
        <p:nvGrpSpPr>
          <p:cNvPr id="26" name="组合 8">
            <a:extLst>
              <a:ext uri="{FF2B5EF4-FFF2-40B4-BE49-F238E27FC236}">
                <a16:creationId xmlns:a16="http://schemas.microsoft.com/office/drawing/2014/main" id="{5A4BC593-7522-4C4F-8C94-1CF72EA197FD}"/>
              </a:ext>
            </a:extLst>
          </p:cNvPr>
          <p:cNvGrpSpPr/>
          <p:nvPr/>
        </p:nvGrpSpPr>
        <p:grpSpPr>
          <a:xfrm rot="19751015" flipH="1">
            <a:off x="10111323" y="636998"/>
            <a:ext cx="2050341" cy="2125366"/>
            <a:chOff x="8678463" y="2285008"/>
            <a:chExt cx="1420418" cy="1410265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E51F4EF7-0003-4B74-B300-A9420B081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4" t="42222" r="43541" b="42037"/>
            <a:stretch/>
          </p:blipFill>
          <p:spPr>
            <a:xfrm>
              <a:off x="9151366" y="2285008"/>
              <a:ext cx="947515" cy="665609"/>
            </a:xfrm>
            <a:prstGeom prst="rect">
              <a:avLst/>
            </a:prstGeom>
          </p:spPr>
        </p:pic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FA0E3E18-A8C3-4259-A1DE-E535C66F2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7" t="42222" r="28126" b="39074"/>
            <a:stretch/>
          </p:blipFill>
          <p:spPr>
            <a:xfrm rot="20681583">
              <a:off x="8678463" y="2733248"/>
              <a:ext cx="1343026" cy="962025"/>
            </a:xfrm>
            <a:prstGeom prst="rect">
              <a:avLst/>
            </a:prstGeom>
          </p:spPr>
        </p:pic>
      </p:grpSp>
      <p:pic>
        <p:nvPicPr>
          <p:cNvPr id="29" name="图片 1">
            <a:extLst>
              <a:ext uri="{FF2B5EF4-FFF2-40B4-BE49-F238E27FC236}">
                <a16:creationId xmlns:a16="http://schemas.microsoft.com/office/drawing/2014/main" id="{089F14E8-3225-4E4C-9909-507C9F71E3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/>
        </p:blipFill>
        <p:spPr>
          <a:xfrm>
            <a:off x="510631" y="337998"/>
            <a:ext cx="1974623" cy="1530174"/>
          </a:xfrm>
          <a:prstGeom prst="rect">
            <a:avLst/>
          </a:prstGeom>
        </p:spPr>
      </p:pic>
      <p:sp>
        <p:nvSpPr>
          <p:cNvPr id="40" name="文本框 5">
            <a:extLst>
              <a:ext uri="{FF2B5EF4-FFF2-40B4-BE49-F238E27FC236}">
                <a16:creationId xmlns:a16="http://schemas.microsoft.com/office/drawing/2014/main" id="{0BAB5016-D84A-4DD1-8DC1-41A8B377F95D}"/>
              </a:ext>
            </a:extLst>
          </p:cNvPr>
          <p:cNvSpPr txBox="1"/>
          <p:nvPr/>
        </p:nvSpPr>
        <p:spPr>
          <a:xfrm>
            <a:off x="6317729" y="1496481"/>
            <a:ext cx="5963456" cy="40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Lưng thẳng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tì ngực xuống bàn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Đầu hơi cúi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Mắt cách vở khoảng 25 - 30cm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chân để song song, thoải mái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gian yên tĩnh, 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có đủ ánh sáng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id="{BB7116FB-98D7-4C17-B646-EF92A2D08173}"/>
              </a:ext>
            </a:extLst>
          </p:cNvPr>
          <p:cNvSpPr txBox="1"/>
          <p:nvPr/>
        </p:nvSpPr>
        <p:spPr>
          <a:xfrm>
            <a:off x="6166039" y="899885"/>
            <a:ext cx="4267515" cy="112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Tư thế ngồi viết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20" name="组合 23">
            <a:extLst>
              <a:ext uri="{FF2B5EF4-FFF2-40B4-BE49-F238E27FC236}">
                <a16:creationId xmlns:a16="http://schemas.microsoft.com/office/drawing/2014/main" id="{7ECF9EA0-EDAA-4F6B-9A4E-CB40A22D3BC8}"/>
              </a:ext>
            </a:extLst>
          </p:cNvPr>
          <p:cNvGrpSpPr/>
          <p:nvPr/>
        </p:nvGrpSpPr>
        <p:grpSpPr>
          <a:xfrm>
            <a:off x="-159631" y="1052040"/>
            <a:ext cx="5963456" cy="4768358"/>
            <a:chOff x="4381194" y="1409624"/>
            <a:chExt cx="4012120" cy="3773283"/>
          </a:xfrm>
        </p:grpSpPr>
        <p:pic>
          <p:nvPicPr>
            <p:cNvPr id="21" name="图片 6">
              <a:extLst>
                <a:ext uri="{FF2B5EF4-FFF2-40B4-BE49-F238E27FC236}">
                  <a16:creationId xmlns:a16="http://schemas.microsoft.com/office/drawing/2014/main" id="{8793CC59-F18E-481D-BF2E-C91DA0BD6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194" y="1409624"/>
              <a:ext cx="4012120" cy="3773283"/>
            </a:xfrm>
            <a:prstGeom prst="rect">
              <a:avLst/>
            </a:prstGeom>
          </p:spPr>
        </p:pic>
        <p:grpSp>
          <p:nvGrpSpPr>
            <p:cNvPr id="22" name="组合 17">
              <a:extLst>
                <a:ext uri="{FF2B5EF4-FFF2-40B4-BE49-F238E27FC236}">
                  <a16:creationId xmlns:a16="http://schemas.microsoft.com/office/drawing/2014/main" id="{40C9789D-CC12-4882-9AC6-ADBB57CC174E}"/>
                </a:ext>
              </a:extLst>
            </p:cNvPr>
            <p:cNvGrpSpPr/>
            <p:nvPr/>
          </p:nvGrpSpPr>
          <p:grpSpPr>
            <a:xfrm>
              <a:off x="5043762" y="2238948"/>
              <a:ext cx="2894291" cy="1934552"/>
              <a:chOff x="5612948" y="1274435"/>
              <a:chExt cx="2894291" cy="1934552"/>
            </a:xfrm>
          </p:grpSpPr>
          <p:sp>
            <p:nvSpPr>
              <p:cNvPr id="23" name="文本框 18">
                <a:extLst>
                  <a:ext uri="{FF2B5EF4-FFF2-40B4-BE49-F238E27FC236}">
                    <a16:creationId xmlns:a16="http://schemas.microsoft.com/office/drawing/2014/main" id="{159FE243-2554-4F7C-AC4F-9EBE4A16A41B}"/>
                  </a:ext>
                </a:extLst>
              </p:cNvPr>
              <p:cNvSpPr txBox="1"/>
              <p:nvPr/>
            </p:nvSpPr>
            <p:spPr>
              <a:xfrm>
                <a:off x="5612948" y="1763677"/>
                <a:ext cx="2894291" cy="144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Tên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bài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lùi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vào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khoảng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vi-VN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3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ô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ly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Viết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hoa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chữ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cái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đầu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dòng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Mỗi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khổ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thơ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nhau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1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dòng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kẻ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文本框 19">
                <a:extLst>
                  <a:ext uri="{FF2B5EF4-FFF2-40B4-BE49-F238E27FC236}">
                    <a16:creationId xmlns:a16="http://schemas.microsoft.com/office/drawing/2014/main" id="{2474BDDF-4054-4687-8DDC-12F6B38E8F6D}"/>
                  </a:ext>
                </a:extLst>
              </p:cNvPr>
              <p:cNvSpPr txBox="1"/>
              <p:nvPr/>
            </p:nvSpPr>
            <p:spPr>
              <a:xfrm>
                <a:off x="5821378" y="1274435"/>
                <a:ext cx="2377438" cy="45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 viết thơ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46847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3" y="4263409"/>
            <a:ext cx="1637301" cy="23659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8" y="4350982"/>
            <a:ext cx="1793875" cy="24718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62865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53" y="6055171"/>
            <a:ext cx="1339672" cy="527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24" y="5894454"/>
            <a:ext cx="957210" cy="8492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5894455"/>
            <a:ext cx="956687" cy="849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AC781-7E11-47DE-B1B6-7D7B1B8A1862}"/>
              </a:ext>
            </a:extLst>
          </p:cNvPr>
          <p:cNvSpPr txBox="1"/>
          <p:nvPr/>
        </p:nvSpPr>
        <p:spPr>
          <a:xfrm>
            <a:off x="2152529" y="1351280"/>
            <a:ext cx="730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vào vở Chính tả</a:t>
            </a:r>
          </a:p>
          <a:p>
            <a:pPr algn="ctr"/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11</a:t>
            </a:r>
            <a:endParaRPr lang="vi-VN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879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58">
            <a:extLst>
              <a:ext uri="{FF2B5EF4-FFF2-40B4-BE49-F238E27FC236}">
                <a16:creationId xmlns:a16="http://schemas.microsoft.com/office/drawing/2014/main" id="{66832869-160D-412A-B411-961519BA3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2" y="5564303"/>
            <a:ext cx="3324135" cy="140736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" y="202906"/>
            <a:ext cx="4275722" cy="80319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1300" y="974931"/>
            <a:ext cx="8026400" cy="475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...ang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71830" y="2133909"/>
            <a:ext cx="40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74367" y="1549134"/>
            <a:ext cx="40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21607" y="3917467"/>
            <a:ext cx="411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90140" y="4502547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16953" y="5091121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92273" y="4508501"/>
            <a:ext cx="25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8207" name="Picture 15" descr="Nhiều lợi ích bất ngờ từ quả nhót - Báo Nghệ 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600200"/>
            <a:ext cx="416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042400" y="4953000"/>
            <a:ext cx="193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8F12AB-3AAC-4788-841C-FD8146FC887A}"/>
              </a:ext>
            </a:extLst>
          </p:cNvPr>
          <p:cNvSpPr/>
          <p:nvPr/>
        </p:nvSpPr>
        <p:spPr>
          <a:xfrm>
            <a:off x="5946195" y="-160417"/>
            <a:ext cx="4721805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969" y="5060576"/>
            <a:ext cx="1677879" cy="1718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074" y="404447"/>
            <a:ext cx="39927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/</a:t>
            </a:r>
            <a:r>
              <a:rPr lang="vi-VN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a)</a:t>
            </a:r>
            <a:r>
              <a:rPr lang="en-US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02905"/>
            <a:ext cx="7700782" cy="803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1874" y="404446"/>
            <a:ext cx="6795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89844"/>
            <a:ext cx="11836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Trạng Nồi</a:t>
            </a:r>
          </a:p>
          <a:p>
            <a:pPr algn="just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 có một học trò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.........tiếng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vùng là người hiếu học.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ông</a:t>
            </a:r>
            <a:r>
              <a:rPr 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vi-VN" sz="2800" b="1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trạng, nhà vua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ban </a:t>
            </a:r>
            <a:r>
              <a:rPr lang="vi-VN" sz="28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phép ông tự chọn quà tặng. Ai nấy rất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nhiên khi thấy ông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một chiếc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 bằng vàng. Thì ra, ông muốn mang chiếc nồi vàng ấy về tạ ơn người hàng xóm.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Thuơ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vi, vì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thi, không có thời gian kiếm gạo, ông thường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xóm lúc họ vừa dùng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bưa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vét cơm cháy suốt mấy tháng trời. Nhờ thế ông có thời gian học hành và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đạt.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8521" y="5327276"/>
            <a:ext cx="1677879" cy="1718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D0173-1403-12E9-02F6-E23C88CE5FE6}"/>
              </a:ext>
            </a:extLst>
          </p:cNvPr>
          <p:cNvSpPr txBox="1"/>
          <p:nvPr/>
        </p:nvSpPr>
        <p:spPr>
          <a:xfrm>
            <a:off x="5404207" y="1693037"/>
            <a:ext cx="60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254128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02905"/>
            <a:ext cx="7700782" cy="803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1874" y="404446"/>
            <a:ext cx="6795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20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89844"/>
            <a:ext cx="11836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Trạng Nồi</a:t>
            </a:r>
          </a:p>
          <a:p>
            <a:pPr algn="just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 có một học trò nghèo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khắp vùng là người hiếu học. Khi ông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trạng, nhà vua muốn ban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 phép ông tự chọn quà tặng. Ai nấy rất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nhiên khi thấy ông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một chiếc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 bằng vàng. Thì ra, ông muốn mang chiếc nồi vàng ấy về tạ ơn người hàng xóm.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vi, vì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thi, không có thời gian kiếm gạo, ông thường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xóm lúc họ vừa dùng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vét cơm cháy suốt mấy tháng trời. Nhờ thế ông có thời gian học hành và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đạt.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8521" y="5327276"/>
            <a:ext cx="1677879" cy="17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13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787</Words>
  <Application>Microsoft Office PowerPoint</Application>
  <PresentationFormat>Widescreen</PresentationFormat>
  <Paragraphs>92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微软雅黑</vt:lpstr>
      <vt:lpstr>.VnClarendon</vt:lpstr>
      <vt:lpstr>Arial</vt:lpstr>
      <vt:lpstr>Calibri</vt:lpstr>
      <vt:lpstr>Calibri Light</vt:lpstr>
      <vt:lpstr>Goudy Stout</vt:lpstr>
      <vt:lpstr>HP001</vt:lpstr>
      <vt:lpstr>HP001 4 hàng</vt:lpstr>
      <vt:lpstr>inpin heiti</vt:lpstr>
      <vt:lpstr>Times New Roman</vt:lpstr>
      <vt:lpstr>UVN Banh Mi</vt:lpstr>
      <vt:lpstr>Wingdings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Hong</dc:creator>
  <cp:lastModifiedBy>Nga Quuỳnh</cp:lastModifiedBy>
  <cp:revision>2</cp:revision>
  <dcterms:created xsi:type="dcterms:W3CDTF">2022-11-12T14:28:46Z</dcterms:created>
  <dcterms:modified xsi:type="dcterms:W3CDTF">2022-11-15T01:14:32Z</dcterms:modified>
</cp:coreProperties>
</file>