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5"/>
  </p:notesMasterIdLst>
  <p:sldIdLst>
    <p:sldId id="471" r:id="rId5"/>
    <p:sldId id="256" r:id="rId6"/>
    <p:sldId id="475" r:id="rId7"/>
    <p:sldId id="472" r:id="rId8"/>
    <p:sldId id="476" r:id="rId9"/>
    <p:sldId id="464" r:id="rId10"/>
    <p:sldId id="473" r:id="rId11"/>
    <p:sldId id="474" r:id="rId12"/>
    <p:sldId id="467" r:id="rId13"/>
    <p:sldId id="360" r:id="rId14"/>
  </p:sldIdLst>
  <p:sldSz cx="16184245" cy="9144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22630" indent="-26543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46530" indent="-53213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70430" indent="-79883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94330" indent="-106553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3300"/>
    <a:srgbClr val="339933"/>
    <a:srgbClr val="333300"/>
    <a:srgbClr val="FF0000"/>
    <a:srgbClr val="00FFFF"/>
    <a:srgbClr val="000099"/>
    <a:srgbClr val="66FFCC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2" autoAdjust="0"/>
    <p:restoredTop sz="85502" autoAdjust="0"/>
  </p:normalViewPr>
  <p:slideViewPr>
    <p:cSldViewPr>
      <p:cViewPr varScale="1">
        <p:scale>
          <a:sx n="35" d="100"/>
          <a:sy n="35" d="100"/>
        </p:scale>
        <p:origin x="34" y="941"/>
      </p:cViewPr>
      <p:guideLst>
        <p:guide orient="horz" pos="2880"/>
        <p:guide pos="5098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32C95DB8-0C4C-49B8-BE21-9E5C84CF7227}" type="datetimeFigureOut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288" y="685800"/>
            <a:ext cx="60674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577641D3-B927-4290-BE16-778A0CABAFD5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72263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44653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217043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89433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3618230" algn="l" defTabSz="144716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2130" algn="l" defTabSz="144716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65395" algn="l" defTabSz="144716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89295" algn="l" defTabSz="144716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87C3C6-E239-4B7C-9E48-1EFB9ADE885D}" type="slidenum">
              <a:rPr lang="en-US" altLang="en-US" smtClean="0">
                <a:solidFill>
                  <a:srgbClr val="000000"/>
                </a:solidFill>
              </a:rPr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3842" y="2840568"/>
            <a:ext cx="13756879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7685" y="5181600"/>
            <a:ext cx="11329194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23900" indent="0" algn="ctr">
              <a:buNone/>
              <a:defRPr/>
            </a:lvl2pPr>
            <a:lvl3pPr marL="1447165" indent="0" algn="ctr">
              <a:buNone/>
              <a:defRPr/>
            </a:lvl3pPr>
            <a:lvl4pPr marL="2171065" indent="0" algn="ctr">
              <a:buNone/>
              <a:defRPr/>
            </a:lvl4pPr>
            <a:lvl5pPr marL="2894330" indent="0" algn="ctr">
              <a:buNone/>
              <a:defRPr/>
            </a:lvl5pPr>
            <a:lvl6pPr marL="3618230" indent="0" algn="ctr">
              <a:buNone/>
              <a:defRPr/>
            </a:lvl6pPr>
            <a:lvl7pPr marL="4342130" indent="0" algn="ctr">
              <a:buNone/>
              <a:defRPr/>
            </a:lvl7pPr>
            <a:lvl8pPr marL="5065395" indent="0" algn="ctr">
              <a:buNone/>
              <a:defRPr/>
            </a:lvl8pPr>
            <a:lvl9pPr marL="578929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F3863-C829-4994-8694-162E75BBB68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4337B-249A-4A0E-B8EB-D9BBD64BEBB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33808" y="366185"/>
            <a:ext cx="3641527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228" y="366185"/>
            <a:ext cx="10654837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DEB4A-B131-4E6B-9CEC-36F6F6C5AB3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071" y="1496485"/>
            <a:ext cx="12138422" cy="3183466"/>
          </a:xfrm>
        </p:spPr>
        <p:txBody>
          <a:bodyPr anchor="b"/>
          <a:lstStyle>
            <a:lvl1pPr algn="ctr">
              <a:defRPr sz="7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3071" y="4802717"/>
            <a:ext cx="12138422" cy="2207682"/>
          </a:xfrm>
        </p:spPr>
        <p:txBody>
          <a:bodyPr/>
          <a:lstStyle>
            <a:lvl1pPr marL="0" indent="0" algn="ctr">
              <a:buNone/>
              <a:defRPr sz="3075"/>
            </a:lvl1pPr>
            <a:lvl2pPr marL="596900" indent="0" algn="ctr">
              <a:buNone/>
              <a:defRPr sz="2615"/>
            </a:lvl2pPr>
            <a:lvl3pPr marL="1193800" indent="0" algn="ctr">
              <a:buNone/>
              <a:defRPr sz="2310"/>
            </a:lvl3pPr>
            <a:lvl4pPr marL="1790065" indent="0" algn="ctr">
              <a:buNone/>
              <a:defRPr sz="2155"/>
            </a:lvl4pPr>
            <a:lvl5pPr marL="2386965" indent="0" algn="ctr">
              <a:buNone/>
              <a:defRPr sz="2155"/>
            </a:lvl5pPr>
            <a:lvl6pPr marL="2983865" indent="0" algn="ctr">
              <a:buNone/>
              <a:defRPr sz="2155"/>
            </a:lvl6pPr>
            <a:lvl7pPr marL="3580765" indent="0" algn="ctr">
              <a:buNone/>
              <a:defRPr sz="2155"/>
            </a:lvl7pPr>
            <a:lvl8pPr marL="4177665" indent="0" algn="ctr">
              <a:buNone/>
              <a:defRPr sz="2155"/>
            </a:lvl8pPr>
            <a:lvl9pPr marL="4773930" indent="0" algn="ctr">
              <a:buNone/>
              <a:defRPr sz="21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31D8C-4B94-46AA-84FA-83C70BB3EAA7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DE04-B981-4A85-AD50-A6564D24830E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B8FCF-3068-44AA-AD93-DF5E32CF0C11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0930B-AC5F-4389-97CD-185D3708E2EA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259" y="2279651"/>
            <a:ext cx="13959186" cy="3803649"/>
          </a:xfrm>
        </p:spPr>
        <p:txBody>
          <a:bodyPr anchor="b"/>
          <a:lstStyle>
            <a:lvl1pPr>
              <a:defRPr sz="7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259" y="6119285"/>
            <a:ext cx="13959186" cy="2000249"/>
          </a:xfrm>
        </p:spPr>
        <p:txBody>
          <a:bodyPr/>
          <a:lstStyle>
            <a:lvl1pPr marL="0" indent="0">
              <a:buNone/>
              <a:defRPr sz="3075">
                <a:solidFill>
                  <a:schemeClr val="tx1">
                    <a:tint val="75000"/>
                  </a:schemeClr>
                </a:solidFill>
              </a:defRPr>
            </a:lvl1pPr>
            <a:lvl2pPr marL="596900" indent="0">
              <a:buNone/>
              <a:defRPr sz="2615">
                <a:solidFill>
                  <a:schemeClr val="tx1">
                    <a:tint val="75000"/>
                  </a:schemeClr>
                </a:solidFill>
              </a:defRPr>
            </a:lvl2pPr>
            <a:lvl3pPr marL="119380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3pPr>
            <a:lvl4pPr marL="17900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4pPr>
            <a:lvl5pPr marL="23869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5pPr>
            <a:lvl6pPr marL="29838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6pPr>
            <a:lvl7pPr marL="35807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7pPr>
            <a:lvl8pPr marL="41776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8pPr>
            <a:lvl9pPr marL="4773930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195B4-07E6-45B8-B831-864B4774413E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9B1E-DE0E-4006-9DEB-4281831B1D86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2690" y="2434166"/>
            <a:ext cx="6878439" cy="58017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3436" y="2434166"/>
            <a:ext cx="6878439" cy="58017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8EB63-0760-45A3-BE6D-B1EDB0DA66F0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7079A-5BE6-4489-A802-E850C6EAF7C7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7" y="486836"/>
            <a:ext cx="13959186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798" y="2241552"/>
            <a:ext cx="6846829" cy="1098549"/>
          </a:xfrm>
        </p:spPr>
        <p:txBody>
          <a:bodyPr anchor="b"/>
          <a:lstStyle>
            <a:lvl1pPr marL="0" indent="0">
              <a:buNone/>
              <a:defRPr sz="3075" b="1"/>
            </a:lvl1pPr>
            <a:lvl2pPr marL="596900" indent="0">
              <a:buNone/>
              <a:defRPr sz="2615" b="1"/>
            </a:lvl2pPr>
            <a:lvl3pPr marL="1193800" indent="0">
              <a:buNone/>
              <a:defRPr sz="2310" b="1"/>
            </a:lvl3pPr>
            <a:lvl4pPr marL="1790065" indent="0">
              <a:buNone/>
              <a:defRPr sz="2155" b="1"/>
            </a:lvl4pPr>
            <a:lvl5pPr marL="2386965" indent="0">
              <a:buNone/>
              <a:defRPr sz="2155" b="1"/>
            </a:lvl5pPr>
            <a:lvl6pPr marL="2983865" indent="0">
              <a:buNone/>
              <a:defRPr sz="2155" b="1"/>
            </a:lvl6pPr>
            <a:lvl7pPr marL="3580765" indent="0">
              <a:buNone/>
              <a:defRPr sz="2155" b="1"/>
            </a:lvl7pPr>
            <a:lvl8pPr marL="4177665" indent="0">
              <a:buNone/>
              <a:defRPr sz="2155" b="1"/>
            </a:lvl8pPr>
            <a:lvl9pPr marL="4773930" indent="0">
              <a:buNone/>
              <a:defRPr sz="2155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4798" y="3340102"/>
            <a:ext cx="6846829" cy="49127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93434" y="2241552"/>
            <a:ext cx="6880548" cy="1098549"/>
          </a:xfrm>
        </p:spPr>
        <p:txBody>
          <a:bodyPr anchor="b"/>
          <a:lstStyle>
            <a:lvl1pPr marL="0" indent="0">
              <a:buNone/>
              <a:defRPr sz="3075" b="1"/>
            </a:lvl1pPr>
            <a:lvl2pPr marL="596900" indent="0">
              <a:buNone/>
              <a:defRPr sz="2615" b="1"/>
            </a:lvl2pPr>
            <a:lvl3pPr marL="1193800" indent="0">
              <a:buNone/>
              <a:defRPr sz="2310" b="1"/>
            </a:lvl3pPr>
            <a:lvl4pPr marL="1790065" indent="0">
              <a:buNone/>
              <a:defRPr sz="2155" b="1"/>
            </a:lvl4pPr>
            <a:lvl5pPr marL="2386965" indent="0">
              <a:buNone/>
              <a:defRPr sz="2155" b="1"/>
            </a:lvl5pPr>
            <a:lvl6pPr marL="2983865" indent="0">
              <a:buNone/>
              <a:defRPr sz="2155" b="1"/>
            </a:lvl6pPr>
            <a:lvl7pPr marL="3580765" indent="0">
              <a:buNone/>
              <a:defRPr sz="2155" b="1"/>
            </a:lvl7pPr>
            <a:lvl8pPr marL="4177665" indent="0">
              <a:buNone/>
              <a:defRPr sz="2155" b="1"/>
            </a:lvl8pPr>
            <a:lvl9pPr marL="4773930" indent="0">
              <a:buNone/>
              <a:defRPr sz="2155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193434" y="3340102"/>
            <a:ext cx="6880548" cy="49127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1381E-F0F6-449A-964F-A033EDA3B8D6}" type="datetimeFigureOut">
              <a:rPr lang="vi-VN"/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65795-E62D-44F2-859B-123E3DB46EC8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FE1A8-BEED-41DD-A30B-3FC31E3B31D8}" type="datetimeFigureOut">
              <a:rPr lang="vi-VN"/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E3730-95C1-4789-A214-4E7B108DF8F9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4E8FD-CD02-4E13-9A53-CD64ECC3E159}" type="datetimeFigureOut">
              <a:rPr lang="vi-VN"/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02FAB-B7A8-4B7F-A8AE-E63DAEE5C2BE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8" y="609602"/>
            <a:ext cx="5219942" cy="2133600"/>
          </a:xfrm>
        </p:spPr>
        <p:txBody>
          <a:bodyPr anchor="b"/>
          <a:lstStyle>
            <a:lvl1pPr>
              <a:defRPr sz="41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549" y="1316568"/>
            <a:ext cx="8193436" cy="6498168"/>
          </a:xfrm>
        </p:spPr>
        <p:txBody>
          <a:bodyPr/>
          <a:lstStyle>
            <a:lvl1pPr>
              <a:defRPr sz="4155"/>
            </a:lvl1pPr>
            <a:lvl2pPr>
              <a:defRPr sz="3690"/>
            </a:lvl2pPr>
            <a:lvl3pPr>
              <a:defRPr sz="3075"/>
            </a:lvl3pPr>
            <a:lvl4pPr>
              <a:defRPr sz="2615"/>
            </a:lvl4pPr>
            <a:lvl5pPr>
              <a:defRPr sz="2615"/>
            </a:lvl5pPr>
            <a:lvl6pPr>
              <a:defRPr sz="2615"/>
            </a:lvl6pPr>
            <a:lvl7pPr>
              <a:defRPr sz="2615"/>
            </a:lvl7pPr>
            <a:lvl8pPr>
              <a:defRPr sz="2615"/>
            </a:lvl8pPr>
            <a:lvl9pPr>
              <a:defRPr sz="2615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4798" y="2743200"/>
            <a:ext cx="5219942" cy="5082117"/>
          </a:xfrm>
        </p:spPr>
        <p:txBody>
          <a:bodyPr/>
          <a:lstStyle>
            <a:lvl1pPr marL="0" indent="0">
              <a:buNone/>
              <a:defRPr sz="2155"/>
            </a:lvl1pPr>
            <a:lvl2pPr marL="596900" indent="0">
              <a:buNone/>
              <a:defRPr sz="1845"/>
            </a:lvl2pPr>
            <a:lvl3pPr marL="1193800" indent="0">
              <a:buNone/>
              <a:defRPr sz="1540"/>
            </a:lvl3pPr>
            <a:lvl4pPr marL="1790065" indent="0">
              <a:buNone/>
              <a:defRPr sz="1230"/>
            </a:lvl4pPr>
            <a:lvl5pPr marL="2386965" indent="0">
              <a:buNone/>
              <a:defRPr sz="1230"/>
            </a:lvl5pPr>
            <a:lvl6pPr marL="2983865" indent="0">
              <a:buNone/>
              <a:defRPr sz="1230"/>
            </a:lvl6pPr>
            <a:lvl7pPr marL="3580765" indent="0">
              <a:buNone/>
              <a:defRPr sz="1230"/>
            </a:lvl7pPr>
            <a:lvl8pPr marL="4177665" indent="0">
              <a:buNone/>
              <a:defRPr sz="1230"/>
            </a:lvl8pPr>
            <a:lvl9pPr marL="4773930" indent="0">
              <a:buNone/>
              <a:defRPr sz="123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08099-653E-4466-AD39-70D218C8453C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44804-95EA-490B-B0E1-F54DA16AC3D3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0182A-1B3E-45E7-9532-8470F9B8BAA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8" y="609602"/>
            <a:ext cx="5219942" cy="2133600"/>
          </a:xfrm>
        </p:spPr>
        <p:txBody>
          <a:bodyPr anchor="b"/>
          <a:lstStyle>
            <a:lvl1pPr>
              <a:defRPr sz="41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0549" y="1316568"/>
            <a:ext cx="8193436" cy="6498168"/>
          </a:xfrm>
        </p:spPr>
        <p:txBody>
          <a:bodyPr rtlCol="0">
            <a:normAutofit/>
          </a:bodyPr>
          <a:lstStyle>
            <a:lvl1pPr marL="0" indent="0">
              <a:buNone/>
              <a:defRPr sz="4155"/>
            </a:lvl1pPr>
            <a:lvl2pPr marL="596900" indent="0">
              <a:buNone/>
              <a:defRPr sz="3690"/>
            </a:lvl2pPr>
            <a:lvl3pPr marL="1193800" indent="0">
              <a:buNone/>
              <a:defRPr sz="3075"/>
            </a:lvl3pPr>
            <a:lvl4pPr marL="1790065" indent="0">
              <a:buNone/>
              <a:defRPr sz="2615"/>
            </a:lvl4pPr>
            <a:lvl5pPr marL="2386965" indent="0">
              <a:buNone/>
              <a:defRPr sz="2615"/>
            </a:lvl5pPr>
            <a:lvl6pPr marL="2983865" indent="0">
              <a:buNone/>
              <a:defRPr sz="2615"/>
            </a:lvl6pPr>
            <a:lvl7pPr marL="3580765" indent="0">
              <a:buNone/>
              <a:defRPr sz="2615"/>
            </a:lvl7pPr>
            <a:lvl8pPr marL="4177665" indent="0">
              <a:buNone/>
              <a:defRPr sz="2615"/>
            </a:lvl8pPr>
            <a:lvl9pPr marL="4773930" indent="0">
              <a:buNone/>
              <a:defRPr sz="2615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4798" y="2743200"/>
            <a:ext cx="5219942" cy="5082117"/>
          </a:xfrm>
        </p:spPr>
        <p:txBody>
          <a:bodyPr/>
          <a:lstStyle>
            <a:lvl1pPr marL="0" indent="0">
              <a:buNone/>
              <a:defRPr sz="2155"/>
            </a:lvl1pPr>
            <a:lvl2pPr marL="596900" indent="0">
              <a:buNone/>
              <a:defRPr sz="1845"/>
            </a:lvl2pPr>
            <a:lvl3pPr marL="1193800" indent="0">
              <a:buNone/>
              <a:defRPr sz="1540"/>
            </a:lvl3pPr>
            <a:lvl4pPr marL="1790065" indent="0">
              <a:buNone/>
              <a:defRPr sz="1230"/>
            </a:lvl4pPr>
            <a:lvl5pPr marL="2386965" indent="0">
              <a:buNone/>
              <a:defRPr sz="1230"/>
            </a:lvl5pPr>
            <a:lvl6pPr marL="2983865" indent="0">
              <a:buNone/>
              <a:defRPr sz="1230"/>
            </a:lvl6pPr>
            <a:lvl7pPr marL="3580765" indent="0">
              <a:buNone/>
              <a:defRPr sz="1230"/>
            </a:lvl7pPr>
            <a:lvl8pPr marL="4177665" indent="0">
              <a:buNone/>
              <a:defRPr sz="1230"/>
            </a:lvl8pPr>
            <a:lvl9pPr marL="4773930" indent="0">
              <a:buNone/>
              <a:defRPr sz="123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F98F7-63F3-49CD-A0E5-480DF36FFD1A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5CFE4-4092-492E-83FC-7E707737CC0F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2FDA5-AFF5-4A3F-A888-CE0A9804469F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3B3E-6E8D-4924-8538-671A6E0B516D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2079" y="486834"/>
            <a:ext cx="348979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2692" y="486834"/>
            <a:ext cx="10267081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6C55-53C7-43B9-9FDC-1275875399E4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3702C-5373-408D-9E26-AE3551C30E9E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071" y="1496485"/>
            <a:ext cx="12138422" cy="3183466"/>
          </a:xfrm>
        </p:spPr>
        <p:txBody>
          <a:bodyPr anchor="b"/>
          <a:lstStyle>
            <a:lvl1pPr algn="ctr">
              <a:defRPr sz="7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3071" y="4802717"/>
            <a:ext cx="12138422" cy="2207682"/>
          </a:xfrm>
        </p:spPr>
        <p:txBody>
          <a:bodyPr/>
          <a:lstStyle>
            <a:lvl1pPr marL="0" indent="0" algn="ctr">
              <a:buNone/>
              <a:defRPr sz="3075"/>
            </a:lvl1pPr>
            <a:lvl2pPr marL="596900" indent="0" algn="ctr">
              <a:buNone/>
              <a:defRPr sz="2615"/>
            </a:lvl2pPr>
            <a:lvl3pPr marL="1193800" indent="0" algn="ctr">
              <a:buNone/>
              <a:defRPr sz="2310"/>
            </a:lvl3pPr>
            <a:lvl4pPr marL="1790065" indent="0" algn="ctr">
              <a:buNone/>
              <a:defRPr sz="2155"/>
            </a:lvl4pPr>
            <a:lvl5pPr marL="2386965" indent="0" algn="ctr">
              <a:buNone/>
              <a:defRPr sz="2155"/>
            </a:lvl5pPr>
            <a:lvl6pPr marL="2983865" indent="0" algn="ctr">
              <a:buNone/>
              <a:defRPr sz="2155"/>
            </a:lvl6pPr>
            <a:lvl7pPr marL="3580765" indent="0" algn="ctr">
              <a:buNone/>
              <a:defRPr sz="2155"/>
            </a:lvl7pPr>
            <a:lvl8pPr marL="4177665" indent="0" algn="ctr">
              <a:buNone/>
              <a:defRPr sz="2155"/>
            </a:lvl8pPr>
            <a:lvl9pPr marL="4773930" indent="0" algn="ctr">
              <a:buNone/>
              <a:defRPr sz="21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5432-7BEB-4A65-B9B7-26578430C2CA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72F82-AE45-49E7-A54E-612E82741EE8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4F74F-68AD-4B49-ADF0-BBFE3B6EFEBB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7F6FE-1C74-4A7C-B628-B15E58E19907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259" y="2279651"/>
            <a:ext cx="13959186" cy="3803649"/>
          </a:xfrm>
        </p:spPr>
        <p:txBody>
          <a:bodyPr anchor="b"/>
          <a:lstStyle>
            <a:lvl1pPr>
              <a:defRPr sz="7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259" y="6119285"/>
            <a:ext cx="13959186" cy="2000249"/>
          </a:xfrm>
        </p:spPr>
        <p:txBody>
          <a:bodyPr/>
          <a:lstStyle>
            <a:lvl1pPr marL="0" indent="0">
              <a:buNone/>
              <a:defRPr sz="3075">
                <a:solidFill>
                  <a:schemeClr val="tx1">
                    <a:tint val="75000"/>
                  </a:schemeClr>
                </a:solidFill>
              </a:defRPr>
            </a:lvl1pPr>
            <a:lvl2pPr marL="596900" indent="0">
              <a:buNone/>
              <a:defRPr sz="2615">
                <a:solidFill>
                  <a:schemeClr val="tx1">
                    <a:tint val="75000"/>
                  </a:schemeClr>
                </a:solidFill>
              </a:defRPr>
            </a:lvl2pPr>
            <a:lvl3pPr marL="119380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3pPr>
            <a:lvl4pPr marL="17900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4pPr>
            <a:lvl5pPr marL="23869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5pPr>
            <a:lvl6pPr marL="29838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6pPr>
            <a:lvl7pPr marL="35807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7pPr>
            <a:lvl8pPr marL="4177665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8pPr>
            <a:lvl9pPr marL="4773930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16236-885A-47D3-8267-6C2605181F3C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17B77-A024-449D-88AC-47F67BAC26C6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2690" y="2434166"/>
            <a:ext cx="6878439" cy="58017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3436" y="2434166"/>
            <a:ext cx="6878439" cy="58017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A7ACD-DD70-42A0-AEF5-24788E8C01D5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27CD0-6C04-487F-A1F9-D676D06D9391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7" y="486836"/>
            <a:ext cx="13959186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798" y="2241552"/>
            <a:ext cx="6846829" cy="1098549"/>
          </a:xfrm>
        </p:spPr>
        <p:txBody>
          <a:bodyPr anchor="b"/>
          <a:lstStyle>
            <a:lvl1pPr marL="0" indent="0">
              <a:buNone/>
              <a:defRPr sz="3075" b="1"/>
            </a:lvl1pPr>
            <a:lvl2pPr marL="596900" indent="0">
              <a:buNone/>
              <a:defRPr sz="2615" b="1"/>
            </a:lvl2pPr>
            <a:lvl3pPr marL="1193800" indent="0">
              <a:buNone/>
              <a:defRPr sz="2310" b="1"/>
            </a:lvl3pPr>
            <a:lvl4pPr marL="1790065" indent="0">
              <a:buNone/>
              <a:defRPr sz="2155" b="1"/>
            </a:lvl4pPr>
            <a:lvl5pPr marL="2386965" indent="0">
              <a:buNone/>
              <a:defRPr sz="2155" b="1"/>
            </a:lvl5pPr>
            <a:lvl6pPr marL="2983865" indent="0">
              <a:buNone/>
              <a:defRPr sz="2155" b="1"/>
            </a:lvl6pPr>
            <a:lvl7pPr marL="3580765" indent="0">
              <a:buNone/>
              <a:defRPr sz="2155" b="1"/>
            </a:lvl7pPr>
            <a:lvl8pPr marL="4177665" indent="0">
              <a:buNone/>
              <a:defRPr sz="2155" b="1"/>
            </a:lvl8pPr>
            <a:lvl9pPr marL="4773930" indent="0">
              <a:buNone/>
              <a:defRPr sz="2155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4798" y="3340102"/>
            <a:ext cx="6846829" cy="49127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93434" y="2241552"/>
            <a:ext cx="6880548" cy="1098549"/>
          </a:xfrm>
        </p:spPr>
        <p:txBody>
          <a:bodyPr anchor="b"/>
          <a:lstStyle>
            <a:lvl1pPr marL="0" indent="0">
              <a:buNone/>
              <a:defRPr sz="3075" b="1"/>
            </a:lvl1pPr>
            <a:lvl2pPr marL="596900" indent="0">
              <a:buNone/>
              <a:defRPr sz="2615" b="1"/>
            </a:lvl2pPr>
            <a:lvl3pPr marL="1193800" indent="0">
              <a:buNone/>
              <a:defRPr sz="2310" b="1"/>
            </a:lvl3pPr>
            <a:lvl4pPr marL="1790065" indent="0">
              <a:buNone/>
              <a:defRPr sz="2155" b="1"/>
            </a:lvl4pPr>
            <a:lvl5pPr marL="2386965" indent="0">
              <a:buNone/>
              <a:defRPr sz="2155" b="1"/>
            </a:lvl5pPr>
            <a:lvl6pPr marL="2983865" indent="0">
              <a:buNone/>
              <a:defRPr sz="2155" b="1"/>
            </a:lvl6pPr>
            <a:lvl7pPr marL="3580765" indent="0">
              <a:buNone/>
              <a:defRPr sz="2155" b="1"/>
            </a:lvl7pPr>
            <a:lvl8pPr marL="4177665" indent="0">
              <a:buNone/>
              <a:defRPr sz="2155" b="1"/>
            </a:lvl8pPr>
            <a:lvl9pPr marL="4773930" indent="0">
              <a:buNone/>
              <a:defRPr sz="2155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193434" y="3340102"/>
            <a:ext cx="6880548" cy="49127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B57BC-2AE1-424C-9E3C-EAA6B0F2F7F2}" type="datetimeFigureOut">
              <a:rPr lang="vi-VN"/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558AB-82EE-4A79-ABA8-5C8C3A929591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2B94D-A567-4989-BC86-16000F978BAC}" type="datetimeFigureOut">
              <a:rPr lang="vi-VN"/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D001D-B6F0-4034-81F3-B1E147B12BA4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AAB35-5D8A-45B2-8AF1-203BAA253D91}" type="datetimeFigureOut">
              <a:rPr lang="vi-VN"/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45C9-4A8B-4896-8D11-6BBF618F4E9F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9" y="5875867"/>
            <a:ext cx="13756879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9" y="3875618"/>
            <a:ext cx="13756879" cy="2000249"/>
          </a:xfrm>
        </p:spPr>
        <p:txBody>
          <a:bodyPr anchor="b"/>
          <a:lstStyle>
            <a:lvl1pPr marL="0" indent="0">
              <a:buNone/>
              <a:defRPr sz="3200"/>
            </a:lvl1pPr>
            <a:lvl2pPr marL="723900" indent="0">
              <a:buNone/>
              <a:defRPr sz="2800"/>
            </a:lvl2pPr>
            <a:lvl3pPr marL="1447165" indent="0">
              <a:buNone/>
              <a:defRPr sz="2500"/>
            </a:lvl3pPr>
            <a:lvl4pPr marL="2171065" indent="0">
              <a:buNone/>
              <a:defRPr sz="2200"/>
            </a:lvl4pPr>
            <a:lvl5pPr marL="2894330" indent="0">
              <a:buNone/>
              <a:defRPr sz="2200"/>
            </a:lvl5pPr>
            <a:lvl6pPr marL="3618230" indent="0">
              <a:buNone/>
              <a:defRPr sz="2200"/>
            </a:lvl6pPr>
            <a:lvl7pPr marL="4342130" indent="0">
              <a:buNone/>
              <a:defRPr sz="2200"/>
            </a:lvl7pPr>
            <a:lvl8pPr marL="5065395" indent="0">
              <a:buNone/>
              <a:defRPr sz="2200"/>
            </a:lvl8pPr>
            <a:lvl9pPr marL="5789295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9746C-D46D-4EDF-84C5-F0A6570C5C3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8" y="609602"/>
            <a:ext cx="5219942" cy="2133600"/>
          </a:xfrm>
        </p:spPr>
        <p:txBody>
          <a:bodyPr anchor="b"/>
          <a:lstStyle>
            <a:lvl1pPr>
              <a:defRPr sz="41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549" y="1316568"/>
            <a:ext cx="8193436" cy="6498168"/>
          </a:xfrm>
        </p:spPr>
        <p:txBody>
          <a:bodyPr/>
          <a:lstStyle>
            <a:lvl1pPr>
              <a:defRPr sz="4155"/>
            </a:lvl1pPr>
            <a:lvl2pPr>
              <a:defRPr sz="3690"/>
            </a:lvl2pPr>
            <a:lvl3pPr>
              <a:defRPr sz="3075"/>
            </a:lvl3pPr>
            <a:lvl4pPr>
              <a:defRPr sz="2615"/>
            </a:lvl4pPr>
            <a:lvl5pPr>
              <a:defRPr sz="2615"/>
            </a:lvl5pPr>
            <a:lvl6pPr>
              <a:defRPr sz="2615"/>
            </a:lvl6pPr>
            <a:lvl7pPr>
              <a:defRPr sz="2615"/>
            </a:lvl7pPr>
            <a:lvl8pPr>
              <a:defRPr sz="2615"/>
            </a:lvl8pPr>
            <a:lvl9pPr>
              <a:defRPr sz="2615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4798" y="2743200"/>
            <a:ext cx="5219942" cy="5082117"/>
          </a:xfrm>
        </p:spPr>
        <p:txBody>
          <a:bodyPr/>
          <a:lstStyle>
            <a:lvl1pPr marL="0" indent="0">
              <a:buNone/>
              <a:defRPr sz="2155"/>
            </a:lvl1pPr>
            <a:lvl2pPr marL="596900" indent="0">
              <a:buNone/>
              <a:defRPr sz="1845"/>
            </a:lvl2pPr>
            <a:lvl3pPr marL="1193800" indent="0">
              <a:buNone/>
              <a:defRPr sz="1540"/>
            </a:lvl3pPr>
            <a:lvl4pPr marL="1790065" indent="0">
              <a:buNone/>
              <a:defRPr sz="1230"/>
            </a:lvl4pPr>
            <a:lvl5pPr marL="2386965" indent="0">
              <a:buNone/>
              <a:defRPr sz="1230"/>
            </a:lvl5pPr>
            <a:lvl6pPr marL="2983865" indent="0">
              <a:buNone/>
              <a:defRPr sz="1230"/>
            </a:lvl6pPr>
            <a:lvl7pPr marL="3580765" indent="0">
              <a:buNone/>
              <a:defRPr sz="1230"/>
            </a:lvl7pPr>
            <a:lvl8pPr marL="4177665" indent="0">
              <a:buNone/>
              <a:defRPr sz="1230"/>
            </a:lvl8pPr>
            <a:lvl9pPr marL="4773930" indent="0">
              <a:buNone/>
              <a:defRPr sz="123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D0EB-D115-42E6-8ECB-5FE4480A5110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BF53-6462-4F8D-91DC-BB93D6B23B62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798" y="609602"/>
            <a:ext cx="5219942" cy="2133600"/>
          </a:xfrm>
        </p:spPr>
        <p:txBody>
          <a:bodyPr anchor="b"/>
          <a:lstStyle>
            <a:lvl1pPr>
              <a:defRPr sz="41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0549" y="1316568"/>
            <a:ext cx="8193436" cy="6498168"/>
          </a:xfrm>
        </p:spPr>
        <p:txBody>
          <a:bodyPr rtlCol="0">
            <a:normAutofit/>
          </a:bodyPr>
          <a:lstStyle>
            <a:lvl1pPr marL="0" indent="0">
              <a:buNone/>
              <a:defRPr sz="4155"/>
            </a:lvl1pPr>
            <a:lvl2pPr marL="596900" indent="0">
              <a:buNone/>
              <a:defRPr sz="3690"/>
            </a:lvl2pPr>
            <a:lvl3pPr marL="1193800" indent="0">
              <a:buNone/>
              <a:defRPr sz="3075"/>
            </a:lvl3pPr>
            <a:lvl4pPr marL="1790065" indent="0">
              <a:buNone/>
              <a:defRPr sz="2615"/>
            </a:lvl4pPr>
            <a:lvl5pPr marL="2386965" indent="0">
              <a:buNone/>
              <a:defRPr sz="2615"/>
            </a:lvl5pPr>
            <a:lvl6pPr marL="2983865" indent="0">
              <a:buNone/>
              <a:defRPr sz="2615"/>
            </a:lvl6pPr>
            <a:lvl7pPr marL="3580765" indent="0">
              <a:buNone/>
              <a:defRPr sz="2615"/>
            </a:lvl7pPr>
            <a:lvl8pPr marL="4177665" indent="0">
              <a:buNone/>
              <a:defRPr sz="2615"/>
            </a:lvl8pPr>
            <a:lvl9pPr marL="4773930" indent="0">
              <a:buNone/>
              <a:defRPr sz="2615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4798" y="2743200"/>
            <a:ext cx="5219942" cy="5082117"/>
          </a:xfrm>
        </p:spPr>
        <p:txBody>
          <a:bodyPr/>
          <a:lstStyle>
            <a:lvl1pPr marL="0" indent="0">
              <a:buNone/>
              <a:defRPr sz="2155"/>
            </a:lvl1pPr>
            <a:lvl2pPr marL="596900" indent="0">
              <a:buNone/>
              <a:defRPr sz="1845"/>
            </a:lvl2pPr>
            <a:lvl3pPr marL="1193800" indent="0">
              <a:buNone/>
              <a:defRPr sz="1540"/>
            </a:lvl3pPr>
            <a:lvl4pPr marL="1790065" indent="0">
              <a:buNone/>
              <a:defRPr sz="1230"/>
            </a:lvl4pPr>
            <a:lvl5pPr marL="2386965" indent="0">
              <a:buNone/>
              <a:defRPr sz="1230"/>
            </a:lvl5pPr>
            <a:lvl6pPr marL="2983865" indent="0">
              <a:buNone/>
              <a:defRPr sz="1230"/>
            </a:lvl6pPr>
            <a:lvl7pPr marL="3580765" indent="0">
              <a:buNone/>
              <a:defRPr sz="1230"/>
            </a:lvl7pPr>
            <a:lvl8pPr marL="4177665" indent="0">
              <a:buNone/>
              <a:defRPr sz="1230"/>
            </a:lvl8pPr>
            <a:lvl9pPr marL="4773930" indent="0">
              <a:buNone/>
              <a:defRPr sz="123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450FC-6E85-4EE1-B2F8-B5DFC305419C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F710-ED65-4C44-8B47-98BE83775943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B68D2-5AAB-48E4-B2CE-08C24FE9E4E2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B64C8-C67A-4ACF-AF38-CA11A48F5411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2079" y="486834"/>
            <a:ext cx="348979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2692" y="486834"/>
            <a:ext cx="10267081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46159-8D3D-4F2E-AE31-2271C2CE84AC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B9831-5BD5-4BE3-ABD5-E4912491B4B8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228" y="2133601"/>
            <a:ext cx="7148182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7153" y="2133601"/>
            <a:ext cx="7148182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8D6C0-F94E-4FC2-91A2-4454DABB9E3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228" y="2046817"/>
            <a:ext cx="7150993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3900" indent="0">
              <a:buNone/>
              <a:defRPr sz="3200" b="1"/>
            </a:lvl2pPr>
            <a:lvl3pPr marL="1447165" indent="0">
              <a:buNone/>
              <a:defRPr sz="2800" b="1"/>
            </a:lvl3pPr>
            <a:lvl4pPr marL="2171065" indent="0">
              <a:buNone/>
              <a:defRPr sz="2500" b="1"/>
            </a:lvl4pPr>
            <a:lvl5pPr marL="2894330" indent="0">
              <a:buNone/>
              <a:defRPr sz="2500" b="1"/>
            </a:lvl5pPr>
            <a:lvl6pPr marL="3618230" indent="0">
              <a:buNone/>
              <a:defRPr sz="2500" b="1"/>
            </a:lvl6pPr>
            <a:lvl7pPr marL="4342130" indent="0">
              <a:buNone/>
              <a:defRPr sz="2500" b="1"/>
            </a:lvl7pPr>
            <a:lvl8pPr marL="5065395" indent="0">
              <a:buNone/>
              <a:defRPr sz="2500" b="1"/>
            </a:lvl8pPr>
            <a:lvl9pPr marL="5789295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228" y="2899833"/>
            <a:ext cx="7150993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1534" y="2046817"/>
            <a:ext cx="7153802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3900" indent="0">
              <a:buNone/>
              <a:defRPr sz="3200" b="1"/>
            </a:lvl2pPr>
            <a:lvl3pPr marL="1447165" indent="0">
              <a:buNone/>
              <a:defRPr sz="2800" b="1"/>
            </a:lvl3pPr>
            <a:lvl4pPr marL="2171065" indent="0">
              <a:buNone/>
              <a:defRPr sz="2500" b="1"/>
            </a:lvl4pPr>
            <a:lvl5pPr marL="2894330" indent="0">
              <a:buNone/>
              <a:defRPr sz="2500" b="1"/>
            </a:lvl5pPr>
            <a:lvl6pPr marL="3618230" indent="0">
              <a:buNone/>
              <a:defRPr sz="2500" b="1"/>
            </a:lvl6pPr>
            <a:lvl7pPr marL="4342130" indent="0">
              <a:buNone/>
              <a:defRPr sz="2500" b="1"/>
            </a:lvl7pPr>
            <a:lvl8pPr marL="5065395" indent="0">
              <a:buNone/>
              <a:defRPr sz="2500" b="1"/>
            </a:lvl8pPr>
            <a:lvl9pPr marL="5789295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1534" y="2899833"/>
            <a:ext cx="7153802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8A53-ED49-4256-A8FC-600CC34BCD2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DDD0F-4F80-4668-BC10-38090FE1DF5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2610-6AF6-40E0-812D-AC37A03352C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229" y="364067"/>
            <a:ext cx="5324610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7715" y="364067"/>
            <a:ext cx="9047620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229" y="1913467"/>
            <a:ext cx="5324610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3900" indent="0">
              <a:buNone/>
              <a:defRPr sz="1900"/>
            </a:lvl2pPr>
            <a:lvl3pPr marL="1447165" indent="0">
              <a:buNone/>
              <a:defRPr sz="1600"/>
            </a:lvl3pPr>
            <a:lvl4pPr marL="2171065" indent="0">
              <a:buNone/>
              <a:defRPr sz="1400"/>
            </a:lvl4pPr>
            <a:lvl5pPr marL="2894330" indent="0">
              <a:buNone/>
              <a:defRPr sz="1400"/>
            </a:lvl5pPr>
            <a:lvl6pPr marL="3618230" indent="0">
              <a:buNone/>
              <a:defRPr sz="1400"/>
            </a:lvl6pPr>
            <a:lvl7pPr marL="4342130" indent="0">
              <a:buNone/>
              <a:defRPr sz="1400"/>
            </a:lvl7pPr>
            <a:lvl8pPr marL="5065395" indent="0">
              <a:buNone/>
              <a:defRPr sz="1400"/>
            </a:lvl8pPr>
            <a:lvl9pPr marL="578929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1548C-5D6F-4D3D-8554-4D244501324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2288" y="6400800"/>
            <a:ext cx="9710738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72288" y="817033"/>
            <a:ext cx="9710738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3900" indent="0">
              <a:buNone/>
              <a:defRPr sz="4400"/>
            </a:lvl2pPr>
            <a:lvl3pPr marL="1447165" indent="0">
              <a:buNone/>
              <a:defRPr sz="3800"/>
            </a:lvl3pPr>
            <a:lvl4pPr marL="2171065" indent="0">
              <a:buNone/>
              <a:defRPr sz="3200"/>
            </a:lvl4pPr>
            <a:lvl5pPr marL="2894330" indent="0">
              <a:buNone/>
              <a:defRPr sz="3200"/>
            </a:lvl5pPr>
            <a:lvl6pPr marL="3618230" indent="0">
              <a:buNone/>
              <a:defRPr sz="3200"/>
            </a:lvl6pPr>
            <a:lvl7pPr marL="4342130" indent="0">
              <a:buNone/>
              <a:defRPr sz="3200"/>
            </a:lvl7pPr>
            <a:lvl8pPr marL="5065395" indent="0">
              <a:buNone/>
              <a:defRPr sz="3200"/>
            </a:lvl8pPr>
            <a:lvl9pPr marL="5789295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2288" y="7156451"/>
            <a:ext cx="9710738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3900" indent="0">
              <a:buNone/>
              <a:defRPr sz="1900"/>
            </a:lvl2pPr>
            <a:lvl3pPr marL="1447165" indent="0">
              <a:buNone/>
              <a:defRPr sz="1600"/>
            </a:lvl3pPr>
            <a:lvl4pPr marL="2171065" indent="0">
              <a:buNone/>
              <a:defRPr sz="1400"/>
            </a:lvl4pPr>
            <a:lvl5pPr marL="2894330" indent="0">
              <a:buNone/>
              <a:defRPr sz="1400"/>
            </a:lvl5pPr>
            <a:lvl6pPr marL="3618230" indent="0">
              <a:buNone/>
              <a:defRPr sz="1400"/>
            </a:lvl6pPr>
            <a:lvl7pPr marL="4342130" indent="0">
              <a:buNone/>
              <a:defRPr sz="1400"/>
            </a:lvl7pPr>
            <a:lvl8pPr marL="5065395" indent="0">
              <a:buNone/>
              <a:defRPr sz="1400"/>
            </a:lvl8pPr>
            <a:lvl9pPr marL="578929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24433-0F96-4B14-88B1-E9B6EC8D08B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366713"/>
            <a:ext cx="14565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731" tIns="72366" rIns="144731" bIns="72366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133600"/>
            <a:ext cx="14565313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731" tIns="72366" rIns="144731" bIns="72366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8326438"/>
            <a:ext cx="3776663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44731" tIns="72366" rIns="144731" bIns="72366" numCol="1" anchor="t" anchorCtr="0" compatLnSpc="1"/>
          <a:lstStyle>
            <a:lvl1pPr eaLnBrk="1" hangingPunct="1">
              <a:defRPr sz="2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29263" y="8326438"/>
            <a:ext cx="5126037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44731" tIns="72366" rIns="144731" bIns="72366" numCol="1" anchor="t" anchorCtr="0" compatLnSpc="1"/>
          <a:lstStyle>
            <a:lvl1pPr algn="ctr" eaLnBrk="1" hangingPunct="1">
              <a:defRPr sz="2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98275" y="8326438"/>
            <a:ext cx="3776663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44731" tIns="72366" rIns="144731" bIns="72366" numCol="1" anchor="t" anchorCtr="0" compatLnSpc="1"/>
          <a:lstStyle>
            <a:lvl1pPr algn="r" eaLnBrk="1" hangingPunct="1">
              <a:defRPr sz="2200"/>
            </a:lvl1pPr>
          </a:lstStyle>
          <a:p>
            <a:pPr>
              <a:defRPr/>
            </a:pPr>
            <a:fld id="{26D65A18-CE0D-4327-B1C5-7402ED8736F6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5pPr>
      <a:lvl6pPr marL="723900" algn="ctr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6pPr>
      <a:lvl7pPr marL="1447165" algn="ctr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7pPr>
      <a:lvl8pPr marL="2171065" algn="ctr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8pPr>
      <a:lvl9pPr marL="2894330" algn="ctr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541655" indent="-541655" algn="l" rtl="0" eaLnBrk="0" fontAlgn="base" hangingPunct="0">
        <a:spcBef>
          <a:spcPct val="20000"/>
        </a:spcBef>
        <a:spcAft>
          <a:spcPct val="0"/>
        </a:spcAft>
        <a:buChar char="•"/>
        <a:defRPr sz="5100">
          <a:solidFill>
            <a:schemeClr val="tx1"/>
          </a:solidFill>
          <a:latin typeface="+mn-lt"/>
          <a:ea typeface="+mn-ea"/>
          <a:cs typeface="+mn-cs"/>
        </a:defRPr>
      </a:lvl1pPr>
      <a:lvl2pPr marL="1174750" indent="-450850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808480" indent="-36068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32380" indent="-36068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3256280" indent="-36068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3980180" indent="-36195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4704080" indent="-36195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5427345" indent="-36195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6151245" indent="-36195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3900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47165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71065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94330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618230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42130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65395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89295" algn="l" defTabSz="144716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1112838" y="487363"/>
            <a:ext cx="13958887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2838" y="2433638"/>
            <a:ext cx="13958887" cy="580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t" anchorCtr="0" compatLnSpc="1"/>
          <a:lstStyle/>
          <a:p>
            <a:pPr lvl="0"/>
            <a:r>
              <a:rPr lang="en-US" altLang="en-US" smtClean="0"/>
              <a:t>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2838" y="8475663"/>
            <a:ext cx="3641725" cy="485775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l" eaLnBrk="1" hangingPunct="1">
              <a:defRPr sz="15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50D153E-3149-44C1-935E-88CAD38B44D0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0988" y="8475663"/>
            <a:ext cx="5462587" cy="485775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ctr" eaLnBrk="1" hangingPunct="1">
              <a:defRPr sz="15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8475663"/>
            <a:ext cx="3641725" cy="485775"/>
          </a:xfrm>
          <a:prstGeom prst="rect">
            <a:avLst/>
          </a:prstGeom>
        </p:spPr>
        <p:txBody>
          <a:bodyPr vert="horz" wrap="square" lIns="79626" tIns="39813" rIns="79626" bIns="39813" numCol="1" anchor="ctr" anchorCtr="0" compatLnSpc="1"/>
          <a:lstStyle>
            <a:lvl1pPr algn="r" eaLnBrk="1" hangingPunct="1">
              <a:defRPr sz="1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554FC9-6CBB-422E-94BC-36F85757EFC4}" type="slidenum">
              <a:rPr lang="vi-VN" altLang="en-US"/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2pPr>
      <a:lvl3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3pPr>
      <a:lvl4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4pPr>
      <a:lvl5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97180" indent="-297180" algn="l" defTabSz="1192530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940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09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32823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6pPr>
      <a:lvl7pPr marL="38792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7pPr>
      <a:lvl8pPr marL="44761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8pPr>
      <a:lvl9pPr marL="5072380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9690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2pPr>
      <a:lvl3pPr marL="119380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7900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4pPr>
      <a:lvl5pPr marL="23869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5pPr>
      <a:lvl6pPr marL="29838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6pPr>
      <a:lvl7pPr marL="35807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7pPr>
      <a:lvl8pPr marL="41776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8pPr>
      <a:lvl9pPr marL="477393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1112838" y="487363"/>
            <a:ext cx="13958887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2838" y="2433638"/>
            <a:ext cx="13958887" cy="580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t" anchorCtr="0" compatLnSpc="1"/>
          <a:lstStyle/>
          <a:p>
            <a:pPr lvl="0"/>
            <a:r>
              <a:rPr lang="en-US" altLang="en-US" smtClean="0"/>
              <a:t>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2838" y="8475663"/>
            <a:ext cx="3641725" cy="485775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l">
              <a:defRPr sz="15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19D457-5227-4D26-A701-6DB05D27EBF8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0988" y="8475663"/>
            <a:ext cx="5462587" cy="485775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ctr">
              <a:defRPr sz="15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8475663"/>
            <a:ext cx="3641725" cy="485775"/>
          </a:xfrm>
          <a:prstGeom prst="rect">
            <a:avLst/>
          </a:prstGeom>
        </p:spPr>
        <p:txBody>
          <a:bodyPr vert="horz" wrap="square" lIns="79626" tIns="39813" rIns="79626" bIns="39813" numCol="1" anchor="ctr" anchorCtr="0" compatLnSpc="1"/>
          <a:lstStyle>
            <a:lvl1pPr algn="r">
              <a:defRPr sz="1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0552E9D-EE43-4139-A456-2C070F0EF370}" type="slidenum">
              <a:rPr lang="vi-VN" altLang="en-US"/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2pPr>
      <a:lvl3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3pPr>
      <a:lvl4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4pPr>
      <a:lvl5pPr algn="l" defTabSz="11925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192530" rtl="0" fontAlgn="base">
        <a:lnSpc>
          <a:spcPct val="90000"/>
        </a:lnSpc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97180" indent="-297180" algn="l" defTabSz="1192530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940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09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80" indent="-297180" algn="l" defTabSz="1192530" rtl="0" eaLnBrk="0" fontAlgn="base" hangingPunct="0">
        <a:lnSpc>
          <a:spcPct val="90000"/>
        </a:lnSpc>
        <a:spcBef>
          <a:spcPts val="65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32823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6pPr>
      <a:lvl7pPr marL="38792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7pPr>
      <a:lvl8pPr marL="4476115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8pPr>
      <a:lvl9pPr marL="5072380" indent="-298450" algn="l" defTabSz="119380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9690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2pPr>
      <a:lvl3pPr marL="119380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7900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4pPr>
      <a:lvl5pPr marL="23869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5pPr>
      <a:lvl6pPr marL="29838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6pPr>
      <a:lvl7pPr marL="35807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7pPr>
      <a:lvl8pPr marL="4177665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8pPr>
      <a:lvl9pPr marL="4773930" algn="l" defTabSz="1193800" rtl="0" eaLnBrk="1" latinLnBrk="0" hangingPunct="1">
        <a:defRPr sz="2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8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8881" y="7721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endParaRPr lang="vi-VN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1740" y="1755076"/>
            <a:ext cx="73152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CŨ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39081" y="2691805"/>
            <a:ext cx="919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Đọc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đã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đặt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ở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tập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3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505075" y="2757488"/>
            <a:ext cx="10991850" cy="196691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vi-VN" sz="4800" kern="10" dirty="0">
                <a:ln w="12700">
                  <a:solidFill>
                    <a:srgbClr val="000000"/>
                  </a:solidFill>
                  <a:rou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+mj-lt"/>
              </a:rPr>
              <a:t>Chúc các em chăm ngoan, học giỏi !</a:t>
            </a:r>
            <a:endParaRPr lang="vi-VN" sz="4800" kern="10" dirty="0">
              <a:ln w="12700">
                <a:solidFill>
                  <a:srgbClr val="000000"/>
                </a:solidFill>
                <a:round/>
              </a:ln>
              <a:solidFill>
                <a:srgbClr val="FFFF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+mj-lt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5916613"/>
            <a:ext cx="314960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5575" y="6108700"/>
            <a:ext cx="2603500" cy="29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sp>
        <p:nvSpPr>
          <p:cNvPr id="199689" name="AutoShape 9"/>
          <p:cNvSpPr>
            <a:spLocks noChangeArrowheads="1"/>
          </p:cNvSpPr>
          <p:nvPr/>
        </p:nvSpPr>
        <p:spPr bwMode="auto">
          <a:xfrm>
            <a:off x="2330450" y="347663"/>
            <a:ext cx="384175" cy="192087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99690" name="AutoShape 10"/>
          <p:cNvSpPr>
            <a:spLocks noChangeArrowheads="1"/>
          </p:cNvSpPr>
          <p:nvPr/>
        </p:nvSpPr>
        <p:spPr bwMode="auto">
          <a:xfrm>
            <a:off x="13496925" y="163513"/>
            <a:ext cx="382588" cy="368300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99691" name="AutoShape 11"/>
          <p:cNvSpPr>
            <a:spLocks noChangeArrowheads="1"/>
          </p:cNvSpPr>
          <p:nvPr/>
        </p:nvSpPr>
        <p:spPr bwMode="auto">
          <a:xfrm>
            <a:off x="3387725" y="2076450"/>
            <a:ext cx="571500" cy="368300"/>
          </a:xfrm>
          <a:prstGeom prst="star5">
            <a:avLst/>
          </a:prstGeom>
          <a:solidFill>
            <a:srgbClr val="66FF33"/>
          </a:solidFill>
          <a:ln w="38160">
            <a:solidFill>
              <a:srgbClr val="333399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99692" name="AutoShape 12"/>
          <p:cNvSpPr>
            <a:spLocks noChangeArrowheads="1"/>
          </p:cNvSpPr>
          <p:nvPr/>
        </p:nvSpPr>
        <p:spPr bwMode="auto">
          <a:xfrm>
            <a:off x="11391900" y="1528763"/>
            <a:ext cx="385763" cy="269875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99693" name="AutoShape 13"/>
          <p:cNvSpPr>
            <a:spLocks noChangeArrowheads="1"/>
          </p:cNvSpPr>
          <p:nvPr/>
        </p:nvSpPr>
        <p:spPr bwMode="auto">
          <a:xfrm>
            <a:off x="7804150" y="347663"/>
            <a:ext cx="193675" cy="287337"/>
          </a:xfrm>
          <a:prstGeom prst="star5">
            <a:avLst/>
          </a:prstGeom>
          <a:solidFill>
            <a:srgbClr val="66FF33"/>
          </a:solidFill>
          <a:ln w="38160">
            <a:solidFill>
              <a:srgbClr val="333399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199694" name="Picture 14" descr="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256" y="4724400"/>
            <a:ext cx="6143625" cy="28448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pic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8285163" y="1881188"/>
            <a:ext cx="214312" cy="238125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3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19468" name="Picture 7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Picture 8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0" name="Picture 9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6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1" name="Picture 10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2" name="Picture 11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6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12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5213" y="0"/>
            <a:ext cx="1693862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13" descr="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7875" y="0"/>
            <a:ext cx="1692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9489" y="-200660"/>
            <a:ext cx="3524250" cy="28575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-118744"/>
            <a:ext cx="3524250" cy="28575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EditPoints="1"/>
          </p:cNvSpPr>
          <p:nvPr/>
        </p:nvSpPr>
        <p:spPr bwMode="auto">
          <a:xfrm>
            <a:off x="3175" y="0"/>
            <a:ext cx="16178213" cy="9144000"/>
          </a:xfrm>
          <a:custGeom>
            <a:avLst/>
            <a:gdLst>
              <a:gd name="T0" fmla="*/ 278 w 5298"/>
              <a:gd name="T1" fmla="*/ 3904 h 4030"/>
              <a:gd name="T2" fmla="*/ 150 w 5298"/>
              <a:gd name="T3" fmla="*/ 3840 h 4030"/>
              <a:gd name="T4" fmla="*/ 73 w 5298"/>
              <a:gd name="T5" fmla="*/ 3985 h 4030"/>
              <a:gd name="T6" fmla="*/ 0 w 5298"/>
              <a:gd name="T7" fmla="*/ 3741 h 4030"/>
              <a:gd name="T8" fmla="*/ 128 w 5298"/>
              <a:gd name="T9" fmla="*/ 3613 h 4030"/>
              <a:gd name="T10" fmla="*/ 0 w 5298"/>
              <a:gd name="T11" fmla="*/ 3585 h 4030"/>
              <a:gd name="T12" fmla="*/ 44 w 5298"/>
              <a:gd name="T13" fmla="*/ 3365 h 4030"/>
              <a:gd name="T14" fmla="*/ 95 w 5298"/>
              <a:gd name="T15" fmla="*/ 3585 h 4030"/>
              <a:gd name="T16" fmla="*/ 381 w 5298"/>
              <a:gd name="T17" fmla="*/ 3916 h 4030"/>
              <a:gd name="T18" fmla="*/ 879 w 5298"/>
              <a:gd name="T19" fmla="*/ 4003 h 4030"/>
              <a:gd name="T20" fmla="*/ 887 w 5298"/>
              <a:gd name="T21" fmla="*/ 4030 h 4030"/>
              <a:gd name="T22" fmla="*/ 557 w 5298"/>
              <a:gd name="T23" fmla="*/ 4030 h 4030"/>
              <a:gd name="T24" fmla="*/ 498 w 5298"/>
              <a:gd name="T25" fmla="*/ 3987 h 4030"/>
              <a:gd name="T26" fmla="*/ 381 w 5298"/>
              <a:gd name="T27" fmla="*/ 4012 h 4030"/>
              <a:gd name="T28" fmla="*/ 5254 w 5298"/>
              <a:gd name="T29" fmla="*/ 4003 h 4030"/>
              <a:gd name="T30" fmla="*/ 5221 w 5298"/>
              <a:gd name="T31" fmla="*/ 3886 h 4030"/>
              <a:gd name="T32" fmla="*/ 5254 w 5298"/>
              <a:gd name="T33" fmla="*/ 3904 h 4030"/>
              <a:gd name="T34" fmla="*/ 5163 w 5298"/>
              <a:gd name="T35" fmla="*/ 3927 h 4030"/>
              <a:gd name="T36" fmla="*/ 5199 w 5298"/>
              <a:gd name="T37" fmla="*/ 3718 h 4030"/>
              <a:gd name="T38" fmla="*/ 5199 w 5298"/>
              <a:gd name="T39" fmla="*/ 3666 h 4030"/>
              <a:gd name="T40" fmla="*/ 5229 w 5298"/>
              <a:gd name="T41" fmla="*/ 3491 h 4030"/>
              <a:gd name="T42" fmla="*/ 5229 w 5298"/>
              <a:gd name="T43" fmla="*/ 3393 h 4030"/>
              <a:gd name="T44" fmla="*/ 5207 w 5298"/>
              <a:gd name="T45" fmla="*/ 3776 h 4030"/>
              <a:gd name="T46" fmla="*/ 4613 w 5298"/>
              <a:gd name="T47" fmla="*/ 3925 h 4030"/>
              <a:gd name="T48" fmla="*/ 4261 w 5298"/>
              <a:gd name="T49" fmla="*/ 3964 h 4030"/>
              <a:gd name="T50" fmla="*/ 4595 w 5298"/>
              <a:gd name="T51" fmla="*/ 3996 h 4030"/>
              <a:gd name="T52" fmla="*/ 4701 w 5298"/>
              <a:gd name="T53" fmla="*/ 4003 h 4030"/>
              <a:gd name="T54" fmla="*/ 4800 w 5298"/>
              <a:gd name="T55" fmla="*/ 4030 h 4030"/>
              <a:gd name="T56" fmla="*/ 5251 w 5298"/>
              <a:gd name="T57" fmla="*/ 3776 h 4030"/>
              <a:gd name="T58" fmla="*/ 5247 w 5298"/>
              <a:gd name="T59" fmla="*/ 688 h 4030"/>
              <a:gd name="T60" fmla="*/ 242 w 5298"/>
              <a:gd name="T61" fmla="*/ 144 h 4030"/>
              <a:gd name="T62" fmla="*/ 77 w 5298"/>
              <a:gd name="T63" fmla="*/ 211 h 4030"/>
              <a:gd name="T64" fmla="*/ 176 w 5298"/>
              <a:gd name="T65" fmla="*/ 84 h 4030"/>
              <a:gd name="T66" fmla="*/ 47 w 5298"/>
              <a:gd name="T67" fmla="*/ 254 h 4030"/>
              <a:gd name="T68" fmla="*/ 44 w 5298"/>
              <a:gd name="T69" fmla="*/ 323 h 4030"/>
              <a:gd name="T70" fmla="*/ 0 w 5298"/>
              <a:gd name="T71" fmla="*/ 385 h 4030"/>
              <a:gd name="T72" fmla="*/ 0 w 5298"/>
              <a:gd name="T73" fmla="*/ 566 h 4030"/>
              <a:gd name="T74" fmla="*/ 113 w 5298"/>
              <a:gd name="T75" fmla="*/ 566 h 4030"/>
              <a:gd name="T76" fmla="*/ 242 w 5298"/>
              <a:gd name="T77" fmla="*/ 167 h 4030"/>
              <a:gd name="T78" fmla="*/ 703 w 5298"/>
              <a:gd name="T79" fmla="*/ 59 h 4030"/>
              <a:gd name="T80" fmla="*/ 1037 w 5298"/>
              <a:gd name="T81" fmla="*/ 0 h 4030"/>
              <a:gd name="T82" fmla="*/ 652 w 5298"/>
              <a:gd name="T83" fmla="*/ 0 h 4030"/>
              <a:gd name="T84" fmla="*/ 447 w 5298"/>
              <a:gd name="T85" fmla="*/ 80 h 4030"/>
              <a:gd name="T86" fmla="*/ 403 w 5298"/>
              <a:gd name="T87" fmla="*/ 0 h 4030"/>
              <a:gd name="T88" fmla="*/ 242 w 5298"/>
              <a:gd name="T89" fmla="*/ 103 h 4030"/>
              <a:gd name="T90" fmla="*/ 5042 w 5298"/>
              <a:gd name="T91" fmla="*/ 48 h 4030"/>
              <a:gd name="T92" fmla="*/ 5097 w 5298"/>
              <a:gd name="T93" fmla="*/ 167 h 4030"/>
              <a:gd name="T94" fmla="*/ 5196 w 5298"/>
              <a:gd name="T95" fmla="*/ 84 h 4030"/>
              <a:gd name="T96" fmla="*/ 5298 w 5298"/>
              <a:gd name="T97" fmla="*/ 348 h 4030"/>
              <a:gd name="T98" fmla="*/ 5229 w 5298"/>
              <a:gd name="T99" fmla="*/ 392 h 4030"/>
              <a:gd name="T100" fmla="*/ 5298 w 5298"/>
              <a:gd name="T101" fmla="*/ 456 h 4030"/>
              <a:gd name="T102" fmla="*/ 5185 w 5298"/>
              <a:gd name="T103" fmla="*/ 665 h 4030"/>
              <a:gd name="T104" fmla="*/ 5130 w 5298"/>
              <a:gd name="T105" fmla="*/ 270 h 4030"/>
              <a:gd name="T106" fmla="*/ 4895 w 5298"/>
              <a:gd name="T107" fmla="*/ 59 h 4030"/>
              <a:gd name="T108" fmla="*/ 4375 w 5298"/>
              <a:gd name="T109" fmla="*/ 43 h 4030"/>
              <a:gd name="T110" fmla="*/ 4554 w 5298"/>
              <a:gd name="T111" fmla="*/ 43 h 4030"/>
              <a:gd name="T112" fmla="*/ 4683 w 5298"/>
              <a:gd name="T113" fmla="*/ 61 h 4030"/>
              <a:gd name="T114" fmla="*/ 4767 w 5298"/>
              <a:gd name="T115" fmla="*/ 61 h 4030"/>
              <a:gd name="T116" fmla="*/ 5298 w 5298"/>
              <a:gd name="T117" fmla="*/ 18 h 40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98"/>
              <a:gd name="T178" fmla="*/ 0 h 4030"/>
              <a:gd name="T179" fmla="*/ 5298 w 5298"/>
              <a:gd name="T180" fmla="*/ 4030 h 40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98" h="4030">
                <a:moveTo>
                  <a:pt x="1062" y="3998"/>
                </a:moveTo>
                <a:lnTo>
                  <a:pt x="4236" y="3998"/>
                </a:lnTo>
                <a:lnTo>
                  <a:pt x="4236" y="4030"/>
                </a:lnTo>
                <a:lnTo>
                  <a:pt x="1062" y="4030"/>
                </a:lnTo>
                <a:lnTo>
                  <a:pt x="1062" y="3998"/>
                </a:lnTo>
                <a:close/>
                <a:moveTo>
                  <a:pt x="44" y="4003"/>
                </a:moveTo>
                <a:lnTo>
                  <a:pt x="337" y="4003"/>
                </a:lnTo>
                <a:lnTo>
                  <a:pt x="337" y="3886"/>
                </a:lnTo>
                <a:lnTo>
                  <a:pt x="242" y="3886"/>
                </a:lnTo>
                <a:lnTo>
                  <a:pt x="242" y="3904"/>
                </a:lnTo>
                <a:lnTo>
                  <a:pt x="278" y="3904"/>
                </a:lnTo>
                <a:lnTo>
                  <a:pt x="308" y="3904"/>
                </a:lnTo>
                <a:lnTo>
                  <a:pt x="308" y="3982"/>
                </a:lnTo>
                <a:lnTo>
                  <a:pt x="256" y="3982"/>
                </a:lnTo>
                <a:lnTo>
                  <a:pt x="201" y="3982"/>
                </a:lnTo>
                <a:lnTo>
                  <a:pt x="201" y="3886"/>
                </a:lnTo>
                <a:lnTo>
                  <a:pt x="77" y="3886"/>
                </a:lnTo>
                <a:lnTo>
                  <a:pt x="77" y="3852"/>
                </a:lnTo>
                <a:lnTo>
                  <a:pt x="77" y="3819"/>
                </a:lnTo>
                <a:lnTo>
                  <a:pt x="113" y="3819"/>
                </a:lnTo>
                <a:lnTo>
                  <a:pt x="150" y="3819"/>
                </a:lnTo>
                <a:lnTo>
                  <a:pt x="150" y="3840"/>
                </a:lnTo>
                <a:lnTo>
                  <a:pt x="110" y="3840"/>
                </a:lnTo>
                <a:lnTo>
                  <a:pt x="110" y="3863"/>
                </a:lnTo>
                <a:lnTo>
                  <a:pt x="201" y="3863"/>
                </a:lnTo>
                <a:lnTo>
                  <a:pt x="201" y="3801"/>
                </a:lnTo>
                <a:lnTo>
                  <a:pt x="44" y="3801"/>
                </a:lnTo>
                <a:lnTo>
                  <a:pt x="44" y="3904"/>
                </a:lnTo>
                <a:lnTo>
                  <a:pt x="176" y="3904"/>
                </a:lnTo>
                <a:lnTo>
                  <a:pt x="176" y="3925"/>
                </a:lnTo>
                <a:lnTo>
                  <a:pt x="176" y="3946"/>
                </a:lnTo>
                <a:lnTo>
                  <a:pt x="176" y="3964"/>
                </a:lnTo>
                <a:lnTo>
                  <a:pt x="176" y="3985"/>
                </a:lnTo>
                <a:lnTo>
                  <a:pt x="73" y="3985"/>
                </a:lnTo>
                <a:lnTo>
                  <a:pt x="73" y="3964"/>
                </a:lnTo>
                <a:lnTo>
                  <a:pt x="73" y="3946"/>
                </a:lnTo>
                <a:lnTo>
                  <a:pt x="102" y="3946"/>
                </a:lnTo>
                <a:lnTo>
                  <a:pt x="102" y="3964"/>
                </a:lnTo>
                <a:lnTo>
                  <a:pt x="135" y="3964"/>
                </a:lnTo>
                <a:lnTo>
                  <a:pt x="135" y="3927"/>
                </a:lnTo>
                <a:lnTo>
                  <a:pt x="44" y="3927"/>
                </a:lnTo>
                <a:lnTo>
                  <a:pt x="44" y="4003"/>
                </a:lnTo>
                <a:close/>
                <a:moveTo>
                  <a:pt x="47" y="3776"/>
                </a:moveTo>
                <a:lnTo>
                  <a:pt x="47" y="3760"/>
                </a:lnTo>
                <a:lnTo>
                  <a:pt x="0" y="3760"/>
                </a:lnTo>
                <a:lnTo>
                  <a:pt x="0" y="3741"/>
                </a:lnTo>
                <a:lnTo>
                  <a:pt x="0" y="3721"/>
                </a:lnTo>
                <a:lnTo>
                  <a:pt x="0" y="3700"/>
                </a:lnTo>
                <a:lnTo>
                  <a:pt x="0" y="3682"/>
                </a:lnTo>
                <a:lnTo>
                  <a:pt x="51" y="3682"/>
                </a:lnTo>
                <a:lnTo>
                  <a:pt x="99" y="3682"/>
                </a:lnTo>
                <a:lnTo>
                  <a:pt x="99" y="3718"/>
                </a:lnTo>
                <a:lnTo>
                  <a:pt x="69" y="3718"/>
                </a:lnTo>
                <a:lnTo>
                  <a:pt x="69" y="3707"/>
                </a:lnTo>
                <a:lnTo>
                  <a:pt x="44" y="3707"/>
                </a:lnTo>
                <a:lnTo>
                  <a:pt x="44" y="3735"/>
                </a:lnTo>
                <a:lnTo>
                  <a:pt x="128" y="3735"/>
                </a:lnTo>
                <a:lnTo>
                  <a:pt x="128" y="3613"/>
                </a:lnTo>
                <a:lnTo>
                  <a:pt x="44" y="3613"/>
                </a:lnTo>
                <a:lnTo>
                  <a:pt x="44" y="3638"/>
                </a:lnTo>
                <a:lnTo>
                  <a:pt x="69" y="3638"/>
                </a:lnTo>
                <a:lnTo>
                  <a:pt x="69" y="3629"/>
                </a:lnTo>
                <a:lnTo>
                  <a:pt x="99" y="3629"/>
                </a:lnTo>
                <a:lnTo>
                  <a:pt x="99" y="3666"/>
                </a:lnTo>
                <a:lnTo>
                  <a:pt x="51" y="3666"/>
                </a:lnTo>
                <a:lnTo>
                  <a:pt x="0" y="3666"/>
                </a:lnTo>
                <a:lnTo>
                  <a:pt x="0" y="3645"/>
                </a:lnTo>
                <a:lnTo>
                  <a:pt x="0" y="3624"/>
                </a:lnTo>
                <a:lnTo>
                  <a:pt x="0" y="3606"/>
                </a:lnTo>
                <a:lnTo>
                  <a:pt x="0" y="3585"/>
                </a:lnTo>
                <a:lnTo>
                  <a:pt x="55" y="3585"/>
                </a:lnTo>
                <a:lnTo>
                  <a:pt x="55" y="3574"/>
                </a:lnTo>
                <a:lnTo>
                  <a:pt x="0" y="3574"/>
                </a:lnTo>
                <a:lnTo>
                  <a:pt x="0" y="3549"/>
                </a:lnTo>
                <a:lnTo>
                  <a:pt x="69" y="3549"/>
                </a:lnTo>
                <a:lnTo>
                  <a:pt x="69" y="3491"/>
                </a:lnTo>
                <a:lnTo>
                  <a:pt x="44" y="3491"/>
                </a:lnTo>
                <a:lnTo>
                  <a:pt x="0" y="3491"/>
                </a:lnTo>
                <a:lnTo>
                  <a:pt x="0" y="3464"/>
                </a:lnTo>
                <a:lnTo>
                  <a:pt x="0" y="3393"/>
                </a:lnTo>
                <a:lnTo>
                  <a:pt x="0" y="3365"/>
                </a:lnTo>
                <a:lnTo>
                  <a:pt x="44" y="3365"/>
                </a:lnTo>
                <a:lnTo>
                  <a:pt x="69" y="3365"/>
                </a:lnTo>
                <a:lnTo>
                  <a:pt x="106" y="3365"/>
                </a:lnTo>
                <a:lnTo>
                  <a:pt x="113" y="3365"/>
                </a:lnTo>
                <a:lnTo>
                  <a:pt x="113" y="3439"/>
                </a:lnTo>
                <a:lnTo>
                  <a:pt x="69" y="3439"/>
                </a:lnTo>
                <a:lnTo>
                  <a:pt x="69" y="3393"/>
                </a:lnTo>
                <a:lnTo>
                  <a:pt x="44" y="3393"/>
                </a:lnTo>
                <a:lnTo>
                  <a:pt x="44" y="3464"/>
                </a:lnTo>
                <a:lnTo>
                  <a:pt x="113" y="3464"/>
                </a:lnTo>
                <a:lnTo>
                  <a:pt x="113" y="3574"/>
                </a:lnTo>
                <a:lnTo>
                  <a:pt x="95" y="3574"/>
                </a:lnTo>
                <a:lnTo>
                  <a:pt x="95" y="3585"/>
                </a:lnTo>
                <a:lnTo>
                  <a:pt x="132" y="3585"/>
                </a:lnTo>
                <a:lnTo>
                  <a:pt x="168" y="3585"/>
                </a:lnTo>
                <a:lnTo>
                  <a:pt x="168" y="3760"/>
                </a:lnTo>
                <a:lnTo>
                  <a:pt x="132" y="3760"/>
                </a:lnTo>
                <a:lnTo>
                  <a:pt x="91" y="3760"/>
                </a:lnTo>
                <a:lnTo>
                  <a:pt x="91" y="3776"/>
                </a:lnTo>
                <a:lnTo>
                  <a:pt x="242" y="3776"/>
                </a:lnTo>
                <a:lnTo>
                  <a:pt x="242" y="3801"/>
                </a:lnTo>
                <a:lnTo>
                  <a:pt x="242" y="3863"/>
                </a:lnTo>
                <a:lnTo>
                  <a:pt x="381" y="3863"/>
                </a:lnTo>
                <a:lnTo>
                  <a:pt x="381" y="3891"/>
                </a:lnTo>
                <a:lnTo>
                  <a:pt x="381" y="3916"/>
                </a:lnTo>
                <a:lnTo>
                  <a:pt x="381" y="3943"/>
                </a:lnTo>
                <a:lnTo>
                  <a:pt x="381" y="3971"/>
                </a:lnTo>
                <a:lnTo>
                  <a:pt x="403" y="3971"/>
                </a:lnTo>
                <a:lnTo>
                  <a:pt x="403" y="3948"/>
                </a:lnTo>
                <a:lnTo>
                  <a:pt x="403" y="3925"/>
                </a:lnTo>
                <a:lnTo>
                  <a:pt x="685" y="3925"/>
                </a:lnTo>
                <a:lnTo>
                  <a:pt x="685" y="3948"/>
                </a:lnTo>
                <a:lnTo>
                  <a:pt x="685" y="3971"/>
                </a:lnTo>
                <a:lnTo>
                  <a:pt x="703" y="3971"/>
                </a:lnTo>
                <a:lnTo>
                  <a:pt x="703" y="3959"/>
                </a:lnTo>
                <a:lnTo>
                  <a:pt x="879" y="3959"/>
                </a:lnTo>
                <a:lnTo>
                  <a:pt x="879" y="4003"/>
                </a:lnTo>
                <a:lnTo>
                  <a:pt x="993" y="4003"/>
                </a:lnTo>
                <a:lnTo>
                  <a:pt x="993" y="3987"/>
                </a:lnTo>
                <a:lnTo>
                  <a:pt x="923" y="3987"/>
                </a:lnTo>
                <a:lnTo>
                  <a:pt x="923" y="3959"/>
                </a:lnTo>
                <a:lnTo>
                  <a:pt x="1037" y="3959"/>
                </a:lnTo>
                <a:lnTo>
                  <a:pt x="1037" y="3964"/>
                </a:lnTo>
                <a:lnTo>
                  <a:pt x="1037" y="3987"/>
                </a:lnTo>
                <a:lnTo>
                  <a:pt x="1037" y="4003"/>
                </a:lnTo>
                <a:lnTo>
                  <a:pt x="1037" y="4030"/>
                </a:lnTo>
                <a:lnTo>
                  <a:pt x="985" y="4030"/>
                </a:lnTo>
                <a:lnTo>
                  <a:pt x="938" y="4030"/>
                </a:lnTo>
                <a:lnTo>
                  <a:pt x="887" y="4030"/>
                </a:lnTo>
                <a:lnTo>
                  <a:pt x="835" y="4030"/>
                </a:lnTo>
                <a:lnTo>
                  <a:pt x="835" y="3987"/>
                </a:lnTo>
                <a:lnTo>
                  <a:pt x="744" y="3987"/>
                </a:lnTo>
                <a:lnTo>
                  <a:pt x="744" y="4030"/>
                </a:lnTo>
                <a:lnTo>
                  <a:pt x="703" y="4030"/>
                </a:lnTo>
                <a:lnTo>
                  <a:pt x="703" y="3996"/>
                </a:lnTo>
                <a:lnTo>
                  <a:pt x="685" y="3996"/>
                </a:lnTo>
                <a:lnTo>
                  <a:pt x="685" y="4030"/>
                </a:lnTo>
                <a:lnTo>
                  <a:pt x="652" y="4030"/>
                </a:lnTo>
                <a:lnTo>
                  <a:pt x="619" y="4030"/>
                </a:lnTo>
                <a:lnTo>
                  <a:pt x="590" y="4030"/>
                </a:lnTo>
                <a:lnTo>
                  <a:pt x="557" y="4030"/>
                </a:lnTo>
                <a:lnTo>
                  <a:pt x="557" y="3998"/>
                </a:lnTo>
                <a:lnTo>
                  <a:pt x="557" y="3969"/>
                </a:lnTo>
                <a:lnTo>
                  <a:pt x="615" y="3969"/>
                </a:lnTo>
                <a:lnTo>
                  <a:pt x="615" y="3987"/>
                </a:lnTo>
                <a:lnTo>
                  <a:pt x="597" y="3987"/>
                </a:lnTo>
                <a:lnTo>
                  <a:pt x="597" y="4003"/>
                </a:lnTo>
                <a:lnTo>
                  <a:pt x="641" y="4003"/>
                </a:lnTo>
                <a:lnTo>
                  <a:pt x="641" y="3950"/>
                </a:lnTo>
                <a:lnTo>
                  <a:pt x="447" y="3950"/>
                </a:lnTo>
                <a:lnTo>
                  <a:pt x="447" y="4003"/>
                </a:lnTo>
                <a:lnTo>
                  <a:pt x="498" y="4003"/>
                </a:lnTo>
                <a:lnTo>
                  <a:pt x="498" y="3987"/>
                </a:lnTo>
                <a:lnTo>
                  <a:pt x="473" y="3987"/>
                </a:lnTo>
                <a:lnTo>
                  <a:pt x="473" y="3969"/>
                </a:lnTo>
                <a:lnTo>
                  <a:pt x="531" y="3969"/>
                </a:lnTo>
                <a:lnTo>
                  <a:pt x="531" y="3998"/>
                </a:lnTo>
                <a:lnTo>
                  <a:pt x="531" y="4030"/>
                </a:lnTo>
                <a:lnTo>
                  <a:pt x="498" y="4030"/>
                </a:lnTo>
                <a:lnTo>
                  <a:pt x="469" y="4030"/>
                </a:lnTo>
                <a:lnTo>
                  <a:pt x="436" y="4030"/>
                </a:lnTo>
                <a:lnTo>
                  <a:pt x="403" y="4030"/>
                </a:lnTo>
                <a:lnTo>
                  <a:pt x="403" y="3996"/>
                </a:lnTo>
                <a:lnTo>
                  <a:pt x="381" y="3996"/>
                </a:lnTo>
                <a:lnTo>
                  <a:pt x="381" y="4012"/>
                </a:lnTo>
                <a:lnTo>
                  <a:pt x="381" y="4030"/>
                </a:lnTo>
                <a:lnTo>
                  <a:pt x="0" y="4030"/>
                </a:lnTo>
                <a:lnTo>
                  <a:pt x="0" y="4012"/>
                </a:lnTo>
                <a:lnTo>
                  <a:pt x="0" y="3776"/>
                </a:lnTo>
                <a:lnTo>
                  <a:pt x="47" y="3776"/>
                </a:lnTo>
                <a:close/>
                <a:moveTo>
                  <a:pt x="278" y="3959"/>
                </a:moveTo>
                <a:lnTo>
                  <a:pt x="278" y="3927"/>
                </a:lnTo>
                <a:lnTo>
                  <a:pt x="242" y="3927"/>
                </a:lnTo>
                <a:lnTo>
                  <a:pt x="242" y="3959"/>
                </a:lnTo>
                <a:lnTo>
                  <a:pt x="278" y="3959"/>
                </a:lnTo>
                <a:close/>
                <a:moveTo>
                  <a:pt x="5254" y="4003"/>
                </a:moveTo>
                <a:lnTo>
                  <a:pt x="4961" y="4003"/>
                </a:lnTo>
                <a:lnTo>
                  <a:pt x="4961" y="3886"/>
                </a:lnTo>
                <a:lnTo>
                  <a:pt x="5056" y="3886"/>
                </a:lnTo>
                <a:lnTo>
                  <a:pt x="5056" y="3904"/>
                </a:lnTo>
                <a:lnTo>
                  <a:pt x="5020" y="3904"/>
                </a:lnTo>
                <a:lnTo>
                  <a:pt x="4990" y="3904"/>
                </a:lnTo>
                <a:lnTo>
                  <a:pt x="4990" y="3982"/>
                </a:lnTo>
                <a:lnTo>
                  <a:pt x="5042" y="3982"/>
                </a:lnTo>
                <a:lnTo>
                  <a:pt x="5097" y="3982"/>
                </a:lnTo>
                <a:lnTo>
                  <a:pt x="5097" y="3886"/>
                </a:lnTo>
                <a:lnTo>
                  <a:pt x="5221" y="3886"/>
                </a:lnTo>
                <a:lnTo>
                  <a:pt x="5221" y="3852"/>
                </a:lnTo>
                <a:lnTo>
                  <a:pt x="5221" y="3819"/>
                </a:lnTo>
                <a:lnTo>
                  <a:pt x="5185" y="3819"/>
                </a:lnTo>
                <a:lnTo>
                  <a:pt x="5148" y="3819"/>
                </a:lnTo>
                <a:lnTo>
                  <a:pt x="5148" y="3840"/>
                </a:lnTo>
                <a:lnTo>
                  <a:pt x="5188" y="3840"/>
                </a:lnTo>
                <a:lnTo>
                  <a:pt x="5188" y="3863"/>
                </a:lnTo>
                <a:lnTo>
                  <a:pt x="5097" y="3863"/>
                </a:lnTo>
                <a:lnTo>
                  <a:pt x="5097" y="3801"/>
                </a:lnTo>
                <a:lnTo>
                  <a:pt x="5254" y="3801"/>
                </a:lnTo>
                <a:lnTo>
                  <a:pt x="5254" y="3904"/>
                </a:lnTo>
                <a:lnTo>
                  <a:pt x="5122" y="3904"/>
                </a:lnTo>
                <a:lnTo>
                  <a:pt x="5122" y="3925"/>
                </a:lnTo>
                <a:lnTo>
                  <a:pt x="5122" y="3946"/>
                </a:lnTo>
                <a:lnTo>
                  <a:pt x="5122" y="3964"/>
                </a:lnTo>
                <a:lnTo>
                  <a:pt x="5122" y="3985"/>
                </a:lnTo>
                <a:lnTo>
                  <a:pt x="5225" y="3985"/>
                </a:lnTo>
                <a:lnTo>
                  <a:pt x="5225" y="3964"/>
                </a:lnTo>
                <a:lnTo>
                  <a:pt x="5225" y="3946"/>
                </a:lnTo>
                <a:lnTo>
                  <a:pt x="5196" y="3946"/>
                </a:lnTo>
                <a:lnTo>
                  <a:pt x="5196" y="3964"/>
                </a:lnTo>
                <a:lnTo>
                  <a:pt x="5163" y="3964"/>
                </a:lnTo>
                <a:lnTo>
                  <a:pt x="5163" y="3927"/>
                </a:lnTo>
                <a:lnTo>
                  <a:pt x="5254" y="3927"/>
                </a:lnTo>
                <a:lnTo>
                  <a:pt x="5254" y="4003"/>
                </a:lnTo>
                <a:close/>
                <a:moveTo>
                  <a:pt x="5251" y="3776"/>
                </a:moveTo>
                <a:lnTo>
                  <a:pt x="5251" y="3760"/>
                </a:lnTo>
                <a:lnTo>
                  <a:pt x="5298" y="3760"/>
                </a:lnTo>
                <a:lnTo>
                  <a:pt x="5298" y="3741"/>
                </a:lnTo>
                <a:lnTo>
                  <a:pt x="5298" y="3721"/>
                </a:lnTo>
                <a:lnTo>
                  <a:pt x="5298" y="3700"/>
                </a:lnTo>
                <a:lnTo>
                  <a:pt x="5298" y="3682"/>
                </a:lnTo>
                <a:lnTo>
                  <a:pt x="5247" y="3682"/>
                </a:lnTo>
                <a:lnTo>
                  <a:pt x="5199" y="3682"/>
                </a:lnTo>
                <a:lnTo>
                  <a:pt x="5199" y="3718"/>
                </a:lnTo>
                <a:lnTo>
                  <a:pt x="5229" y="3718"/>
                </a:lnTo>
                <a:lnTo>
                  <a:pt x="5229" y="3707"/>
                </a:lnTo>
                <a:lnTo>
                  <a:pt x="5254" y="3707"/>
                </a:lnTo>
                <a:lnTo>
                  <a:pt x="5254" y="3735"/>
                </a:lnTo>
                <a:lnTo>
                  <a:pt x="5170" y="3735"/>
                </a:lnTo>
                <a:lnTo>
                  <a:pt x="5170" y="3613"/>
                </a:lnTo>
                <a:lnTo>
                  <a:pt x="5254" y="3613"/>
                </a:lnTo>
                <a:lnTo>
                  <a:pt x="5254" y="3638"/>
                </a:lnTo>
                <a:lnTo>
                  <a:pt x="5229" y="3638"/>
                </a:lnTo>
                <a:lnTo>
                  <a:pt x="5229" y="3629"/>
                </a:lnTo>
                <a:lnTo>
                  <a:pt x="5199" y="3629"/>
                </a:lnTo>
                <a:lnTo>
                  <a:pt x="5199" y="3666"/>
                </a:lnTo>
                <a:lnTo>
                  <a:pt x="5247" y="3666"/>
                </a:lnTo>
                <a:lnTo>
                  <a:pt x="5298" y="3666"/>
                </a:lnTo>
                <a:lnTo>
                  <a:pt x="5298" y="3645"/>
                </a:lnTo>
                <a:lnTo>
                  <a:pt x="5298" y="3624"/>
                </a:lnTo>
                <a:lnTo>
                  <a:pt x="5298" y="3606"/>
                </a:lnTo>
                <a:lnTo>
                  <a:pt x="5298" y="3585"/>
                </a:lnTo>
                <a:lnTo>
                  <a:pt x="5243" y="3585"/>
                </a:lnTo>
                <a:lnTo>
                  <a:pt x="5243" y="3574"/>
                </a:lnTo>
                <a:lnTo>
                  <a:pt x="5298" y="3574"/>
                </a:lnTo>
                <a:lnTo>
                  <a:pt x="5298" y="3549"/>
                </a:lnTo>
                <a:lnTo>
                  <a:pt x="5229" y="3549"/>
                </a:lnTo>
                <a:lnTo>
                  <a:pt x="5229" y="3491"/>
                </a:lnTo>
                <a:lnTo>
                  <a:pt x="5254" y="3491"/>
                </a:lnTo>
                <a:lnTo>
                  <a:pt x="5298" y="3491"/>
                </a:lnTo>
                <a:lnTo>
                  <a:pt x="5298" y="3464"/>
                </a:lnTo>
                <a:lnTo>
                  <a:pt x="5298" y="3393"/>
                </a:lnTo>
                <a:lnTo>
                  <a:pt x="5298" y="3365"/>
                </a:lnTo>
                <a:lnTo>
                  <a:pt x="5254" y="3365"/>
                </a:lnTo>
                <a:lnTo>
                  <a:pt x="5229" y="3365"/>
                </a:lnTo>
                <a:lnTo>
                  <a:pt x="5192" y="3365"/>
                </a:lnTo>
                <a:lnTo>
                  <a:pt x="5185" y="3365"/>
                </a:lnTo>
                <a:lnTo>
                  <a:pt x="5185" y="3439"/>
                </a:lnTo>
                <a:lnTo>
                  <a:pt x="5229" y="3439"/>
                </a:lnTo>
                <a:lnTo>
                  <a:pt x="5229" y="3393"/>
                </a:lnTo>
                <a:lnTo>
                  <a:pt x="5254" y="3393"/>
                </a:lnTo>
                <a:lnTo>
                  <a:pt x="5254" y="3464"/>
                </a:lnTo>
                <a:lnTo>
                  <a:pt x="5185" y="3464"/>
                </a:lnTo>
                <a:lnTo>
                  <a:pt x="5185" y="3574"/>
                </a:lnTo>
                <a:lnTo>
                  <a:pt x="5203" y="3574"/>
                </a:lnTo>
                <a:lnTo>
                  <a:pt x="5203" y="3585"/>
                </a:lnTo>
                <a:lnTo>
                  <a:pt x="5166" y="3585"/>
                </a:lnTo>
                <a:lnTo>
                  <a:pt x="5130" y="3585"/>
                </a:lnTo>
                <a:lnTo>
                  <a:pt x="5130" y="3760"/>
                </a:lnTo>
                <a:lnTo>
                  <a:pt x="5166" y="3760"/>
                </a:lnTo>
                <a:lnTo>
                  <a:pt x="5207" y="3760"/>
                </a:lnTo>
                <a:lnTo>
                  <a:pt x="5207" y="3776"/>
                </a:lnTo>
                <a:lnTo>
                  <a:pt x="5056" y="3776"/>
                </a:lnTo>
                <a:lnTo>
                  <a:pt x="5056" y="3801"/>
                </a:lnTo>
                <a:lnTo>
                  <a:pt x="5056" y="3863"/>
                </a:lnTo>
                <a:lnTo>
                  <a:pt x="4917" y="3863"/>
                </a:lnTo>
                <a:lnTo>
                  <a:pt x="4917" y="3891"/>
                </a:lnTo>
                <a:lnTo>
                  <a:pt x="4917" y="3916"/>
                </a:lnTo>
                <a:lnTo>
                  <a:pt x="4917" y="3943"/>
                </a:lnTo>
                <a:lnTo>
                  <a:pt x="4917" y="3971"/>
                </a:lnTo>
                <a:lnTo>
                  <a:pt x="4895" y="3971"/>
                </a:lnTo>
                <a:lnTo>
                  <a:pt x="4895" y="3948"/>
                </a:lnTo>
                <a:lnTo>
                  <a:pt x="4895" y="3925"/>
                </a:lnTo>
                <a:lnTo>
                  <a:pt x="4613" y="3925"/>
                </a:lnTo>
                <a:lnTo>
                  <a:pt x="4613" y="3948"/>
                </a:lnTo>
                <a:lnTo>
                  <a:pt x="4613" y="3971"/>
                </a:lnTo>
                <a:lnTo>
                  <a:pt x="4595" y="3971"/>
                </a:lnTo>
                <a:lnTo>
                  <a:pt x="4595" y="3959"/>
                </a:lnTo>
                <a:lnTo>
                  <a:pt x="4419" y="3959"/>
                </a:lnTo>
                <a:lnTo>
                  <a:pt x="4419" y="4003"/>
                </a:lnTo>
                <a:lnTo>
                  <a:pt x="4305" y="4003"/>
                </a:lnTo>
                <a:lnTo>
                  <a:pt x="4305" y="3987"/>
                </a:lnTo>
                <a:lnTo>
                  <a:pt x="4375" y="3987"/>
                </a:lnTo>
                <a:lnTo>
                  <a:pt x="4375" y="3959"/>
                </a:lnTo>
                <a:lnTo>
                  <a:pt x="4261" y="3959"/>
                </a:lnTo>
                <a:lnTo>
                  <a:pt x="4261" y="3964"/>
                </a:lnTo>
                <a:lnTo>
                  <a:pt x="4261" y="3987"/>
                </a:lnTo>
                <a:lnTo>
                  <a:pt x="4261" y="4003"/>
                </a:lnTo>
                <a:lnTo>
                  <a:pt x="4261" y="4030"/>
                </a:lnTo>
                <a:lnTo>
                  <a:pt x="4313" y="4030"/>
                </a:lnTo>
                <a:lnTo>
                  <a:pt x="4360" y="4030"/>
                </a:lnTo>
                <a:lnTo>
                  <a:pt x="4411" y="4030"/>
                </a:lnTo>
                <a:lnTo>
                  <a:pt x="4463" y="4030"/>
                </a:lnTo>
                <a:lnTo>
                  <a:pt x="4463" y="3987"/>
                </a:lnTo>
                <a:lnTo>
                  <a:pt x="4554" y="3987"/>
                </a:lnTo>
                <a:lnTo>
                  <a:pt x="4554" y="4030"/>
                </a:lnTo>
                <a:lnTo>
                  <a:pt x="4595" y="4030"/>
                </a:lnTo>
                <a:lnTo>
                  <a:pt x="4595" y="3996"/>
                </a:lnTo>
                <a:lnTo>
                  <a:pt x="4613" y="3996"/>
                </a:lnTo>
                <a:lnTo>
                  <a:pt x="4613" y="4030"/>
                </a:lnTo>
                <a:lnTo>
                  <a:pt x="4646" y="4030"/>
                </a:lnTo>
                <a:lnTo>
                  <a:pt x="4679" y="4030"/>
                </a:lnTo>
                <a:lnTo>
                  <a:pt x="4708" y="4030"/>
                </a:lnTo>
                <a:lnTo>
                  <a:pt x="4741" y="4030"/>
                </a:lnTo>
                <a:lnTo>
                  <a:pt x="4741" y="3998"/>
                </a:lnTo>
                <a:lnTo>
                  <a:pt x="4741" y="3969"/>
                </a:lnTo>
                <a:lnTo>
                  <a:pt x="4683" y="3969"/>
                </a:lnTo>
                <a:lnTo>
                  <a:pt x="4683" y="3987"/>
                </a:lnTo>
                <a:lnTo>
                  <a:pt x="4701" y="3987"/>
                </a:lnTo>
                <a:lnTo>
                  <a:pt x="4701" y="4003"/>
                </a:lnTo>
                <a:lnTo>
                  <a:pt x="4657" y="4003"/>
                </a:lnTo>
                <a:lnTo>
                  <a:pt x="4657" y="3950"/>
                </a:lnTo>
                <a:lnTo>
                  <a:pt x="4851" y="3950"/>
                </a:lnTo>
                <a:lnTo>
                  <a:pt x="4851" y="4003"/>
                </a:lnTo>
                <a:lnTo>
                  <a:pt x="4800" y="4003"/>
                </a:lnTo>
                <a:lnTo>
                  <a:pt x="4800" y="3987"/>
                </a:lnTo>
                <a:lnTo>
                  <a:pt x="4825" y="3987"/>
                </a:lnTo>
                <a:lnTo>
                  <a:pt x="4825" y="3969"/>
                </a:lnTo>
                <a:lnTo>
                  <a:pt x="4767" y="3969"/>
                </a:lnTo>
                <a:lnTo>
                  <a:pt x="4767" y="3998"/>
                </a:lnTo>
                <a:lnTo>
                  <a:pt x="4767" y="4030"/>
                </a:lnTo>
                <a:lnTo>
                  <a:pt x="4800" y="4030"/>
                </a:lnTo>
                <a:lnTo>
                  <a:pt x="4829" y="4030"/>
                </a:lnTo>
                <a:lnTo>
                  <a:pt x="4862" y="4030"/>
                </a:lnTo>
                <a:lnTo>
                  <a:pt x="4895" y="4030"/>
                </a:lnTo>
                <a:lnTo>
                  <a:pt x="4895" y="3996"/>
                </a:lnTo>
                <a:lnTo>
                  <a:pt x="4917" y="3996"/>
                </a:lnTo>
                <a:lnTo>
                  <a:pt x="4917" y="4012"/>
                </a:lnTo>
                <a:lnTo>
                  <a:pt x="4917" y="4030"/>
                </a:lnTo>
                <a:lnTo>
                  <a:pt x="5298" y="4030"/>
                </a:lnTo>
                <a:lnTo>
                  <a:pt x="5298" y="4012"/>
                </a:lnTo>
                <a:lnTo>
                  <a:pt x="5298" y="3776"/>
                </a:lnTo>
                <a:lnTo>
                  <a:pt x="5251" y="3776"/>
                </a:lnTo>
                <a:close/>
                <a:moveTo>
                  <a:pt x="5020" y="3959"/>
                </a:moveTo>
                <a:lnTo>
                  <a:pt x="5020" y="3927"/>
                </a:lnTo>
                <a:lnTo>
                  <a:pt x="5056" y="3927"/>
                </a:lnTo>
                <a:lnTo>
                  <a:pt x="5056" y="3959"/>
                </a:lnTo>
                <a:lnTo>
                  <a:pt x="5020" y="3959"/>
                </a:lnTo>
                <a:close/>
                <a:moveTo>
                  <a:pt x="0" y="3342"/>
                </a:moveTo>
                <a:lnTo>
                  <a:pt x="0" y="688"/>
                </a:lnTo>
                <a:lnTo>
                  <a:pt x="51" y="688"/>
                </a:lnTo>
                <a:lnTo>
                  <a:pt x="51" y="3342"/>
                </a:lnTo>
                <a:lnTo>
                  <a:pt x="0" y="3342"/>
                </a:lnTo>
                <a:close/>
                <a:moveTo>
                  <a:pt x="5247" y="3342"/>
                </a:moveTo>
                <a:lnTo>
                  <a:pt x="5247" y="688"/>
                </a:lnTo>
                <a:lnTo>
                  <a:pt x="5298" y="688"/>
                </a:lnTo>
                <a:lnTo>
                  <a:pt x="5298" y="3342"/>
                </a:lnTo>
                <a:lnTo>
                  <a:pt x="5247" y="3342"/>
                </a:lnTo>
                <a:close/>
                <a:moveTo>
                  <a:pt x="1062" y="0"/>
                </a:moveTo>
                <a:lnTo>
                  <a:pt x="4236" y="0"/>
                </a:lnTo>
                <a:lnTo>
                  <a:pt x="4236" y="32"/>
                </a:lnTo>
                <a:lnTo>
                  <a:pt x="1062" y="32"/>
                </a:lnTo>
                <a:lnTo>
                  <a:pt x="1062" y="0"/>
                </a:lnTo>
                <a:close/>
                <a:moveTo>
                  <a:pt x="44" y="27"/>
                </a:moveTo>
                <a:lnTo>
                  <a:pt x="337" y="27"/>
                </a:lnTo>
                <a:lnTo>
                  <a:pt x="337" y="144"/>
                </a:lnTo>
                <a:lnTo>
                  <a:pt x="242" y="144"/>
                </a:lnTo>
                <a:lnTo>
                  <a:pt x="242" y="126"/>
                </a:lnTo>
                <a:lnTo>
                  <a:pt x="278" y="126"/>
                </a:lnTo>
                <a:lnTo>
                  <a:pt x="308" y="126"/>
                </a:lnTo>
                <a:lnTo>
                  <a:pt x="308" y="48"/>
                </a:lnTo>
                <a:lnTo>
                  <a:pt x="256" y="48"/>
                </a:lnTo>
                <a:lnTo>
                  <a:pt x="201" y="48"/>
                </a:lnTo>
                <a:lnTo>
                  <a:pt x="201" y="144"/>
                </a:lnTo>
                <a:lnTo>
                  <a:pt x="77" y="144"/>
                </a:lnTo>
                <a:lnTo>
                  <a:pt x="77" y="178"/>
                </a:lnTo>
                <a:lnTo>
                  <a:pt x="77" y="211"/>
                </a:lnTo>
                <a:lnTo>
                  <a:pt x="113" y="211"/>
                </a:lnTo>
                <a:lnTo>
                  <a:pt x="150" y="211"/>
                </a:lnTo>
                <a:lnTo>
                  <a:pt x="150" y="190"/>
                </a:lnTo>
                <a:lnTo>
                  <a:pt x="110" y="190"/>
                </a:lnTo>
                <a:lnTo>
                  <a:pt x="110" y="167"/>
                </a:lnTo>
                <a:lnTo>
                  <a:pt x="201" y="167"/>
                </a:lnTo>
                <a:lnTo>
                  <a:pt x="201" y="229"/>
                </a:lnTo>
                <a:lnTo>
                  <a:pt x="44" y="229"/>
                </a:lnTo>
                <a:lnTo>
                  <a:pt x="44" y="126"/>
                </a:lnTo>
                <a:lnTo>
                  <a:pt x="176" y="126"/>
                </a:lnTo>
                <a:lnTo>
                  <a:pt x="176" y="105"/>
                </a:lnTo>
                <a:lnTo>
                  <a:pt x="176" y="84"/>
                </a:lnTo>
                <a:lnTo>
                  <a:pt x="176" y="66"/>
                </a:lnTo>
                <a:lnTo>
                  <a:pt x="176" y="45"/>
                </a:lnTo>
                <a:lnTo>
                  <a:pt x="73" y="45"/>
                </a:lnTo>
                <a:lnTo>
                  <a:pt x="73" y="66"/>
                </a:lnTo>
                <a:lnTo>
                  <a:pt x="73" y="84"/>
                </a:lnTo>
                <a:lnTo>
                  <a:pt x="102" y="84"/>
                </a:lnTo>
                <a:lnTo>
                  <a:pt x="102" y="66"/>
                </a:lnTo>
                <a:lnTo>
                  <a:pt x="135" y="66"/>
                </a:lnTo>
                <a:lnTo>
                  <a:pt x="135" y="103"/>
                </a:lnTo>
                <a:lnTo>
                  <a:pt x="44" y="103"/>
                </a:lnTo>
                <a:lnTo>
                  <a:pt x="44" y="27"/>
                </a:lnTo>
                <a:close/>
                <a:moveTo>
                  <a:pt x="47" y="254"/>
                </a:moveTo>
                <a:lnTo>
                  <a:pt x="47" y="270"/>
                </a:lnTo>
                <a:lnTo>
                  <a:pt x="0" y="270"/>
                </a:lnTo>
                <a:lnTo>
                  <a:pt x="0" y="289"/>
                </a:lnTo>
                <a:lnTo>
                  <a:pt x="0" y="309"/>
                </a:lnTo>
                <a:lnTo>
                  <a:pt x="0" y="330"/>
                </a:lnTo>
                <a:lnTo>
                  <a:pt x="0" y="348"/>
                </a:lnTo>
                <a:lnTo>
                  <a:pt x="51" y="348"/>
                </a:lnTo>
                <a:lnTo>
                  <a:pt x="99" y="348"/>
                </a:lnTo>
                <a:lnTo>
                  <a:pt x="99" y="312"/>
                </a:lnTo>
                <a:lnTo>
                  <a:pt x="69" y="312"/>
                </a:lnTo>
                <a:lnTo>
                  <a:pt x="69" y="323"/>
                </a:lnTo>
                <a:lnTo>
                  <a:pt x="44" y="323"/>
                </a:lnTo>
                <a:lnTo>
                  <a:pt x="44" y="295"/>
                </a:lnTo>
                <a:lnTo>
                  <a:pt x="128" y="295"/>
                </a:lnTo>
                <a:lnTo>
                  <a:pt x="128" y="417"/>
                </a:lnTo>
                <a:lnTo>
                  <a:pt x="44" y="417"/>
                </a:lnTo>
                <a:lnTo>
                  <a:pt x="44" y="392"/>
                </a:lnTo>
                <a:lnTo>
                  <a:pt x="69" y="392"/>
                </a:lnTo>
                <a:lnTo>
                  <a:pt x="69" y="401"/>
                </a:lnTo>
                <a:lnTo>
                  <a:pt x="99" y="401"/>
                </a:lnTo>
                <a:lnTo>
                  <a:pt x="99" y="364"/>
                </a:lnTo>
                <a:lnTo>
                  <a:pt x="51" y="364"/>
                </a:lnTo>
                <a:lnTo>
                  <a:pt x="0" y="364"/>
                </a:lnTo>
                <a:lnTo>
                  <a:pt x="0" y="385"/>
                </a:lnTo>
                <a:lnTo>
                  <a:pt x="0" y="406"/>
                </a:lnTo>
                <a:lnTo>
                  <a:pt x="0" y="424"/>
                </a:lnTo>
                <a:lnTo>
                  <a:pt x="0" y="445"/>
                </a:lnTo>
                <a:lnTo>
                  <a:pt x="55" y="445"/>
                </a:lnTo>
                <a:lnTo>
                  <a:pt x="55" y="456"/>
                </a:lnTo>
                <a:lnTo>
                  <a:pt x="0" y="456"/>
                </a:lnTo>
                <a:lnTo>
                  <a:pt x="0" y="481"/>
                </a:lnTo>
                <a:lnTo>
                  <a:pt x="69" y="481"/>
                </a:lnTo>
                <a:lnTo>
                  <a:pt x="69" y="539"/>
                </a:lnTo>
                <a:lnTo>
                  <a:pt x="44" y="539"/>
                </a:lnTo>
                <a:lnTo>
                  <a:pt x="0" y="539"/>
                </a:lnTo>
                <a:lnTo>
                  <a:pt x="0" y="566"/>
                </a:lnTo>
                <a:lnTo>
                  <a:pt x="0" y="637"/>
                </a:lnTo>
                <a:lnTo>
                  <a:pt x="0" y="665"/>
                </a:lnTo>
                <a:lnTo>
                  <a:pt x="44" y="665"/>
                </a:lnTo>
                <a:lnTo>
                  <a:pt x="69" y="665"/>
                </a:lnTo>
                <a:lnTo>
                  <a:pt x="106" y="665"/>
                </a:lnTo>
                <a:lnTo>
                  <a:pt x="113" y="665"/>
                </a:lnTo>
                <a:lnTo>
                  <a:pt x="113" y="591"/>
                </a:lnTo>
                <a:lnTo>
                  <a:pt x="69" y="591"/>
                </a:lnTo>
                <a:lnTo>
                  <a:pt x="69" y="637"/>
                </a:lnTo>
                <a:lnTo>
                  <a:pt x="44" y="637"/>
                </a:lnTo>
                <a:lnTo>
                  <a:pt x="44" y="566"/>
                </a:lnTo>
                <a:lnTo>
                  <a:pt x="113" y="566"/>
                </a:lnTo>
                <a:lnTo>
                  <a:pt x="113" y="456"/>
                </a:lnTo>
                <a:lnTo>
                  <a:pt x="95" y="456"/>
                </a:lnTo>
                <a:lnTo>
                  <a:pt x="95" y="445"/>
                </a:lnTo>
                <a:lnTo>
                  <a:pt x="132" y="445"/>
                </a:lnTo>
                <a:lnTo>
                  <a:pt x="168" y="445"/>
                </a:lnTo>
                <a:lnTo>
                  <a:pt x="168" y="270"/>
                </a:lnTo>
                <a:lnTo>
                  <a:pt x="132" y="270"/>
                </a:lnTo>
                <a:lnTo>
                  <a:pt x="91" y="270"/>
                </a:lnTo>
                <a:lnTo>
                  <a:pt x="91" y="254"/>
                </a:lnTo>
                <a:lnTo>
                  <a:pt x="242" y="254"/>
                </a:lnTo>
                <a:lnTo>
                  <a:pt x="242" y="229"/>
                </a:lnTo>
                <a:lnTo>
                  <a:pt x="242" y="167"/>
                </a:lnTo>
                <a:lnTo>
                  <a:pt x="381" y="167"/>
                </a:lnTo>
                <a:lnTo>
                  <a:pt x="381" y="139"/>
                </a:lnTo>
                <a:lnTo>
                  <a:pt x="381" y="114"/>
                </a:lnTo>
                <a:lnTo>
                  <a:pt x="381" y="87"/>
                </a:lnTo>
                <a:lnTo>
                  <a:pt x="381" y="59"/>
                </a:lnTo>
                <a:lnTo>
                  <a:pt x="403" y="59"/>
                </a:lnTo>
                <a:lnTo>
                  <a:pt x="403" y="82"/>
                </a:lnTo>
                <a:lnTo>
                  <a:pt x="403" y="105"/>
                </a:lnTo>
                <a:lnTo>
                  <a:pt x="685" y="105"/>
                </a:lnTo>
                <a:lnTo>
                  <a:pt x="685" y="82"/>
                </a:lnTo>
                <a:lnTo>
                  <a:pt x="685" y="59"/>
                </a:lnTo>
                <a:lnTo>
                  <a:pt x="703" y="59"/>
                </a:lnTo>
                <a:lnTo>
                  <a:pt x="703" y="71"/>
                </a:lnTo>
                <a:lnTo>
                  <a:pt x="879" y="71"/>
                </a:lnTo>
                <a:lnTo>
                  <a:pt x="879" y="27"/>
                </a:lnTo>
                <a:lnTo>
                  <a:pt x="993" y="27"/>
                </a:lnTo>
                <a:lnTo>
                  <a:pt x="993" y="43"/>
                </a:lnTo>
                <a:lnTo>
                  <a:pt x="923" y="43"/>
                </a:lnTo>
                <a:lnTo>
                  <a:pt x="923" y="71"/>
                </a:lnTo>
                <a:lnTo>
                  <a:pt x="1037" y="71"/>
                </a:lnTo>
                <a:lnTo>
                  <a:pt x="1037" y="66"/>
                </a:lnTo>
                <a:lnTo>
                  <a:pt x="1037" y="43"/>
                </a:lnTo>
                <a:lnTo>
                  <a:pt x="1037" y="27"/>
                </a:lnTo>
                <a:lnTo>
                  <a:pt x="1037" y="0"/>
                </a:lnTo>
                <a:lnTo>
                  <a:pt x="985" y="0"/>
                </a:lnTo>
                <a:lnTo>
                  <a:pt x="938" y="0"/>
                </a:lnTo>
                <a:lnTo>
                  <a:pt x="887" y="0"/>
                </a:lnTo>
                <a:lnTo>
                  <a:pt x="835" y="0"/>
                </a:lnTo>
                <a:lnTo>
                  <a:pt x="835" y="43"/>
                </a:lnTo>
                <a:lnTo>
                  <a:pt x="744" y="43"/>
                </a:lnTo>
                <a:lnTo>
                  <a:pt x="744" y="0"/>
                </a:lnTo>
                <a:lnTo>
                  <a:pt x="703" y="0"/>
                </a:lnTo>
                <a:lnTo>
                  <a:pt x="703" y="34"/>
                </a:lnTo>
                <a:lnTo>
                  <a:pt x="685" y="34"/>
                </a:lnTo>
                <a:lnTo>
                  <a:pt x="685" y="0"/>
                </a:lnTo>
                <a:lnTo>
                  <a:pt x="652" y="0"/>
                </a:lnTo>
                <a:lnTo>
                  <a:pt x="619" y="0"/>
                </a:lnTo>
                <a:lnTo>
                  <a:pt x="590" y="0"/>
                </a:lnTo>
                <a:lnTo>
                  <a:pt x="557" y="0"/>
                </a:lnTo>
                <a:lnTo>
                  <a:pt x="557" y="32"/>
                </a:lnTo>
                <a:lnTo>
                  <a:pt x="557" y="61"/>
                </a:lnTo>
                <a:lnTo>
                  <a:pt x="615" y="61"/>
                </a:lnTo>
                <a:lnTo>
                  <a:pt x="615" y="43"/>
                </a:lnTo>
                <a:lnTo>
                  <a:pt x="597" y="43"/>
                </a:lnTo>
                <a:lnTo>
                  <a:pt x="597" y="27"/>
                </a:lnTo>
                <a:lnTo>
                  <a:pt x="641" y="27"/>
                </a:lnTo>
                <a:lnTo>
                  <a:pt x="641" y="80"/>
                </a:lnTo>
                <a:lnTo>
                  <a:pt x="447" y="80"/>
                </a:lnTo>
                <a:lnTo>
                  <a:pt x="447" y="27"/>
                </a:lnTo>
                <a:lnTo>
                  <a:pt x="498" y="27"/>
                </a:lnTo>
                <a:lnTo>
                  <a:pt x="498" y="43"/>
                </a:lnTo>
                <a:lnTo>
                  <a:pt x="473" y="43"/>
                </a:lnTo>
                <a:lnTo>
                  <a:pt x="473" y="61"/>
                </a:lnTo>
                <a:lnTo>
                  <a:pt x="531" y="61"/>
                </a:lnTo>
                <a:lnTo>
                  <a:pt x="531" y="32"/>
                </a:lnTo>
                <a:lnTo>
                  <a:pt x="531" y="0"/>
                </a:lnTo>
                <a:lnTo>
                  <a:pt x="498" y="0"/>
                </a:lnTo>
                <a:lnTo>
                  <a:pt x="469" y="0"/>
                </a:lnTo>
                <a:lnTo>
                  <a:pt x="436" y="0"/>
                </a:lnTo>
                <a:lnTo>
                  <a:pt x="403" y="0"/>
                </a:lnTo>
                <a:lnTo>
                  <a:pt x="403" y="34"/>
                </a:lnTo>
                <a:lnTo>
                  <a:pt x="381" y="34"/>
                </a:lnTo>
                <a:lnTo>
                  <a:pt x="381" y="18"/>
                </a:lnTo>
                <a:lnTo>
                  <a:pt x="381" y="0"/>
                </a:lnTo>
                <a:lnTo>
                  <a:pt x="0" y="0"/>
                </a:lnTo>
                <a:lnTo>
                  <a:pt x="0" y="18"/>
                </a:lnTo>
                <a:lnTo>
                  <a:pt x="0" y="254"/>
                </a:lnTo>
                <a:lnTo>
                  <a:pt x="47" y="254"/>
                </a:lnTo>
                <a:close/>
                <a:moveTo>
                  <a:pt x="278" y="71"/>
                </a:moveTo>
                <a:lnTo>
                  <a:pt x="278" y="103"/>
                </a:lnTo>
                <a:lnTo>
                  <a:pt x="242" y="103"/>
                </a:lnTo>
                <a:lnTo>
                  <a:pt x="242" y="71"/>
                </a:lnTo>
                <a:lnTo>
                  <a:pt x="278" y="71"/>
                </a:lnTo>
                <a:close/>
                <a:moveTo>
                  <a:pt x="5254" y="27"/>
                </a:moveTo>
                <a:lnTo>
                  <a:pt x="4961" y="27"/>
                </a:lnTo>
                <a:lnTo>
                  <a:pt x="4961" y="144"/>
                </a:lnTo>
                <a:lnTo>
                  <a:pt x="5056" y="144"/>
                </a:lnTo>
                <a:lnTo>
                  <a:pt x="5056" y="126"/>
                </a:lnTo>
                <a:lnTo>
                  <a:pt x="5020" y="126"/>
                </a:lnTo>
                <a:lnTo>
                  <a:pt x="4990" y="126"/>
                </a:lnTo>
                <a:lnTo>
                  <a:pt x="4990" y="48"/>
                </a:lnTo>
                <a:lnTo>
                  <a:pt x="5042" y="48"/>
                </a:lnTo>
                <a:lnTo>
                  <a:pt x="5097" y="48"/>
                </a:lnTo>
                <a:lnTo>
                  <a:pt x="5097" y="144"/>
                </a:lnTo>
                <a:lnTo>
                  <a:pt x="5221" y="144"/>
                </a:lnTo>
                <a:lnTo>
                  <a:pt x="5221" y="178"/>
                </a:lnTo>
                <a:lnTo>
                  <a:pt x="5221" y="211"/>
                </a:lnTo>
                <a:lnTo>
                  <a:pt x="5185" y="211"/>
                </a:lnTo>
                <a:lnTo>
                  <a:pt x="5148" y="211"/>
                </a:lnTo>
                <a:lnTo>
                  <a:pt x="5148" y="190"/>
                </a:lnTo>
                <a:lnTo>
                  <a:pt x="5188" y="190"/>
                </a:lnTo>
                <a:lnTo>
                  <a:pt x="5188" y="167"/>
                </a:lnTo>
                <a:lnTo>
                  <a:pt x="5097" y="167"/>
                </a:lnTo>
                <a:lnTo>
                  <a:pt x="5097" y="229"/>
                </a:lnTo>
                <a:lnTo>
                  <a:pt x="5254" y="229"/>
                </a:lnTo>
                <a:lnTo>
                  <a:pt x="5254" y="126"/>
                </a:lnTo>
                <a:lnTo>
                  <a:pt x="5122" y="126"/>
                </a:lnTo>
                <a:lnTo>
                  <a:pt x="5122" y="105"/>
                </a:lnTo>
                <a:lnTo>
                  <a:pt x="5122" y="84"/>
                </a:lnTo>
                <a:lnTo>
                  <a:pt x="5122" y="66"/>
                </a:lnTo>
                <a:lnTo>
                  <a:pt x="5122" y="45"/>
                </a:lnTo>
                <a:lnTo>
                  <a:pt x="5225" y="45"/>
                </a:lnTo>
                <a:lnTo>
                  <a:pt x="5225" y="66"/>
                </a:lnTo>
                <a:lnTo>
                  <a:pt x="5225" y="84"/>
                </a:lnTo>
                <a:lnTo>
                  <a:pt x="5196" y="84"/>
                </a:lnTo>
                <a:lnTo>
                  <a:pt x="5196" y="66"/>
                </a:lnTo>
                <a:lnTo>
                  <a:pt x="5163" y="66"/>
                </a:lnTo>
                <a:lnTo>
                  <a:pt x="5163" y="103"/>
                </a:lnTo>
                <a:lnTo>
                  <a:pt x="5254" y="103"/>
                </a:lnTo>
                <a:lnTo>
                  <a:pt x="5254" y="27"/>
                </a:lnTo>
                <a:close/>
                <a:moveTo>
                  <a:pt x="5251" y="254"/>
                </a:moveTo>
                <a:lnTo>
                  <a:pt x="5251" y="270"/>
                </a:lnTo>
                <a:lnTo>
                  <a:pt x="5298" y="270"/>
                </a:lnTo>
                <a:lnTo>
                  <a:pt x="5298" y="289"/>
                </a:lnTo>
                <a:lnTo>
                  <a:pt x="5298" y="309"/>
                </a:lnTo>
                <a:lnTo>
                  <a:pt x="5298" y="330"/>
                </a:lnTo>
                <a:lnTo>
                  <a:pt x="5298" y="348"/>
                </a:lnTo>
                <a:lnTo>
                  <a:pt x="5247" y="348"/>
                </a:lnTo>
                <a:lnTo>
                  <a:pt x="5199" y="348"/>
                </a:lnTo>
                <a:lnTo>
                  <a:pt x="5199" y="312"/>
                </a:lnTo>
                <a:lnTo>
                  <a:pt x="5229" y="312"/>
                </a:lnTo>
                <a:lnTo>
                  <a:pt x="5229" y="323"/>
                </a:lnTo>
                <a:lnTo>
                  <a:pt x="5254" y="323"/>
                </a:lnTo>
                <a:lnTo>
                  <a:pt x="5254" y="295"/>
                </a:lnTo>
                <a:lnTo>
                  <a:pt x="5170" y="295"/>
                </a:lnTo>
                <a:lnTo>
                  <a:pt x="5170" y="417"/>
                </a:lnTo>
                <a:lnTo>
                  <a:pt x="5254" y="417"/>
                </a:lnTo>
                <a:lnTo>
                  <a:pt x="5254" y="392"/>
                </a:lnTo>
                <a:lnTo>
                  <a:pt x="5229" y="392"/>
                </a:lnTo>
                <a:lnTo>
                  <a:pt x="5229" y="401"/>
                </a:lnTo>
                <a:lnTo>
                  <a:pt x="5199" y="401"/>
                </a:lnTo>
                <a:lnTo>
                  <a:pt x="5199" y="364"/>
                </a:lnTo>
                <a:lnTo>
                  <a:pt x="5247" y="364"/>
                </a:lnTo>
                <a:lnTo>
                  <a:pt x="5298" y="364"/>
                </a:lnTo>
                <a:lnTo>
                  <a:pt x="5298" y="385"/>
                </a:lnTo>
                <a:lnTo>
                  <a:pt x="5298" y="406"/>
                </a:lnTo>
                <a:lnTo>
                  <a:pt x="5298" y="424"/>
                </a:lnTo>
                <a:lnTo>
                  <a:pt x="5298" y="445"/>
                </a:lnTo>
                <a:lnTo>
                  <a:pt x="5243" y="445"/>
                </a:lnTo>
                <a:lnTo>
                  <a:pt x="5243" y="456"/>
                </a:lnTo>
                <a:lnTo>
                  <a:pt x="5298" y="456"/>
                </a:lnTo>
                <a:lnTo>
                  <a:pt x="5298" y="481"/>
                </a:lnTo>
                <a:lnTo>
                  <a:pt x="5229" y="481"/>
                </a:lnTo>
                <a:lnTo>
                  <a:pt x="5229" y="539"/>
                </a:lnTo>
                <a:lnTo>
                  <a:pt x="5254" y="539"/>
                </a:lnTo>
                <a:lnTo>
                  <a:pt x="5298" y="539"/>
                </a:lnTo>
                <a:lnTo>
                  <a:pt x="5298" y="566"/>
                </a:lnTo>
                <a:lnTo>
                  <a:pt x="5298" y="637"/>
                </a:lnTo>
                <a:lnTo>
                  <a:pt x="5298" y="665"/>
                </a:lnTo>
                <a:lnTo>
                  <a:pt x="5254" y="665"/>
                </a:lnTo>
                <a:lnTo>
                  <a:pt x="5229" y="665"/>
                </a:lnTo>
                <a:lnTo>
                  <a:pt x="5192" y="665"/>
                </a:lnTo>
                <a:lnTo>
                  <a:pt x="5185" y="665"/>
                </a:lnTo>
                <a:lnTo>
                  <a:pt x="5185" y="591"/>
                </a:lnTo>
                <a:lnTo>
                  <a:pt x="5229" y="591"/>
                </a:lnTo>
                <a:lnTo>
                  <a:pt x="5229" y="637"/>
                </a:lnTo>
                <a:lnTo>
                  <a:pt x="5254" y="637"/>
                </a:lnTo>
                <a:lnTo>
                  <a:pt x="5254" y="566"/>
                </a:lnTo>
                <a:lnTo>
                  <a:pt x="5185" y="566"/>
                </a:lnTo>
                <a:lnTo>
                  <a:pt x="5185" y="456"/>
                </a:lnTo>
                <a:lnTo>
                  <a:pt x="5203" y="456"/>
                </a:lnTo>
                <a:lnTo>
                  <a:pt x="5203" y="445"/>
                </a:lnTo>
                <a:lnTo>
                  <a:pt x="5166" y="445"/>
                </a:lnTo>
                <a:lnTo>
                  <a:pt x="5130" y="445"/>
                </a:lnTo>
                <a:lnTo>
                  <a:pt x="5130" y="270"/>
                </a:lnTo>
                <a:lnTo>
                  <a:pt x="5166" y="270"/>
                </a:lnTo>
                <a:lnTo>
                  <a:pt x="5207" y="270"/>
                </a:lnTo>
                <a:lnTo>
                  <a:pt x="5207" y="254"/>
                </a:lnTo>
                <a:lnTo>
                  <a:pt x="5056" y="254"/>
                </a:lnTo>
                <a:lnTo>
                  <a:pt x="5056" y="229"/>
                </a:lnTo>
                <a:lnTo>
                  <a:pt x="5056" y="167"/>
                </a:lnTo>
                <a:lnTo>
                  <a:pt x="4917" y="167"/>
                </a:lnTo>
                <a:lnTo>
                  <a:pt x="4917" y="139"/>
                </a:lnTo>
                <a:lnTo>
                  <a:pt x="4917" y="114"/>
                </a:lnTo>
                <a:lnTo>
                  <a:pt x="4917" y="87"/>
                </a:lnTo>
                <a:lnTo>
                  <a:pt x="4917" y="59"/>
                </a:lnTo>
                <a:lnTo>
                  <a:pt x="4895" y="59"/>
                </a:lnTo>
                <a:lnTo>
                  <a:pt x="4895" y="82"/>
                </a:lnTo>
                <a:lnTo>
                  <a:pt x="4895" y="105"/>
                </a:lnTo>
                <a:lnTo>
                  <a:pt x="4613" y="105"/>
                </a:lnTo>
                <a:lnTo>
                  <a:pt x="4613" y="82"/>
                </a:lnTo>
                <a:lnTo>
                  <a:pt x="4613" y="59"/>
                </a:lnTo>
                <a:lnTo>
                  <a:pt x="4595" y="59"/>
                </a:lnTo>
                <a:lnTo>
                  <a:pt x="4595" y="71"/>
                </a:lnTo>
                <a:lnTo>
                  <a:pt x="4419" y="71"/>
                </a:lnTo>
                <a:lnTo>
                  <a:pt x="4419" y="27"/>
                </a:lnTo>
                <a:lnTo>
                  <a:pt x="4305" y="27"/>
                </a:lnTo>
                <a:lnTo>
                  <a:pt x="4305" y="43"/>
                </a:lnTo>
                <a:lnTo>
                  <a:pt x="4375" y="43"/>
                </a:lnTo>
                <a:lnTo>
                  <a:pt x="4375" y="71"/>
                </a:lnTo>
                <a:lnTo>
                  <a:pt x="4261" y="71"/>
                </a:lnTo>
                <a:lnTo>
                  <a:pt x="4261" y="66"/>
                </a:lnTo>
                <a:lnTo>
                  <a:pt x="4261" y="43"/>
                </a:lnTo>
                <a:lnTo>
                  <a:pt x="4261" y="27"/>
                </a:lnTo>
                <a:lnTo>
                  <a:pt x="4261" y="0"/>
                </a:lnTo>
                <a:lnTo>
                  <a:pt x="4313" y="0"/>
                </a:lnTo>
                <a:lnTo>
                  <a:pt x="4360" y="0"/>
                </a:lnTo>
                <a:lnTo>
                  <a:pt x="4411" y="0"/>
                </a:lnTo>
                <a:lnTo>
                  <a:pt x="4463" y="0"/>
                </a:lnTo>
                <a:lnTo>
                  <a:pt x="4463" y="43"/>
                </a:lnTo>
                <a:lnTo>
                  <a:pt x="4554" y="43"/>
                </a:lnTo>
                <a:lnTo>
                  <a:pt x="4554" y="0"/>
                </a:lnTo>
                <a:lnTo>
                  <a:pt x="4595" y="0"/>
                </a:lnTo>
                <a:lnTo>
                  <a:pt x="4595" y="34"/>
                </a:lnTo>
                <a:lnTo>
                  <a:pt x="4613" y="34"/>
                </a:lnTo>
                <a:lnTo>
                  <a:pt x="4613" y="0"/>
                </a:lnTo>
                <a:lnTo>
                  <a:pt x="4646" y="0"/>
                </a:lnTo>
                <a:lnTo>
                  <a:pt x="4679" y="0"/>
                </a:lnTo>
                <a:lnTo>
                  <a:pt x="4708" y="0"/>
                </a:lnTo>
                <a:lnTo>
                  <a:pt x="4741" y="0"/>
                </a:lnTo>
                <a:lnTo>
                  <a:pt x="4741" y="32"/>
                </a:lnTo>
                <a:lnTo>
                  <a:pt x="4741" y="61"/>
                </a:lnTo>
                <a:lnTo>
                  <a:pt x="4683" y="61"/>
                </a:lnTo>
                <a:lnTo>
                  <a:pt x="4683" y="43"/>
                </a:lnTo>
                <a:lnTo>
                  <a:pt x="4701" y="43"/>
                </a:lnTo>
                <a:lnTo>
                  <a:pt x="4701" y="27"/>
                </a:lnTo>
                <a:lnTo>
                  <a:pt x="4657" y="27"/>
                </a:lnTo>
                <a:lnTo>
                  <a:pt x="4657" y="80"/>
                </a:lnTo>
                <a:lnTo>
                  <a:pt x="4851" y="80"/>
                </a:lnTo>
                <a:lnTo>
                  <a:pt x="4851" y="27"/>
                </a:lnTo>
                <a:lnTo>
                  <a:pt x="4800" y="27"/>
                </a:lnTo>
                <a:lnTo>
                  <a:pt x="4800" y="43"/>
                </a:lnTo>
                <a:lnTo>
                  <a:pt x="4825" y="43"/>
                </a:lnTo>
                <a:lnTo>
                  <a:pt x="4825" y="61"/>
                </a:lnTo>
                <a:lnTo>
                  <a:pt x="4767" y="61"/>
                </a:lnTo>
                <a:lnTo>
                  <a:pt x="4767" y="32"/>
                </a:lnTo>
                <a:lnTo>
                  <a:pt x="4767" y="0"/>
                </a:lnTo>
                <a:lnTo>
                  <a:pt x="4800" y="0"/>
                </a:lnTo>
                <a:lnTo>
                  <a:pt x="4829" y="0"/>
                </a:lnTo>
                <a:lnTo>
                  <a:pt x="4862" y="0"/>
                </a:lnTo>
                <a:lnTo>
                  <a:pt x="4895" y="0"/>
                </a:lnTo>
                <a:lnTo>
                  <a:pt x="4895" y="34"/>
                </a:lnTo>
                <a:lnTo>
                  <a:pt x="4917" y="34"/>
                </a:lnTo>
                <a:lnTo>
                  <a:pt x="4917" y="18"/>
                </a:lnTo>
                <a:lnTo>
                  <a:pt x="4917" y="0"/>
                </a:lnTo>
                <a:lnTo>
                  <a:pt x="5298" y="0"/>
                </a:lnTo>
                <a:lnTo>
                  <a:pt x="5298" y="18"/>
                </a:lnTo>
                <a:lnTo>
                  <a:pt x="5298" y="254"/>
                </a:lnTo>
                <a:lnTo>
                  <a:pt x="5251" y="254"/>
                </a:lnTo>
                <a:close/>
                <a:moveTo>
                  <a:pt x="5020" y="71"/>
                </a:moveTo>
                <a:lnTo>
                  <a:pt x="5020" y="103"/>
                </a:lnTo>
                <a:lnTo>
                  <a:pt x="5056" y="103"/>
                </a:lnTo>
                <a:lnTo>
                  <a:pt x="5056" y="71"/>
                </a:lnTo>
                <a:lnTo>
                  <a:pt x="5020" y="71"/>
                </a:lnTo>
                <a:close/>
              </a:path>
            </a:pathLst>
          </a:custGeom>
          <a:noFill/>
          <a:ln w="9525">
            <a:solidFill>
              <a:srgbClr val="CC00CC"/>
            </a:solidFill>
            <a:round/>
          </a:ln>
        </p:spPr>
        <p:txBody>
          <a:bodyPr lIns="122502" tIns="61251" rIns="122502" bIns="61251"/>
          <a:lstStyle/>
          <a:p>
            <a:pPr defTabSz="14465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925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48881" y="1537894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481" y="3218277"/>
            <a:ext cx="1203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VIẾT TÊN NGƯỜI, TÊN ĐỊA LÍ VIỆT NAM</a:t>
            </a:r>
            <a:endParaRPr lang="vi-VN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3824" y="786825"/>
            <a:ext cx="1221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77081" y="1371600"/>
            <a:ext cx="1051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 </a:t>
            </a:r>
            <a:r>
              <a:rPr lang="en-US" altLang="en-US" sz="36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Nhận</a:t>
            </a:r>
            <a:r>
              <a:rPr lang="en-US" altLang="en-US" sz="36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xét</a:t>
            </a:r>
            <a:r>
              <a:rPr lang="en-US" altLang="en-US" sz="36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9481" y="2074342"/>
            <a:ext cx="944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Hãy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nhận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xét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những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riêng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sau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đây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:</a:t>
            </a:r>
            <a:endParaRPr lang="vi-VN" sz="3200" b="1" dirty="0">
              <a:solidFill>
                <a:srgbClr val="FFFF00"/>
              </a:solidFill>
              <a:latin typeface="HP001 5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8573" y="2895600"/>
            <a:ext cx="5543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a)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: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Nguyễn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Huệ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9481" y="3964291"/>
            <a:ext cx="5304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b)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: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Trường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Sơn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3539" y="2895600"/>
            <a:ext cx="5543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Hoàng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Văn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Thụ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95101" y="2889647"/>
            <a:ext cx="5543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Nguyễn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Thị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Minh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Khai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755461" y="3355098"/>
            <a:ext cx="31121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42668" y="3355098"/>
            <a:ext cx="31121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1608" y="3355098"/>
            <a:ext cx="31121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04465" y="3353385"/>
            <a:ext cx="282921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722372" y="3355098"/>
            <a:ext cx="282921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16281" y="3385469"/>
            <a:ext cx="282921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206935" y="3321886"/>
            <a:ext cx="282921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983934" y="3330492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197681" y="3353385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66450" y="3963161"/>
            <a:ext cx="2314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Sóc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Trăng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788984" y="4419600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54894" y="4419600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66450" y="4389229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781154" y="4397251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128271" y="3933920"/>
            <a:ext cx="31421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Vàm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Cỏ</a:t>
            </a:r>
            <a:r>
              <a:rPr lang="en-US" sz="3200" b="1" dirty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Tây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  <a:p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8152336" y="4358819"/>
            <a:ext cx="375547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352444" y="4358819"/>
            <a:ext cx="3048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9962044" y="4362829"/>
            <a:ext cx="3048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25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3824" y="786825"/>
            <a:ext cx="1221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77081" y="1371600"/>
            <a:ext cx="1051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 </a:t>
            </a:r>
            <a:r>
              <a:rPr lang="en-US" altLang="en-US" sz="36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Nhận</a:t>
            </a:r>
            <a:r>
              <a:rPr lang="en-US" altLang="en-US" sz="36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xét</a:t>
            </a:r>
            <a:r>
              <a:rPr lang="en-US" altLang="en-US" sz="36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5923" y="2971800"/>
            <a:ext cx="15407482" cy="1569660"/>
          </a:xfrm>
          <a:prstGeom prst="rect">
            <a:avLst/>
          </a:prstGeom>
          <a:solidFill>
            <a:srgbClr val="0000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Khi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cần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hoa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chữ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đầu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của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mỗi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tiếng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tạo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thành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đó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671647" y="1712506"/>
            <a:ext cx="2716034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GHI NHỚ</a:t>
            </a:r>
            <a:endParaRPr lang="vi-VN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4481" y="2362200"/>
            <a:ext cx="1287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HP001 5 hàng" panose="020B0603050302020204" pitchFamily="34" charset="0"/>
              </a:rPr>
              <a:t>x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ã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Cư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Suê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huyện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Cư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Mgar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tỉnh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Đăk</a:t>
            </a:r>
            <a:r>
              <a:rPr lang="en-US" sz="48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Lăk</a:t>
            </a:r>
            <a:endParaRPr lang="vi-VN" sz="48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67481" y="1905000"/>
            <a:ext cx="158438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1 .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Viết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tên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em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và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địa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chỉ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gia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đình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em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:</a:t>
            </a:r>
            <a:endParaRPr lang="en-US" altLang="en-US" sz="3600" b="1" dirty="0">
              <a:solidFill>
                <a:srgbClr val="FFFF00"/>
              </a:solidFill>
              <a:latin typeface="HP001 5 hàng" panose="020B06030503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23702" y="736779"/>
            <a:ext cx="1221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6081" y="1429055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tập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0" y="2807985"/>
            <a:ext cx="16179591" cy="168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   Lương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Nguyễn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Bích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Trâm; 245/20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Hà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Huy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Tập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phường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Tân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Lợi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thành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phố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Buôn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Ma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Thuột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tỉnh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Đăk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Lăk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39804" y="1908229"/>
            <a:ext cx="1584383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2.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Viết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tên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một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số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xã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(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phường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thị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trấn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) ở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huyện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(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quận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thị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xã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thành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phố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)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của</a:t>
            </a:r>
            <a:r>
              <a:rPr lang="en-US" altLang="en-US" sz="36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em</a:t>
            </a:r>
            <a:r>
              <a:rPr lang="en-US" altLang="en-US" sz="3600" b="1" dirty="0">
                <a:solidFill>
                  <a:srgbClr val="FFFF00"/>
                </a:solidFill>
                <a:latin typeface="HP001 5 hàng" panose="020B0603050302020204" pitchFamily="34" charset="0"/>
              </a:rPr>
              <a:t>.</a:t>
            </a:r>
            <a:endParaRPr lang="en-US" altLang="en-US" sz="3600" b="1" dirty="0">
              <a:solidFill>
                <a:srgbClr val="FFFF00"/>
              </a:solidFill>
              <a:latin typeface="HP001 5 hàng" panose="020B0603050302020204" pitchFamily="34" charset="0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7113" y="3622485"/>
            <a:ext cx="833347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  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xã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Cư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Suê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thị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trấn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Quảng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Phú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54790" y="5427803"/>
            <a:ext cx="110484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  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thành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phố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Buôn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Ma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Thuột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thị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xã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Buôn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Hồ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7113" y="4504473"/>
            <a:ext cx="137154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  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huyện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Cư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Mgar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huyện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Ea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Súp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huyện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Buôn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Đôn</a:t>
            </a:r>
            <a:r>
              <a:rPr lang="en-US" altLang="en-US" sz="36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.</a:t>
            </a:r>
            <a:endParaRPr lang="en-US" altLang="en-US" sz="36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5" grpId="0"/>
      <p:bldP spid="25" grpId="1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3702" y="736779"/>
            <a:ext cx="1221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281" y="1905000"/>
            <a:ext cx="9923376" cy="708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903" y="132089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3.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tìm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trên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bản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5 hàng" panose="020B0603050302020204" pitchFamily="34" charset="0"/>
              </a:rPr>
              <a:t>đồ</a:t>
            </a:r>
            <a:r>
              <a:rPr lang="en-US" sz="3200" b="1" dirty="0" smtClean="0">
                <a:solidFill>
                  <a:srgbClr val="FFFF00"/>
                </a:solidFill>
                <a:latin typeface="HP001 5 hàng" panose="020B0603050302020204" pitchFamily="34" charset="0"/>
              </a:rPr>
              <a:t> :</a:t>
            </a:r>
            <a:endParaRPr lang="vi-VN" sz="3200" b="1" dirty="0">
              <a:solidFill>
                <a:srgbClr val="FFFF00"/>
              </a:solidFill>
              <a:latin typeface="HP001 5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3702" y="736779"/>
            <a:ext cx="1221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r>
              <a:rPr lang="en-US" sz="32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32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32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281" y="1600200"/>
            <a:ext cx="7620000" cy="7386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6880" y="1029710"/>
            <a:ext cx="8766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Môn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     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Luyện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từ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và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câu</a:t>
            </a:r>
            <a:endParaRPr lang="vi-VN" sz="44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6879" y="1877605"/>
            <a:ext cx="120396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Bà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i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: 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Cách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viết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người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tên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địa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lí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HP001 5 hàng" panose="020B0603050302020204" pitchFamily="34" charset="0"/>
              </a:rPr>
              <a:t>Việt</a:t>
            </a:r>
            <a:r>
              <a:rPr lang="en-US" sz="4400" b="1" dirty="0" smtClean="0">
                <a:solidFill>
                  <a:schemeClr val="bg1"/>
                </a:solidFill>
                <a:latin typeface="HP001 5 hàng" panose="020B0603050302020204" pitchFamily="34" charset="0"/>
              </a:rPr>
              <a:t> Nam</a:t>
            </a:r>
            <a:endParaRPr lang="vi-VN" sz="4400" b="1" dirty="0">
              <a:solidFill>
                <a:schemeClr val="bg1"/>
              </a:solidFill>
              <a:latin typeface="HP001 5 hàng" panose="020B06030503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139281" y="3124200"/>
            <a:ext cx="102870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1238</Words>
  <Application>WPS Presentation</Application>
  <PresentationFormat>Custom</PresentationFormat>
  <Paragraphs>67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SimSun</vt:lpstr>
      <vt:lpstr>Wingdings</vt:lpstr>
      <vt:lpstr>Calibri Light</vt:lpstr>
      <vt:lpstr>Calibri</vt:lpstr>
      <vt:lpstr>Times New Roman</vt:lpstr>
      <vt:lpstr>HP001 5 hàng</vt:lpstr>
      <vt:lpstr>Calibri</vt:lpstr>
      <vt:lpstr>Microsoft YaHei</vt:lpstr>
      <vt:lpstr>Arial Unicode MS</vt:lpstr>
      <vt:lpstr>Default Design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MD</dc:creator>
  <cp:lastModifiedBy>Admins</cp:lastModifiedBy>
  <cp:revision>1342</cp:revision>
  <dcterms:created xsi:type="dcterms:W3CDTF">2011-12-11T13:06:00Z</dcterms:created>
  <dcterms:modified xsi:type="dcterms:W3CDTF">2022-10-16T07:58:05Z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3EDD89268093402C8B50BD061D09D7CF</vt:lpwstr>
  </property>
  <property fmtid="{D5CDD505-2E9C-101B-9397-08002B2CF9AE}" pid="3" name="KSOProductBuildVer">
    <vt:lpwstr>1033-11.2.0.11341</vt:lpwstr>
  </property>
</Properties>
</file>