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5" r:id="rId3"/>
    <p:sldId id="304" r:id="rId4"/>
    <p:sldId id="283" r:id="rId5"/>
    <p:sldId id="321" r:id="rId6"/>
    <p:sldId id="272" r:id="rId7"/>
    <p:sldId id="273" r:id="rId8"/>
    <p:sldId id="282" r:id="rId9"/>
    <p:sldId id="274" r:id="rId10"/>
    <p:sldId id="275" r:id="rId11"/>
    <p:sldId id="332" r:id="rId12"/>
    <p:sldId id="276" r:id="rId13"/>
    <p:sldId id="331" r:id="rId14"/>
    <p:sldId id="327" r:id="rId15"/>
    <p:sldId id="319" r:id="rId16"/>
    <p:sldId id="329" r:id="rId17"/>
    <p:sldId id="314" r:id="rId18"/>
    <p:sldId id="330" r:id="rId19"/>
    <p:sldId id="309" r:id="rId20"/>
    <p:sldId id="324" r:id="rId21"/>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66"/>
    <a:srgbClr val="FF0000"/>
    <a:srgbClr val="FF00FF"/>
    <a:srgbClr val="CC6600"/>
    <a:srgbClr val="00FF00"/>
    <a:srgbClr val="FF9900"/>
    <a:srgbClr val="EAE7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94624" autoAdjust="0"/>
  </p:normalViewPr>
  <p:slideViewPr>
    <p:cSldViewPr>
      <p:cViewPr varScale="1">
        <p:scale>
          <a:sx n="66" d="100"/>
          <a:sy n="66" d="100"/>
        </p:scale>
        <p:origin x="1280" y="52"/>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41AE445-6357-43F0-9745-D39F88A0AE48}"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DC1FF4B-B1DF-4F8E-89D4-79712138BAF0}"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352A791-D06B-4ABE-A9E2-C6C9BDE15D06}"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5F1D9E-61EA-4038-AD4A-EC5AEAED69D8}"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491C9FF-108E-4119-801C-5F93492B0D7F}"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6D32081-88CD-4F12-90A4-4677A7DA2A9F}"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DA8AB0F8-D67E-4CF0-9CC1-E728FE77E85B}"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B124602C-791F-4456-806C-119AB535F4B0}"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3464F309-AEA8-44C9-BEAC-A8D9D9430EC2}"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822DAB5-6E10-4D36-820E-93D3F2EE8CA4}"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6F309E-8844-4691-B712-3B54A4CD957C}"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31960280-54E9-4E61-9BAA-87522BC00702}"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15.xml.rels><?xml version="1.0" encoding="UTF-8" standalone="yes"?>
<Relationships xmlns="http://schemas.openxmlformats.org/package/2006/relationships"><Relationship Id="rId9" Type="http://schemas.openxmlformats.org/officeDocument/2006/relationships/image" Target="../media/image40.jpeg"/><Relationship Id="rId8" Type="http://schemas.openxmlformats.org/officeDocument/2006/relationships/image" Target="../media/image39.jpeg"/><Relationship Id="rId7" Type="http://schemas.openxmlformats.org/officeDocument/2006/relationships/image" Target="../media/image38.jpeg"/><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0" Type="http://schemas.openxmlformats.org/officeDocument/2006/relationships/slideLayout" Target="../slideLayouts/slideLayout2.xml"/><Relationship Id="rId1"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8.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jpeg"/><Relationship Id="rId7" Type="http://schemas.openxmlformats.org/officeDocument/2006/relationships/image" Target="../media/image8.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3" descr="33"/>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114300" y="5486400"/>
            <a:ext cx="915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Text Box 8"/>
          <p:cNvSpPr txBox="1">
            <a:spLocks noChangeArrowheads="1"/>
          </p:cNvSpPr>
          <p:nvPr/>
        </p:nvSpPr>
        <p:spPr bwMode="auto">
          <a:xfrm>
            <a:off x="0" y="353853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b="1">
                <a:latin typeface="Times New Roman" panose="02020603050405020304" pitchFamily="18" charset="0"/>
                <a:cs typeface="Times New Roman" panose="02020603050405020304" pitchFamily="18" charset="0"/>
              </a:rPr>
              <a:t>* Thế nào là thực phẩm sạch và an toàn?</a:t>
            </a:r>
            <a:endParaRPr lang="en-US" altLang="en-US" sz="2800">
              <a:latin typeface="Times New Roman" panose="02020603050405020304" pitchFamily="18" charset="0"/>
              <a:cs typeface="Times New Roman" panose="02020603050405020304" pitchFamily="18" charset="0"/>
            </a:endParaRPr>
          </a:p>
        </p:txBody>
      </p:sp>
      <p:sp>
        <p:nvSpPr>
          <p:cNvPr id="58377" name="Text Box 9"/>
          <p:cNvSpPr txBox="1">
            <a:spLocks noChangeArrowheads="1"/>
          </p:cNvSpPr>
          <p:nvPr/>
        </p:nvSpPr>
        <p:spPr bwMode="auto">
          <a:xfrm>
            <a:off x="0" y="28813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Vì sao hằng ngày cần ăn nhiều rau và quả chín?</a:t>
            </a:r>
            <a:endParaRPr lang="en-US" altLang="en-US" sz="2800">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46038" y="4232275"/>
            <a:ext cx="8375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Làm thế nào để thực hiện an toàn thực phẩm?</a:t>
            </a:r>
            <a:endParaRPr lang="en-US" altLang="en-US" sz="2800" b="1">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8377"/>
                                        </p:tgtEl>
                                        <p:attrNameLst>
                                          <p:attrName>style.visibility</p:attrName>
                                        </p:attrNameLst>
                                      </p:cBhvr>
                                      <p:to>
                                        <p:strVal val="visible"/>
                                      </p:to>
                                    </p:set>
                                    <p:anim calcmode="discrete" valueType="clr">
                                      <p:cBhvr override="childStyle">
                                        <p:cTn id="7" dur="80"/>
                                        <p:tgtEl>
                                          <p:spTgt spid="583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377"/>
                                        </p:tgtEl>
                                        <p:attrNameLst>
                                          <p:attrName>fillcolor</p:attrName>
                                        </p:attrNameLst>
                                      </p:cBhvr>
                                      <p:tavLst>
                                        <p:tav tm="0">
                                          <p:val>
                                            <p:clrVal>
                                              <a:schemeClr val="accent2"/>
                                            </p:clrVal>
                                          </p:val>
                                        </p:tav>
                                        <p:tav tm="50000">
                                          <p:val>
                                            <p:clrVal>
                                              <a:schemeClr val="hlink"/>
                                            </p:clrVal>
                                          </p:val>
                                        </p:tav>
                                      </p:tavLst>
                                    </p:anim>
                                    <p:set>
                                      <p:cBhvr>
                                        <p:cTn id="9" dur="80"/>
                                        <p:tgtEl>
                                          <p:spTgt spid="5837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8376"/>
                                        </p:tgtEl>
                                        <p:attrNameLst>
                                          <p:attrName>style.visibility</p:attrName>
                                        </p:attrNameLst>
                                      </p:cBhvr>
                                      <p:to>
                                        <p:strVal val="visible"/>
                                      </p:to>
                                    </p:set>
                                    <p:anim calcmode="discrete" valueType="clr">
                                      <p:cBhvr override="childStyle">
                                        <p:cTn id="14" dur="80"/>
                                        <p:tgtEl>
                                          <p:spTgt spid="5837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8376"/>
                                        </p:tgtEl>
                                        <p:attrNameLst>
                                          <p:attrName>fillcolor</p:attrName>
                                        </p:attrNameLst>
                                      </p:cBhvr>
                                      <p:tavLst>
                                        <p:tav tm="0">
                                          <p:val>
                                            <p:clrVal>
                                              <a:schemeClr val="accent2"/>
                                            </p:clrVal>
                                          </p:val>
                                        </p:tav>
                                        <p:tav tm="50000">
                                          <p:val>
                                            <p:clrVal>
                                              <a:schemeClr val="hlink"/>
                                            </p:clrVal>
                                          </p:val>
                                        </p:tav>
                                      </p:tavLst>
                                    </p:anim>
                                    <p:set>
                                      <p:cBhvr>
                                        <p:cTn id="16" dur="80"/>
                                        <p:tgtEl>
                                          <p:spTgt spid="5837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5837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952500" y="1143000"/>
            <a:ext cx="742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MỘT SỐ CÁCH BẢO QUẢN THỨC ĂN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2292" name="Rectangle 12"/>
          <p:cNvSpPr>
            <a:spLocks noChangeArrowheads="1"/>
          </p:cNvSpPr>
          <p:nvPr/>
        </p:nvSpPr>
        <p:spPr bwMode="auto">
          <a:xfrm>
            <a:off x="3657600" y="5334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u="sng">
                <a:latin typeface="Times New Roman" panose="02020603050405020304" pitchFamily="18" charset="0"/>
                <a:cs typeface="Times New Roman" panose="02020603050405020304" pitchFamily="18" charset="0"/>
              </a:rPr>
              <a:t>Khoa học</a:t>
            </a:r>
            <a:endParaRPr lang="en-US" altLang="en-US" sz="2800" u="sng">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519113" y="3692525"/>
            <a:ext cx="81534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*Trước khi đưa thức ăn (thịt, cá, rau, củ, quả,...) vào bảo quản, phải chọn loại còn tươi, loại bỏ phần giập, nát, úa,...sau đó rửa sạch và để ráo nước.</a:t>
            </a: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buFontTx/>
              <a:buNone/>
            </a:pPr>
            <a:r>
              <a:rPr lang="ar-SA" altLang="en-US" sz="2800">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Trước khi dùng để nấu nướng phải rửa sạch. Nếu cần phải ngâm cho bớt mặn (đối với loại ướp muối).</a:t>
            </a:r>
            <a:endParaRPr lang="en-US" altLang="en-US" sz="280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a:p>
        </p:txBody>
      </p:sp>
      <p:sp>
        <p:nvSpPr>
          <p:cNvPr id="9" name="TextBox 8"/>
          <p:cNvSpPr txBox="1">
            <a:spLocks noChangeArrowheads="1"/>
          </p:cNvSpPr>
          <p:nvPr/>
        </p:nvSpPr>
        <p:spPr bwMode="auto">
          <a:xfrm>
            <a:off x="457200" y="1843088"/>
            <a:ext cx="8077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u="sng">
                <a:latin typeface="Times New Roman" panose="02020603050405020304" pitchFamily="18" charset="0"/>
                <a:cs typeface="Times New Roman" panose="02020603050405020304" pitchFamily="18" charset="0"/>
              </a:rPr>
              <a:t>Câu hỏi 2:</a:t>
            </a:r>
            <a:r>
              <a:rPr lang="en-US" altLang="en-US" sz="2800">
                <a:latin typeface="Times New Roman" panose="02020603050405020304" pitchFamily="18" charset="0"/>
                <a:cs typeface="Times New Roman" panose="02020603050405020304" pitchFamily="18" charset="0"/>
              </a:rPr>
              <a:t>  Chúng ta cần lưu ý điều gì trước khi bảo quản và sử dụng thức ăn theo cách đã nêu tên của nhóm?</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0" name="AutoShape 18"/>
          <p:cNvSpPr>
            <a:spLocks noChangeArrowheads="1"/>
          </p:cNvSpPr>
          <p:nvPr/>
        </p:nvSpPr>
        <p:spPr bwMode="auto">
          <a:xfrm>
            <a:off x="0" y="71438"/>
            <a:ext cx="9144000" cy="990600"/>
          </a:xfrm>
          <a:prstGeom prst="flowChartTerminator">
            <a:avLst/>
          </a:prstGeom>
          <a:gradFill rotWithShape="1">
            <a:gsLst>
              <a:gs pos="0">
                <a:schemeClr val="hlink"/>
              </a:gs>
              <a:gs pos="50000">
                <a:schemeClr val="bg1"/>
              </a:gs>
              <a:gs pos="100000">
                <a:schemeClr val="hlink"/>
              </a:gs>
            </a:gsLst>
            <a:lin ang="5400000" scaled="1"/>
          </a:gradFill>
          <a:ln w="38100" cap="rnd">
            <a:solidFill>
              <a:srgbClr val="CC00FF"/>
            </a:solidFill>
            <a:prstDash val="sysDot"/>
            <a:miter lim="800000"/>
          </a:ln>
          <a:effectLst/>
        </p:spPr>
        <p:txBody>
          <a:bodyPr wrap="none" anchor="ctr"/>
          <a:lstStyle/>
          <a:p>
            <a:pPr algn="ctr" eaLnBrk="1" hangingPunct="1">
              <a:defRPr/>
            </a:pPr>
            <a:endParaRPr lang="en-US" sz="2400" b="1">
              <a:latin typeface="Arial" panose="020B0604020202020204" pitchFamily="34" charset="0"/>
            </a:endParaRPr>
          </a:p>
        </p:txBody>
      </p:sp>
      <p:sp>
        <p:nvSpPr>
          <p:cNvPr id="13315" name="Text Box 19"/>
          <p:cNvSpPr txBox="1">
            <a:spLocks noChangeArrowheads="1"/>
          </p:cNvSpPr>
          <p:nvPr/>
        </p:nvSpPr>
        <p:spPr bwMode="auto">
          <a:xfrm>
            <a:off x="381000" y="300038"/>
            <a:ext cx="853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rPr>
              <a:t>Nối ô chữ ở cột A với ô chữ ở cột B cho phù hợp</a:t>
            </a:r>
            <a:endParaRPr lang="en-US" altLang="en-US" sz="2800" b="1">
              <a:solidFill>
                <a:srgbClr val="FF0000"/>
              </a:solidFill>
            </a:endParaRPr>
          </a:p>
        </p:txBody>
      </p:sp>
      <p:sp>
        <p:nvSpPr>
          <p:cNvPr id="13316" name="Oval 21"/>
          <p:cNvSpPr>
            <a:spLocks noChangeArrowheads="1"/>
          </p:cNvSpPr>
          <p:nvPr/>
        </p:nvSpPr>
        <p:spPr bwMode="auto">
          <a:xfrm>
            <a:off x="161925" y="1557338"/>
            <a:ext cx="3724275" cy="1066800"/>
          </a:xfrm>
          <a:prstGeom prst="ellipse">
            <a:avLst/>
          </a:prstGeom>
          <a:gradFill rotWithShape="1">
            <a:gsLst>
              <a:gs pos="0">
                <a:srgbClr val="FF6600">
                  <a:alpha val="42998"/>
                </a:srgbClr>
              </a:gs>
              <a:gs pos="100000">
                <a:srgbClr val="CC99FF"/>
              </a:gs>
            </a:gsLst>
            <a:lin ang="5400000" scaled="1"/>
          </a:gradFill>
          <a:ln w="38100" cap="rnd">
            <a:solidFill>
              <a:srgbClr val="FF6600"/>
            </a:solidFill>
            <a:prstDash val="sysDot"/>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p>
          <a:p>
            <a:pPr algn="ctr" eaLnBrk="1" hangingPunct="1">
              <a:spcBef>
                <a:spcPct val="0"/>
              </a:spcBef>
              <a:buFontTx/>
              <a:buNone/>
            </a:pPr>
            <a:r>
              <a:rPr lang="en-US" altLang="en-US" sz="2800">
                <a:solidFill>
                  <a:srgbClr val="0000FF"/>
                </a:solidFill>
              </a:rPr>
              <a:t>a. Phơi khô nướng sấy</a:t>
            </a:r>
            <a:endParaRPr lang="en-US" altLang="en-US" sz="2800">
              <a:solidFill>
                <a:srgbClr val="0000FF"/>
              </a:solidFill>
            </a:endParaRPr>
          </a:p>
          <a:p>
            <a:pPr algn="ctr" eaLnBrk="1" hangingPunct="1">
              <a:spcBef>
                <a:spcPct val="0"/>
              </a:spcBef>
              <a:buFontTx/>
              <a:buNone/>
            </a:pPr>
            <a:endParaRPr lang="en-US" altLang="en-US" sz="2800">
              <a:solidFill>
                <a:srgbClr val="0000FF"/>
              </a:solidFill>
            </a:endParaRPr>
          </a:p>
        </p:txBody>
      </p:sp>
      <p:sp>
        <p:nvSpPr>
          <p:cNvPr id="13317" name="Oval 25"/>
          <p:cNvSpPr>
            <a:spLocks noChangeArrowheads="1"/>
          </p:cNvSpPr>
          <p:nvPr/>
        </p:nvSpPr>
        <p:spPr bwMode="auto">
          <a:xfrm>
            <a:off x="157163" y="2924175"/>
            <a:ext cx="3652837" cy="1066800"/>
          </a:xfrm>
          <a:prstGeom prst="ellipse">
            <a:avLst/>
          </a:prstGeom>
          <a:gradFill rotWithShape="1">
            <a:gsLst>
              <a:gs pos="0">
                <a:srgbClr val="FF6600">
                  <a:alpha val="42998"/>
                </a:srgbClr>
              </a:gs>
              <a:gs pos="100000">
                <a:srgbClr val="CC99FF"/>
              </a:gs>
            </a:gsLst>
            <a:lin ang="5400000" scaled="1"/>
          </a:gradFill>
          <a:ln w="38100" cap="rnd">
            <a:solidFill>
              <a:srgbClr val="FF6600"/>
            </a:solidFill>
            <a:prstDash val="sysDot"/>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p>
          <a:p>
            <a:pPr algn="ctr" eaLnBrk="1" hangingPunct="1">
              <a:spcBef>
                <a:spcPct val="0"/>
              </a:spcBef>
              <a:buFontTx/>
              <a:buNone/>
            </a:pPr>
            <a:r>
              <a:rPr lang="en-US" altLang="en-US" sz="2800">
                <a:solidFill>
                  <a:srgbClr val="0000FF"/>
                </a:solidFill>
              </a:rPr>
              <a:t>b. Ướp muối, ngâm </a:t>
            </a:r>
            <a:endParaRPr lang="en-US" altLang="en-US" sz="2800">
              <a:solidFill>
                <a:srgbClr val="0000FF"/>
              </a:solidFill>
            </a:endParaRPr>
          </a:p>
          <a:p>
            <a:pPr algn="ctr" eaLnBrk="1" hangingPunct="1">
              <a:spcBef>
                <a:spcPct val="0"/>
              </a:spcBef>
              <a:buFontTx/>
              <a:buNone/>
            </a:pPr>
            <a:r>
              <a:rPr lang="en-US" altLang="en-US" sz="2800">
                <a:solidFill>
                  <a:srgbClr val="0000FF"/>
                </a:solidFill>
              </a:rPr>
              <a:t>nước mắm</a:t>
            </a:r>
            <a:endParaRPr lang="en-US" altLang="en-US" sz="2800">
              <a:solidFill>
                <a:srgbClr val="0000FF"/>
              </a:solidFill>
            </a:endParaRPr>
          </a:p>
          <a:p>
            <a:pPr algn="ctr" eaLnBrk="1" hangingPunct="1">
              <a:spcBef>
                <a:spcPct val="0"/>
              </a:spcBef>
              <a:buFontTx/>
              <a:buNone/>
            </a:pPr>
            <a:endParaRPr lang="en-US" altLang="en-US" sz="2800">
              <a:solidFill>
                <a:srgbClr val="0000FF"/>
              </a:solidFill>
            </a:endParaRPr>
          </a:p>
        </p:txBody>
      </p:sp>
      <p:sp>
        <p:nvSpPr>
          <p:cNvPr id="13318" name="Oval 26"/>
          <p:cNvSpPr>
            <a:spLocks noChangeArrowheads="1"/>
          </p:cNvSpPr>
          <p:nvPr/>
        </p:nvSpPr>
        <p:spPr bwMode="auto">
          <a:xfrm>
            <a:off x="142875" y="4291013"/>
            <a:ext cx="3667125" cy="1066800"/>
          </a:xfrm>
          <a:prstGeom prst="ellipse">
            <a:avLst/>
          </a:prstGeom>
          <a:gradFill rotWithShape="1">
            <a:gsLst>
              <a:gs pos="0">
                <a:srgbClr val="FF6600">
                  <a:alpha val="42998"/>
                </a:srgbClr>
              </a:gs>
              <a:gs pos="100000">
                <a:srgbClr val="CC99FF"/>
              </a:gs>
            </a:gsLst>
            <a:lin ang="5400000" scaled="1"/>
          </a:gradFill>
          <a:ln w="38100" cap="rnd">
            <a:solidFill>
              <a:srgbClr val="FF6600"/>
            </a:solidFill>
            <a:prstDash val="sysDot"/>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p>
          <a:p>
            <a:pPr algn="ctr" eaLnBrk="1" hangingPunct="1">
              <a:spcBef>
                <a:spcPct val="0"/>
              </a:spcBef>
              <a:buFontTx/>
              <a:buNone/>
            </a:pPr>
            <a:r>
              <a:rPr lang="en-US" altLang="en-US" sz="2800">
                <a:solidFill>
                  <a:srgbClr val="0000FF"/>
                </a:solidFill>
              </a:rPr>
              <a:t>c. Đóng hộp</a:t>
            </a:r>
            <a:endParaRPr lang="en-US" altLang="en-US" sz="2800">
              <a:solidFill>
                <a:srgbClr val="0000FF"/>
              </a:solidFill>
            </a:endParaRPr>
          </a:p>
          <a:p>
            <a:pPr algn="ctr" eaLnBrk="1" hangingPunct="1">
              <a:spcBef>
                <a:spcPct val="0"/>
              </a:spcBef>
              <a:buFontTx/>
              <a:buNone/>
            </a:pPr>
            <a:endParaRPr lang="en-US" altLang="en-US" sz="2800">
              <a:solidFill>
                <a:srgbClr val="0000FF"/>
              </a:solidFill>
            </a:endParaRPr>
          </a:p>
        </p:txBody>
      </p:sp>
      <p:sp>
        <p:nvSpPr>
          <p:cNvPr id="13319" name="Oval 27"/>
          <p:cNvSpPr>
            <a:spLocks noChangeArrowheads="1"/>
          </p:cNvSpPr>
          <p:nvPr/>
        </p:nvSpPr>
        <p:spPr bwMode="auto">
          <a:xfrm>
            <a:off x="90488" y="5676900"/>
            <a:ext cx="3719512" cy="1066800"/>
          </a:xfrm>
          <a:prstGeom prst="ellipse">
            <a:avLst/>
          </a:prstGeom>
          <a:gradFill rotWithShape="1">
            <a:gsLst>
              <a:gs pos="0">
                <a:srgbClr val="FF6600">
                  <a:alpha val="42998"/>
                </a:srgbClr>
              </a:gs>
              <a:gs pos="100000">
                <a:srgbClr val="CC99FF"/>
              </a:gs>
            </a:gsLst>
            <a:lin ang="5400000" scaled="1"/>
          </a:gradFill>
          <a:ln w="38100" cap="rnd">
            <a:solidFill>
              <a:srgbClr val="FF6600"/>
            </a:solidFill>
            <a:prstDash val="sysDot"/>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rgbClr val="0000FF"/>
                </a:solidFill>
              </a:rPr>
              <a:t>d. Cô đặc với đường</a:t>
            </a:r>
            <a:endParaRPr lang="en-US" altLang="en-US" sz="2800">
              <a:solidFill>
                <a:srgbClr val="0000FF"/>
              </a:solidFill>
            </a:endParaRPr>
          </a:p>
        </p:txBody>
      </p:sp>
      <p:sp>
        <p:nvSpPr>
          <p:cNvPr id="13320" name="AutoShape 28"/>
          <p:cNvSpPr>
            <a:spLocks noChangeArrowheads="1"/>
          </p:cNvSpPr>
          <p:nvPr/>
        </p:nvSpPr>
        <p:spPr bwMode="auto">
          <a:xfrm>
            <a:off x="4800600" y="1981200"/>
            <a:ext cx="4114800" cy="1828800"/>
          </a:xfrm>
          <a:prstGeom prst="flowChartTerminator">
            <a:avLst/>
          </a:prstGeom>
          <a:gradFill rotWithShape="1">
            <a:gsLst>
              <a:gs pos="0">
                <a:srgbClr val="99FFCC">
                  <a:alpha val="64998"/>
                </a:srgbClr>
              </a:gs>
              <a:gs pos="100000">
                <a:srgbClr val="FFFF66"/>
              </a:gs>
            </a:gsLst>
            <a:lin ang="5400000" scaled="1"/>
          </a:gradFill>
          <a:ln w="28575">
            <a:solidFill>
              <a:srgbClr val="CC00FF"/>
            </a:solidFill>
            <a:prstDash val="dash"/>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1" name="AutoShape 29"/>
          <p:cNvSpPr>
            <a:spLocks noChangeArrowheads="1"/>
          </p:cNvSpPr>
          <p:nvPr/>
        </p:nvSpPr>
        <p:spPr bwMode="auto">
          <a:xfrm>
            <a:off x="4876800" y="4114800"/>
            <a:ext cx="4114800" cy="1981200"/>
          </a:xfrm>
          <a:prstGeom prst="flowChartTerminator">
            <a:avLst/>
          </a:prstGeom>
          <a:gradFill rotWithShape="1">
            <a:gsLst>
              <a:gs pos="0">
                <a:srgbClr val="99FFCC">
                  <a:alpha val="64998"/>
                </a:srgbClr>
              </a:gs>
              <a:gs pos="100000">
                <a:srgbClr val="FFFF66"/>
              </a:gs>
            </a:gsLst>
            <a:lin ang="5400000" scaled="1"/>
          </a:gradFill>
          <a:ln w="38100">
            <a:solidFill>
              <a:srgbClr val="CC00FF"/>
            </a:solidFill>
            <a:prstDash val="sysDot"/>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2" name="Text Box 30"/>
          <p:cNvSpPr txBox="1">
            <a:spLocks noChangeArrowheads="1"/>
          </p:cNvSpPr>
          <p:nvPr/>
        </p:nvSpPr>
        <p:spPr bwMode="auto">
          <a:xfrm>
            <a:off x="5105400" y="2057400"/>
            <a:ext cx="3429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  </a:t>
            </a:r>
            <a:r>
              <a:rPr lang="en-US" altLang="en-US" sz="2800">
                <a:solidFill>
                  <a:srgbClr val="FF0000"/>
                </a:solidFill>
              </a:rPr>
              <a:t>Làm cho vi sinh vật     không có điều kiện  hoạt động </a:t>
            </a:r>
            <a:endParaRPr lang="en-US" altLang="en-US" sz="2800">
              <a:solidFill>
                <a:srgbClr val="FF0000"/>
              </a:solidFill>
            </a:endParaRPr>
          </a:p>
          <a:p>
            <a:pPr eaLnBrk="1" hangingPunct="1">
              <a:spcBef>
                <a:spcPct val="50000"/>
              </a:spcBef>
              <a:buFontTx/>
              <a:buNone/>
            </a:pPr>
            <a:endParaRPr lang="en-US" altLang="en-US" sz="2800">
              <a:solidFill>
                <a:srgbClr val="FF0000"/>
              </a:solidFill>
            </a:endParaRPr>
          </a:p>
        </p:txBody>
      </p:sp>
      <p:sp>
        <p:nvSpPr>
          <p:cNvPr id="13323" name="Text Box 31"/>
          <p:cNvSpPr txBox="1">
            <a:spLocks noChangeArrowheads="1"/>
          </p:cNvSpPr>
          <p:nvPr/>
        </p:nvSpPr>
        <p:spPr bwMode="auto">
          <a:xfrm>
            <a:off x="5105400" y="4114800"/>
            <a:ext cx="38100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 </a:t>
            </a:r>
            <a:r>
              <a:rPr lang="en-US" altLang="en-US" sz="2800">
                <a:solidFill>
                  <a:srgbClr val="FF0000"/>
                </a:solidFill>
              </a:rPr>
              <a:t>Tiêu diệt vi khuẩn và ngăn không cho vi khuẩn mới xâm nhập   vào thức ăn</a:t>
            </a:r>
            <a:endParaRPr lang="en-US" altLang="en-US" sz="2800">
              <a:solidFill>
                <a:srgbClr val="FF0000"/>
              </a:solidFill>
            </a:endParaRPr>
          </a:p>
          <a:p>
            <a:pPr eaLnBrk="1" hangingPunct="1">
              <a:spcBef>
                <a:spcPct val="50000"/>
              </a:spcBef>
              <a:buFontTx/>
              <a:buNone/>
            </a:pPr>
            <a:endParaRPr lang="en-US" altLang="en-US" sz="2800">
              <a:solidFill>
                <a:srgbClr val="FF0000"/>
              </a:solidFill>
            </a:endParaRPr>
          </a:p>
        </p:txBody>
      </p:sp>
      <p:sp>
        <p:nvSpPr>
          <p:cNvPr id="13324" name="Text Box 32"/>
          <p:cNvSpPr txBox="1">
            <a:spLocks noChangeArrowheads="1"/>
          </p:cNvSpPr>
          <p:nvPr/>
        </p:nvSpPr>
        <p:spPr bwMode="auto">
          <a:xfrm>
            <a:off x="1752600" y="1066800"/>
            <a:ext cx="3810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rPr>
              <a:t>A</a:t>
            </a:r>
            <a:endParaRPr lang="en-US" altLang="en-US" sz="2800" b="1">
              <a:solidFill>
                <a:srgbClr val="FF0000"/>
              </a:solidFill>
            </a:endParaRPr>
          </a:p>
        </p:txBody>
      </p:sp>
      <p:sp>
        <p:nvSpPr>
          <p:cNvPr id="13325" name="Text Box 33"/>
          <p:cNvSpPr txBox="1">
            <a:spLocks noChangeArrowheads="1"/>
          </p:cNvSpPr>
          <p:nvPr/>
        </p:nvSpPr>
        <p:spPr bwMode="auto">
          <a:xfrm>
            <a:off x="6586538" y="1062038"/>
            <a:ext cx="381000"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rPr>
              <a:t>B</a:t>
            </a:r>
            <a:endParaRPr lang="en-US" altLang="en-US" sz="2800" b="1">
              <a:solidFill>
                <a:srgbClr val="FF0000"/>
              </a:solidFill>
            </a:endParaRPr>
          </a:p>
        </p:txBody>
      </p:sp>
      <p:sp>
        <p:nvSpPr>
          <p:cNvPr id="49186" name="Line 34"/>
          <p:cNvSpPr>
            <a:spLocks noChangeShapeType="1"/>
          </p:cNvSpPr>
          <p:nvPr/>
        </p:nvSpPr>
        <p:spPr bwMode="auto">
          <a:xfrm>
            <a:off x="3886200" y="2133600"/>
            <a:ext cx="914400" cy="457200"/>
          </a:xfrm>
          <a:prstGeom prst="line">
            <a:avLst/>
          </a:prstGeom>
          <a:noFill/>
          <a:ln w="28575">
            <a:solidFill>
              <a:srgbClr val="000099"/>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7" name="Line 35"/>
          <p:cNvSpPr>
            <a:spLocks noChangeShapeType="1"/>
          </p:cNvSpPr>
          <p:nvPr/>
        </p:nvSpPr>
        <p:spPr bwMode="auto">
          <a:xfrm flipV="1">
            <a:off x="3810000" y="3200400"/>
            <a:ext cx="990600" cy="228600"/>
          </a:xfrm>
          <a:prstGeom prst="line">
            <a:avLst/>
          </a:prstGeom>
          <a:noFill/>
          <a:ln w="28575">
            <a:solidFill>
              <a:srgbClr val="000099"/>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8" name="Line 36"/>
          <p:cNvSpPr>
            <a:spLocks noChangeShapeType="1"/>
          </p:cNvSpPr>
          <p:nvPr/>
        </p:nvSpPr>
        <p:spPr bwMode="auto">
          <a:xfrm flipV="1">
            <a:off x="3733800" y="3505200"/>
            <a:ext cx="1219200" cy="2590800"/>
          </a:xfrm>
          <a:prstGeom prst="line">
            <a:avLst/>
          </a:prstGeom>
          <a:noFill/>
          <a:ln w="28575">
            <a:solidFill>
              <a:srgbClr val="000099"/>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9" name="Line 37"/>
          <p:cNvSpPr>
            <a:spLocks noChangeShapeType="1"/>
          </p:cNvSpPr>
          <p:nvPr/>
        </p:nvSpPr>
        <p:spPr bwMode="auto">
          <a:xfrm flipV="1">
            <a:off x="3810000" y="4800600"/>
            <a:ext cx="1066800" cy="0"/>
          </a:xfrm>
          <a:prstGeom prst="line">
            <a:avLst/>
          </a:prstGeom>
          <a:noFill/>
          <a:ln w="28575">
            <a:solidFill>
              <a:srgbClr val="000099"/>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9170"/>
                                        </p:tgtEl>
                                        <p:attrNameLst>
                                          <p:attrName>style.visibility</p:attrName>
                                        </p:attrNameLst>
                                      </p:cBhvr>
                                      <p:to>
                                        <p:strVal val="visible"/>
                                      </p:to>
                                    </p:set>
                                    <p:animEffect transition="in" filter="wheel(4)">
                                      <p:cBhvr>
                                        <p:cTn id="7" dur="2000"/>
                                        <p:tgtEl>
                                          <p:spTgt spid="491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86"/>
                                        </p:tgtEl>
                                        <p:attrNameLst>
                                          <p:attrName>style.visibility</p:attrName>
                                        </p:attrNameLst>
                                      </p:cBhvr>
                                      <p:to>
                                        <p:strVal val="visible"/>
                                      </p:to>
                                    </p:set>
                                    <p:animEffect transition="in" filter="box(in)">
                                      <p:cBhvr>
                                        <p:cTn id="12" dur="500"/>
                                        <p:tgtEl>
                                          <p:spTgt spid="491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187"/>
                                        </p:tgtEl>
                                        <p:attrNameLst>
                                          <p:attrName>style.visibility</p:attrName>
                                        </p:attrNameLst>
                                      </p:cBhvr>
                                      <p:to>
                                        <p:strVal val="visible"/>
                                      </p:to>
                                    </p:set>
                                    <p:animEffect transition="in" filter="blinds(horizontal)">
                                      <p:cBhvr>
                                        <p:cTn id="17" dur="500"/>
                                        <p:tgtEl>
                                          <p:spTgt spid="4918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49189"/>
                                        </p:tgtEl>
                                        <p:attrNameLst>
                                          <p:attrName>style.visibility</p:attrName>
                                        </p:attrNameLst>
                                      </p:cBhvr>
                                      <p:to>
                                        <p:strVal val="visible"/>
                                      </p:to>
                                    </p:set>
                                    <p:animEffect transition="in" filter="wheel(4)">
                                      <p:cBhvr>
                                        <p:cTn id="22" dur="2000"/>
                                        <p:tgtEl>
                                          <p:spTgt spid="4918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49188"/>
                                        </p:tgtEl>
                                        <p:attrNameLst>
                                          <p:attrName>style.visibility</p:attrName>
                                        </p:attrNameLst>
                                      </p:cBhvr>
                                      <p:to>
                                        <p:strVal val="visible"/>
                                      </p:to>
                                    </p:set>
                                    <p:animEffect transition="in" filter="wheel(4)">
                                      <p:cBhvr>
                                        <p:cTn id="27" dur="2000"/>
                                        <p:tgtEl>
                                          <p:spTgt spid="49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0" grpId="0" animBg="1"/>
      <p:bldP spid="49186" grpId="0" animBg="1"/>
      <p:bldP spid="49187" grpId="0" animBg="1"/>
      <p:bldP spid="49188" grpId="0" animBg="1"/>
      <p:bldP spid="491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1439863" y="2997200"/>
            <a:ext cx="64770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p:txBody>
      </p:sp>
      <p:sp>
        <p:nvSpPr>
          <p:cNvPr id="14339" name="AutoShape 8"/>
          <p:cNvSpPr>
            <a:spLocks noChangeArrowheads="1"/>
          </p:cNvSpPr>
          <p:nvPr/>
        </p:nvSpPr>
        <p:spPr bwMode="auto">
          <a:xfrm>
            <a:off x="827088" y="7345363"/>
            <a:ext cx="609600" cy="152400"/>
          </a:xfrm>
          <a:prstGeom prst="flowChartDecision">
            <a:avLst/>
          </a:prstGeom>
          <a:solidFill>
            <a:srgbClr val="CCCC00"/>
          </a:solidFill>
          <a:ln w="9525">
            <a:solidFill>
              <a:srgbClr val="FF660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4340" name="AutoShape 9"/>
          <p:cNvSpPr>
            <a:spLocks noChangeArrowheads="1"/>
          </p:cNvSpPr>
          <p:nvPr/>
        </p:nvSpPr>
        <p:spPr bwMode="auto">
          <a:xfrm>
            <a:off x="2895600" y="7353300"/>
            <a:ext cx="609600" cy="152400"/>
          </a:xfrm>
          <a:prstGeom prst="flowChartDecision">
            <a:avLst/>
          </a:prstGeom>
          <a:solidFill>
            <a:srgbClr val="CCCC00"/>
          </a:solidFill>
          <a:ln w="9525">
            <a:solidFill>
              <a:srgbClr val="FF660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4341" name="AutoShape 10"/>
          <p:cNvSpPr>
            <a:spLocks noChangeArrowheads="1"/>
          </p:cNvSpPr>
          <p:nvPr/>
        </p:nvSpPr>
        <p:spPr bwMode="auto">
          <a:xfrm>
            <a:off x="7239000" y="7345363"/>
            <a:ext cx="609600" cy="152400"/>
          </a:xfrm>
          <a:prstGeom prst="flowChartDecision">
            <a:avLst/>
          </a:prstGeom>
          <a:solidFill>
            <a:srgbClr val="CCCC00"/>
          </a:solidFill>
          <a:ln w="9525">
            <a:solidFill>
              <a:srgbClr val="FF660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4342" name="AutoShape 11"/>
          <p:cNvSpPr>
            <a:spLocks noChangeArrowheads="1"/>
          </p:cNvSpPr>
          <p:nvPr/>
        </p:nvSpPr>
        <p:spPr bwMode="auto">
          <a:xfrm>
            <a:off x="4724400" y="7380288"/>
            <a:ext cx="609600" cy="152400"/>
          </a:xfrm>
          <a:prstGeom prst="flowChartDecision">
            <a:avLst/>
          </a:prstGeom>
          <a:solidFill>
            <a:srgbClr val="CCCC00"/>
          </a:solidFill>
          <a:ln w="9525">
            <a:solidFill>
              <a:srgbClr val="FF660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4344" name="Text Box 10"/>
          <p:cNvSpPr txBox="1">
            <a:spLocks noChangeArrowheads="1"/>
          </p:cNvSpPr>
          <p:nvPr/>
        </p:nvSpPr>
        <p:spPr bwMode="auto">
          <a:xfrm>
            <a:off x="609600" y="441325"/>
            <a:ext cx="792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u="sng">
                <a:latin typeface="Times New Roman" panose="02020603050405020304" pitchFamily="18" charset="0"/>
                <a:cs typeface="Times New Roman" panose="02020603050405020304" pitchFamily="18" charset="0"/>
              </a:rPr>
              <a:t>Khoa học</a:t>
            </a:r>
            <a:endParaRPr lang="en-US" altLang="en-US" sz="2800" u="sng">
              <a:latin typeface="Times New Roman" panose="02020603050405020304" pitchFamily="18" charset="0"/>
              <a:cs typeface="Times New Roman" panose="02020603050405020304" pitchFamily="18" charset="0"/>
            </a:endParaRPr>
          </a:p>
        </p:txBody>
      </p:sp>
      <p:sp>
        <p:nvSpPr>
          <p:cNvPr id="13321" name="Text Box 12"/>
          <p:cNvSpPr txBox="1">
            <a:spLocks noChangeArrowheads="1"/>
          </p:cNvSpPr>
          <p:nvPr/>
        </p:nvSpPr>
        <p:spPr bwMode="auto">
          <a:xfrm>
            <a:off x="0" y="1503363"/>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Gia đình em thường bảo quản thức ăn bằng cách nào?</a:t>
            </a:r>
            <a:endParaRPr lang="en-US" altLang="en-US" sz="2800" b="1">
              <a:latin typeface="Times New Roman" panose="02020603050405020304" pitchFamily="18" charset="0"/>
              <a:cs typeface="Times New Roman" panose="02020603050405020304" pitchFamily="18" charset="0"/>
            </a:endParaRPr>
          </a:p>
        </p:txBody>
      </p:sp>
      <p:sp>
        <p:nvSpPr>
          <p:cNvPr id="14346" name="Rectangle 12"/>
          <p:cNvSpPr>
            <a:spLocks noChangeArrowheads="1"/>
          </p:cNvSpPr>
          <p:nvPr/>
        </p:nvSpPr>
        <p:spPr bwMode="auto">
          <a:xfrm>
            <a:off x="1295400" y="955675"/>
            <a:ext cx="742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MỘT SỐ CÁCH BẢO QUẢN THỨC ĂN</a:t>
            </a:r>
            <a:endParaRPr lang="en-US" altLang="en-US" b="1">
              <a:solidFill>
                <a:srgbClr val="FF0000"/>
              </a:solidFill>
              <a:latin typeface="Times New Roman" panose="02020603050405020304" pitchFamily="18" charset="0"/>
              <a:cs typeface="Times New Roman" panose="02020603050405020304" pitchFamily="18" charset="0"/>
            </a:endParaRPr>
          </a:p>
        </p:txBody>
      </p:sp>
      <p:graphicFrame>
        <p:nvGraphicFramePr>
          <p:cNvPr id="13" name="Table 12"/>
          <p:cNvGraphicFramePr>
            <a:graphicFrameLocks noGrp="1"/>
          </p:cNvGraphicFramePr>
          <p:nvPr/>
        </p:nvGraphicFramePr>
        <p:xfrm>
          <a:off x="381000" y="3575050"/>
          <a:ext cx="8382000" cy="2994038"/>
        </p:xfrm>
        <a:graphic>
          <a:graphicData uri="http://schemas.openxmlformats.org/drawingml/2006/table">
            <a:tbl>
              <a:tblPr firstRow="1" bandRow="1">
                <a:tableStyleId>{5940675A-B579-460E-94D1-54222C63F5DA}</a:tableStyleId>
              </a:tblPr>
              <a:tblGrid>
                <a:gridCol w="2828925"/>
                <a:gridCol w="5553075"/>
              </a:tblGrid>
              <a:tr h="518124">
                <a:tc>
                  <a:txBody>
                    <a:bodyPr/>
                    <a:lstStyle/>
                    <a:p>
                      <a:pPr algn="ctr"/>
                      <a:r>
                        <a:rPr lang="en-US" sz="2800" b="0" i="1" dirty="0" err="1" smtClean="0">
                          <a:latin typeface="Times New Roman" panose="02020603050405020304" pitchFamily="18" charset="0"/>
                          <a:cs typeface="Times New Roman" panose="02020603050405020304" pitchFamily="18" charset="0"/>
                        </a:rPr>
                        <a:t>Tên</a:t>
                      </a:r>
                      <a:r>
                        <a:rPr lang="en-US" sz="2800" b="0" i="1" baseline="0" dirty="0" smtClean="0">
                          <a:latin typeface="Times New Roman" panose="02020603050405020304" pitchFamily="18" charset="0"/>
                          <a:cs typeface="Times New Roman" panose="02020603050405020304" pitchFamily="18" charset="0"/>
                        </a:rPr>
                        <a:t> </a:t>
                      </a:r>
                      <a:r>
                        <a:rPr lang="en-US" sz="2800" b="0" i="1" baseline="0" dirty="0" err="1" smtClean="0">
                          <a:latin typeface="Times New Roman" panose="02020603050405020304" pitchFamily="18" charset="0"/>
                          <a:cs typeface="Times New Roman" panose="02020603050405020304" pitchFamily="18" charset="0"/>
                        </a:rPr>
                        <a:t>thức</a:t>
                      </a:r>
                      <a:r>
                        <a:rPr lang="en-US" sz="2800" b="0" i="1" baseline="0" dirty="0" smtClean="0">
                          <a:latin typeface="Times New Roman" panose="02020603050405020304" pitchFamily="18" charset="0"/>
                          <a:cs typeface="Times New Roman" panose="02020603050405020304" pitchFamily="18" charset="0"/>
                        </a:rPr>
                        <a:t> </a:t>
                      </a:r>
                      <a:r>
                        <a:rPr lang="en-US" sz="2800" b="0" i="1" baseline="0" dirty="0" err="1" smtClean="0">
                          <a:latin typeface="Times New Roman" panose="02020603050405020304" pitchFamily="18" charset="0"/>
                          <a:cs typeface="Times New Roman" panose="02020603050405020304" pitchFamily="18" charset="0"/>
                        </a:rPr>
                        <a:t>ăn</a:t>
                      </a:r>
                      <a:endParaRPr lang="en-US" sz="2800" b="0" i="1" dirty="0">
                        <a:latin typeface="Times New Roman" panose="02020603050405020304" pitchFamily="18" charset="0"/>
                        <a:cs typeface="Times New Roman" panose="02020603050405020304" pitchFamily="18" charset="0"/>
                      </a:endParaRPr>
                    </a:p>
                  </a:txBody>
                  <a:tcPr marT="45709" marB="45709"/>
                </a:tc>
                <a:tc>
                  <a:txBody>
                    <a:bodyPr/>
                    <a:lstStyle/>
                    <a:p>
                      <a:pPr algn="ctr"/>
                      <a:r>
                        <a:rPr lang="en-US" sz="2800" b="0" i="1" dirty="0" err="1" smtClean="0">
                          <a:latin typeface="Times New Roman" panose="02020603050405020304" pitchFamily="18" charset="0"/>
                          <a:cs typeface="Times New Roman" panose="02020603050405020304" pitchFamily="18" charset="0"/>
                        </a:rPr>
                        <a:t>Cách</a:t>
                      </a:r>
                      <a:r>
                        <a:rPr lang="en-US" sz="2800" b="0" i="1" baseline="0" dirty="0" smtClean="0">
                          <a:latin typeface="Times New Roman" panose="02020603050405020304" pitchFamily="18" charset="0"/>
                          <a:cs typeface="Times New Roman" panose="02020603050405020304" pitchFamily="18" charset="0"/>
                        </a:rPr>
                        <a:t> </a:t>
                      </a:r>
                      <a:r>
                        <a:rPr lang="en-US" sz="2800" b="0" i="1" baseline="0" dirty="0" err="1" smtClean="0">
                          <a:latin typeface="Times New Roman" panose="02020603050405020304" pitchFamily="18" charset="0"/>
                          <a:cs typeface="Times New Roman" panose="02020603050405020304" pitchFamily="18" charset="0"/>
                        </a:rPr>
                        <a:t>bảo</a:t>
                      </a:r>
                      <a:r>
                        <a:rPr lang="en-US" sz="2800" b="0" i="1" baseline="0" dirty="0" smtClean="0">
                          <a:latin typeface="Times New Roman" panose="02020603050405020304" pitchFamily="18" charset="0"/>
                          <a:cs typeface="Times New Roman" panose="02020603050405020304" pitchFamily="18" charset="0"/>
                        </a:rPr>
                        <a:t> </a:t>
                      </a:r>
                      <a:r>
                        <a:rPr lang="en-US" sz="2800" b="0" i="1" baseline="0" dirty="0" err="1" smtClean="0">
                          <a:latin typeface="Times New Roman" panose="02020603050405020304" pitchFamily="18" charset="0"/>
                          <a:cs typeface="Times New Roman" panose="02020603050405020304" pitchFamily="18" charset="0"/>
                        </a:rPr>
                        <a:t>quản</a:t>
                      </a:r>
                      <a:endParaRPr lang="en-US" sz="2800" b="0" i="1" dirty="0">
                        <a:latin typeface="Times New Roman" panose="02020603050405020304" pitchFamily="18" charset="0"/>
                        <a:cs typeface="Times New Roman" panose="02020603050405020304" pitchFamily="18" charset="0"/>
                      </a:endParaRPr>
                    </a:p>
                  </a:txBody>
                  <a:tcPr marT="45709" marB="45709"/>
                </a:tc>
              </a:tr>
              <a:tr h="495180">
                <a:tc>
                  <a:txBody>
                    <a:bodyPr/>
                    <a:lstStyle/>
                    <a:p>
                      <a:r>
                        <a:rPr lang="en-US" sz="1800" dirty="0" smtClean="0">
                          <a:latin typeface="Times New Roman" panose="02020603050405020304" pitchFamily="18" charset="0"/>
                          <a:cs typeface="Times New Roman" panose="02020603050405020304" pitchFamily="18" charset="0"/>
                        </a:rPr>
                        <a:t>1.</a:t>
                      </a:r>
                      <a:endParaRPr lang="en-US" sz="1800" dirty="0">
                        <a:latin typeface="Times New Roman" panose="02020603050405020304" pitchFamily="18" charset="0"/>
                        <a:cs typeface="Times New Roman" panose="02020603050405020304" pitchFamily="18" charset="0"/>
                      </a:endParaRPr>
                    </a:p>
                  </a:txBody>
                  <a:tcPr marT="45709" marB="45709"/>
                </a:tc>
                <a:tc>
                  <a:txBody>
                    <a:bodyPr/>
                    <a:lstStyle/>
                    <a:p>
                      <a:endParaRPr lang="en-US" sz="1800" dirty="0">
                        <a:latin typeface="Times New Roman" panose="02020603050405020304" pitchFamily="18" charset="0"/>
                        <a:cs typeface="Times New Roman" panose="02020603050405020304" pitchFamily="18" charset="0"/>
                      </a:endParaRPr>
                    </a:p>
                  </a:txBody>
                  <a:tcPr marT="45709" marB="45709"/>
                </a:tc>
              </a:tr>
              <a:tr h="495180">
                <a:tc>
                  <a:txBody>
                    <a:bodyPr/>
                    <a:lstStyle/>
                    <a:p>
                      <a:r>
                        <a:rPr lang="en-US" sz="1800" dirty="0" smtClean="0">
                          <a:latin typeface="Times New Roman" panose="02020603050405020304" pitchFamily="18" charset="0"/>
                          <a:cs typeface="Times New Roman" panose="02020603050405020304" pitchFamily="18" charset="0"/>
                        </a:rPr>
                        <a:t>2.</a:t>
                      </a:r>
                      <a:endParaRPr lang="en-US" sz="1800" dirty="0">
                        <a:latin typeface="Times New Roman" panose="02020603050405020304" pitchFamily="18" charset="0"/>
                        <a:cs typeface="Times New Roman" panose="02020603050405020304" pitchFamily="18" charset="0"/>
                      </a:endParaRPr>
                    </a:p>
                  </a:txBody>
                  <a:tcPr marT="45709" marB="45709"/>
                </a:tc>
                <a:tc>
                  <a:txBody>
                    <a:bodyPr/>
                    <a:lstStyle/>
                    <a:p>
                      <a:endParaRPr lang="en-US" sz="1800" dirty="0">
                        <a:latin typeface="Times New Roman" panose="02020603050405020304" pitchFamily="18" charset="0"/>
                        <a:cs typeface="Times New Roman" panose="02020603050405020304" pitchFamily="18" charset="0"/>
                      </a:endParaRPr>
                    </a:p>
                  </a:txBody>
                  <a:tcPr marT="45709" marB="45709"/>
                </a:tc>
              </a:tr>
              <a:tr h="495180">
                <a:tc>
                  <a:txBody>
                    <a:bodyPr/>
                    <a:lstStyle/>
                    <a:p>
                      <a:r>
                        <a:rPr lang="en-US" sz="1800" dirty="0" smtClean="0">
                          <a:latin typeface="Times New Roman" panose="02020603050405020304" pitchFamily="18" charset="0"/>
                          <a:cs typeface="Times New Roman" panose="02020603050405020304" pitchFamily="18" charset="0"/>
                        </a:rPr>
                        <a:t>3.</a:t>
                      </a:r>
                      <a:endParaRPr lang="en-US" sz="1800" dirty="0">
                        <a:latin typeface="Times New Roman" panose="02020603050405020304" pitchFamily="18" charset="0"/>
                        <a:cs typeface="Times New Roman" panose="02020603050405020304" pitchFamily="18" charset="0"/>
                      </a:endParaRPr>
                    </a:p>
                  </a:txBody>
                  <a:tcPr marT="45709" marB="45709"/>
                </a:tc>
                <a:tc>
                  <a:txBody>
                    <a:bodyPr/>
                    <a:lstStyle/>
                    <a:p>
                      <a:endParaRPr lang="en-US" sz="1800">
                        <a:latin typeface="Times New Roman" panose="02020603050405020304" pitchFamily="18" charset="0"/>
                        <a:cs typeface="Times New Roman" panose="02020603050405020304" pitchFamily="18" charset="0"/>
                      </a:endParaRPr>
                    </a:p>
                  </a:txBody>
                  <a:tcPr marT="45709" marB="45709"/>
                </a:tc>
              </a:tr>
              <a:tr h="495180">
                <a:tc>
                  <a:txBody>
                    <a:bodyPr/>
                    <a:lstStyle/>
                    <a:p>
                      <a:r>
                        <a:rPr lang="en-US" sz="1800" dirty="0" smtClean="0">
                          <a:latin typeface="Times New Roman" panose="02020603050405020304" pitchFamily="18" charset="0"/>
                          <a:cs typeface="Times New Roman" panose="02020603050405020304" pitchFamily="18" charset="0"/>
                        </a:rPr>
                        <a:t>4.</a:t>
                      </a:r>
                      <a:endParaRPr lang="en-US" sz="1800" dirty="0">
                        <a:latin typeface="Times New Roman" panose="02020603050405020304" pitchFamily="18" charset="0"/>
                        <a:cs typeface="Times New Roman" panose="02020603050405020304" pitchFamily="18" charset="0"/>
                      </a:endParaRPr>
                    </a:p>
                  </a:txBody>
                  <a:tcPr marT="45709" marB="45709"/>
                </a:tc>
                <a:tc>
                  <a:txBody>
                    <a:bodyPr/>
                    <a:lstStyle/>
                    <a:p>
                      <a:endParaRPr lang="en-US" sz="1800">
                        <a:latin typeface="Times New Roman" panose="02020603050405020304" pitchFamily="18" charset="0"/>
                        <a:cs typeface="Times New Roman" panose="02020603050405020304" pitchFamily="18" charset="0"/>
                      </a:endParaRPr>
                    </a:p>
                  </a:txBody>
                  <a:tcPr marT="45709" marB="45709"/>
                </a:tc>
              </a:tr>
              <a:tr h="495180">
                <a:tc>
                  <a:txBody>
                    <a:bodyPr/>
                    <a:lstStyle/>
                    <a:p>
                      <a:r>
                        <a:rPr lang="en-US" sz="1800" dirty="0" smtClean="0">
                          <a:latin typeface="Times New Roman" panose="02020603050405020304" pitchFamily="18" charset="0"/>
                          <a:cs typeface="Times New Roman" panose="02020603050405020304" pitchFamily="18" charset="0"/>
                        </a:rPr>
                        <a:t>5.</a:t>
                      </a:r>
                      <a:endParaRPr lang="en-US" sz="1800" dirty="0">
                        <a:latin typeface="Times New Roman" panose="02020603050405020304" pitchFamily="18" charset="0"/>
                        <a:cs typeface="Times New Roman" panose="02020603050405020304" pitchFamily="18" charset="0"/>
                      </a:endParaRPr>
                    </a:p>
                  </a:txBody>
                  <a:tcPr marT="45709" marB="45709"/>
                </a:tc>
                <a:tc>
                  <a:txBody>
                    <a:bodyPr/>
                    <a:lstStyle/>
                    <a:p>
                      <a:endParaRPr lang="en-US" sz="1800" dirty="0">
                        <a:latin typeface="Times New Roman" panose="02020603050405020304" pitchFamily="18" charset="0"/>
                        <a:cs typeface="Times New Roman" panose="02020603050405020304" pitchFamily="18" charset="0"/>
                      </a:endParaRPr>
                    </a:p>
                  </a:txBody>
                  <a:tcPr marT="45709" marB="45709"/>
                </a:tc>
              </a:tr>
            </a:tbl>
          </a:graphicData>
        </a:graphic>
      </p:graphicFrame>
      <p:sp>
        <p:nvSpPr>
          <p:cNvPr id="14" name="TextBox 13"/>
          <p:cNvSpPr txBox="1">
            <a:spLocks noChangeArrowheads="1"/>
          </p:cNvSpPr>
          <p:nvPr/>
        </p:nvSpPr>
        <p:spPr bwMode="auto">
          <a:xfrm>
            <a:off x="3429000" y="2008188"/>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Phiếu học tập</a:t>
            </a:r>
            <a:endParaRPr lang="en-US" altLang="en-US" sz="2800" b="1">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96838" y="2584450"/>
            <a:ext cx="899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i="1">
                <a:latin typeface="Times New Roman" panose="02020603050405020304" pitchFamily="18" charset="0"/>
                <a:cs typeface="Times New Roman" panose="02020603050405020304" pitchFamily="18" charset="0"/>
              </a:rPr>
              <a:t>Điền vào bảng sau tên của 3 đến 5 loại thức ăn và cách bảo quản thức ăn đó ở gia đình em.</a:t>
            </a:r>
            <a:endParaRPr lang="en-US" altLang="en-US" sz="2400" i="1">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blinds(horizontal)">
                                      <p:cBhvr>
                                        <p:cTn id="7" dur="500"/>
                                        <p:tgtEl>
                                          <p:spTgt spid="133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3"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5" name="Picture 3" descr="3567247220_6cef46a3e6_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95400"/>
            <a:ext cx="2514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3" descr="3567245278_f49c482c44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95400"/>
            <a:ext cx="21907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3"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21129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0" name="Picture 2" descr="0-banhtrrangphoisu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371600"/>
            <a:ext cx="19812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6" descr="2252571358_94bd3707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19600"/>
            <a:ext cx="2628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1" name="Picture 7" descr="010609-0603-bntmkhc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343400"/>
            <a:ext cx="24479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2" name="Picture 8" descr="55215162-1232443272-chuamatngu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419600"/>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additive="base">
                                        <p:cTn id="7" dur="500" fill="hold"/>
                                        <p:tgtEl>
                                          <p:spTgt spid="9225"/>
                                        </p:tgtEl>
                                        <p:attrNameLst>
                                          <p:attrName>ppt_x</p:attrName>
                                        </p:attrNameLst>
                                      </p:cBhvr>
                                      <p:tavLst>
                                        <p:tav tm="0">
                                          <p:val>
                                            <p:strVal val="#ppt_x"/>
                                          </p:val>
                                        </p:tav>
                                        <p:tav tm="100000">
                                          <p:val>
                                            <p:strVal val="#ppt_x"/>
                                          </p:val>
                                        </p:tav>
                                      </p:tavLst>
                                    </p:anim>
                                    <p:anim calcmode="lin" valueType="num">
                                      <p:cBhvr additive="base">
                                        <p:cTn id="8"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499"/>
                                        </p:tgtEl>
                                        <p:attrNameLst>
                                          <p:attrName>style.visibility</p:attrName>
                                        </p:attrNameLst>
                                      </p:cBhvr>
                                      <p:to>
                                        <p:strVal val="visible"/>
                                      </p:to>
                                    </p:set>
                                    <p:anim calcmode="lin" valueType="num">
                                      <p:cBhvr additive="base">
                                        <p:cTn id="13" dur="500" fill="hold"/>
                                        <p:tgtEl>
                                          <p:spTgt spid="106499"/>
                                        </p:tgtEl>
                                        <p:attrNameLst>
                                          <p:attrName>ppt_x</p:attrName>
                                        </p:attrNameLst>
                                      </p:cBhvr>
                                      <p:tavLst>
                                        <p:tav tm="0">
                                          <p:val>
                                            <p:strVal val="#ppt_x"/>
                                          </p:val>
                                        </p:tav>
                                        <p:tav tm="100000">
                                          <p:val>
                                            <p:strVal val="#ppt_x"/>
                                          </p:val>
                                        </p:tav>
                                      </p:tavLst>
                                    </p:anim>
                                    <p:anim calcmode="lin" valueType="num">
                                      <p:cBhvr additive="base">
                                        <p:cTn id="14" dur="500" fill="hold"/>
                                        <p:tgtEl>
                                          <p:spTgt spid="1064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07523"/>
                                        </p:tgtEl>
                                        <p:attrNameLst>
                                          <p:attrName>style.visibility</p:attrName>
                                        </p:attrNameLst>
                                      </p:cBhvr>
                                      <p:to>
                                        <p:strVal val="visible"/>
                                      </p:to>
                                    </p:set>
                                    <p:animEffect transition="in" filter="diamond(in)">
                                      <p:cBhvr>
                                        <p:cTn id="19" dur="2000"/>
                                        <p:tgtEl>
                                          <p:spTgt spid="10752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9570"/>
                                        </p:tgtEl>
                                        <p:attrNameLst>
                                          <p:attrName>style.visibility</p:attrName>
                                        </p:attrNameLst>
                                      </p:cBhvr>
                                      <p:to>
                                        <p:strVal val="visible"/>
                                      </p:to>
                                    </p:set>
                                    <p:animEffect transition="in" filter="circle(in)">
                                      <p:cBhvr>
                                        <p:cTn id="24" dur="2000"/>
                                        <p:tgtEl>
                                          <p:spTgt spid="10957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9030"/>
                                        </p:tgtEl>
                                        <p:attrNameLst>
                                          <p:attrName>style.visibility</p:attrName>
                                        </p:attrNameLst>
                                      </p:cBhvr>
                                      <p:to>
                                        <p:strVal val="visible"/>
                                      </p:to>
                                    </p:set>
                                    <p:animEffect transition="in" filter="circle(in)">
                                      <p:cBhvr>
                                        <p:cTn id="29" dur="2000"/>
                                        <p:tgtEl>
                                          <p:spTgt spid="12903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29031"/>
                                        </p:tgtEl>
                                        <p:attrNameLst>
                                          <p:attrName>style.visibility</p:attrName>
                                        </p:attrNameLst>
                                      </p:cBhvr>
                                      <p:to>
                                        <p:strVal val="visible"/>
                                      </p:to>
                                    </p:set>
                                    <p:animEffect transition="in" filter="circle(in)">
                                      <p:cBhvr>
                                        <p:cTn id="34" dur="2000"/>
                                        <p:tgtEl>
                                          <p:spTgt spid="12903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29032"/>
                                        </p:tgtEl>
                                        <p:attrNameLst>
                                          <p:attrName>style.visibility</p:attrName>
                                        </p:attrNameLst>
                                      </p:cBhvr>
                                      <p:to>
                                        <p:strVal val="visible"/>
                                      </p:to>
                                    </p:set>
                                    <p:animEffect transition="in" filter="circle(in)">
                                      <p:cBhvr>
                                        <p:cTn id="39" dur="2000"/>
                                        <p:tgtEl>
                                          <p:spTgt spid="129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2600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87" name="Rectangle 6"/>
          <p:cNvSpPr>
            <a:spLocks noChangeArrowheads="1"/>
          </p:cNvSpPr>
          <p:nvPr/>
        </p:nvSpPr>
        <p:spPr bwMode="auto">
          <a:xfrm>
            <a:off x="0" y="3286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8315" name="Picture 11" descr="54_353_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3434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6" name="Picture 12" descr="2052391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4800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7" name="Picture 13" descr="20523949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4267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8" name="Picture 14" descr="d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352800"/>
            <a:ext cx="4876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8315"/>
                                        </p:tgtEl>
                                        <p:attrNameLst>
                                          <p:attrName>style.visibility</p:attrName>
                                        </p:attrNameLst>
                                      </p:cBhvr>
                                      <p:to>
                                        <p:strVal val="visible"/>
                                      </p:to>
                                    </p:set>
                                    <p:animEffect transition="in" filter="wheel(4)">
                                      <p:cBhvr>
                                        <p:cTn id="7" dur="2000"/>
                                        <p:tgtEl>
                                          <p:spTgt spid="98315"/>
                                        </p:tgtEl>
                                      </p:cBhvr>
                                    </p:animEffect>
                                  </p:childTnLst>
                                </p:cTn>
                              </p:par>
                              <p:par>
                                <p:cTn id="8" presetID="21" presetClass="entr" presetSubtype="4" fill="hold" nodeType="withEffect">
                                  <p:stCondLst>
                                    <p:cond delay="0"/>
                                  </p:stCondLst>
                                  <p:childTnLst>
                                    <p:set>
                                      <p:cBhvr>
                                        <p:cTn id="9" dur="1" fill="hold">
                                          <p:stCondLst>
                                            <p:cond delay="0"/>
                                          </p:stCondLst>
                                        </p:cTn>
                                        <p:tgtEl>
                                          <p:spTgt spid="98317"/>
                                        </p:tgtEl>
                                        <p:attrNameLst>
                                          <p:attrName>style.visibility</p:attrName>
                                        </p:attrNameLst>
                                      </p:cBhvr>
                                      <p:to>
                                        <p:strVal val="visible"/>
                                      </p:to>
                                    </p:set>
                                    <p:animEffect transition="in" filter="wheel(4)">
                                      <p:cBhvr>
                                        <p:cTn id="10" dur="2000"/>
                                        <p:tgtEl>
                                          <p:spTgt spid="98317"/>
                                        </p:tgtEl>
                                      </p:cBhvr>
                                    </p:animEffect>
                                  </p:childTnLst>
                                </p:cTn>
                              </p:par>
                              <p:par>
                                <p:cTn id="11" presetID="21" presetClass="entr" presetSubtype="4" fill="hold" nodeType="withEffect">
                                  <p:stCondLst>
                                    <p:cond delay="0"/>
                                  </p:stCondLst>
                                  <p:childTnLst>
                                    <p:set>
                                      <p:cBhvr>
                                        <p:cTn id="12" dur="1" fill="hold">
                                          <p:stCondLst>
                                            <p:cond delay="0"/>
                                          </p:stCondLst>
                                        </p:cTn>
                                        <p:tgtEl>
                                          <p:spTgt spid="98316"/>
                                        </p:tgtEl>
                                        <p:attrNameLst>
                                          <p:attrName>style.visibility</p:attrName>
                                        </p:attrNameLst>
                                      </p:cBhvr>
                                      <p:to>
                                        <p:strVal val="visible"/>
                                      </p:to>
                                    </p:set>
                                    <p:animEffect transition="in" filter="wheel(4)">
                                      <p:cBhvr>
                                        <p:cTn id="13" dur="2000"/>
                                        <p:tgtEl>
                                          <p:spTgt spid="98316"/>
                                        </p:tgtEl>
                                      </p:cBhvr>
                                    </p:animEffect>
                                  </p:childTnLst>
                                </p:cTn>
                              </p:par>
                              <p:par>
                                <p:cTn id="14" presetID="21" presetClass="entr" presetSubtype="4" fill="hold" nodeType="withEffect">
                                  <p:stCondLst>
                                    <p:cond delay="0"/>
                                  </p:stCondLst>
                                  <p:childTnLst>
                                    <p:set>
                                      <p:cBhvr>
                                        <p:cTn id="15" dur="1" fill="hold">
                                          <p:stCondLst>
                                            <p:cond delay="0"/>
                                          </p:stCondLst>
                                        </p:cTn>
                                        <p:tgtEl>
                                          <p:spTgt spid="98318"/>
                                        </p:tgtEl>
                                        <p:attrNameLst>
                                          <p:attrName>style.visibility</p:attrName>
                                        </p:attrNameLst>
                                      </p:cBhvr>
                                      <p:to>
                                        <p:strVal val="visible"/>
                                      </p:to>
                                    </p:set>
                                    <p:animEffect transition="in" filter="wheel(4)">
                                      <p:cBhvr>
                                        <p:cTn id="16" dur="2000"/>
                                        <p:tgtEl>
                                          <p:spTgt spid="98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6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71663" y="4419600"/>
            <a:ext cx="1800225" cy="22764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3189" name="Picture 5" descr="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4419600"/>
            <a:ext cx="1943100" cy="22050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3428" name="Picture 4" descr="post-56262-12480592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219200"/>
            <a:ext cx="22447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5" descr="ws0n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219200"/>
            <a:ext cx="2197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4" descr="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381125"/>
            <a:ext cx="19431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6" descr="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346200"/>
            <a:ext cx="19796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5" descr="tinanh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0675" y="4419600"/>
            <a:ext cx="21605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4" descr="caphao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4419600"/>
            <a:ext cx="201612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0" name="Picture 4" descr="Schweinebraten salzen-1832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 y="4419600"/>
            <a:ext cx="19431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ppt_x"/>
                                          </p:val>
                                        </p:tav>
                                        <p:tav tm="100000">
                                          <p:val>
                                            <p:strVal val="#ppt_x"/>
                                          </p:val>
                                        </p:tav>
                                      </p:tavLst>
                                    </p:anim>
                                    <p:anim calcmode="lin" valueType="num">
                                      <p:cBhvr additive="base">
                                        <p:cTn id="8"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429"/>
                                        </p:tgtEl>
                                        <p:attrNameLst>
                                          <p:attrName>style.visibility</p:attrName>
                                        </p:attrNameLst>
                                      </p:cBhvr>
                                      <p:to>
                                        <p:strVal val="visible"/>
                                      </p:to>
                                    </p:set>
                                    <p:anim calcmode="lin" valueType="num">
                                      <p:cBhvr additive="base">
                                        <p:cTn id="13" dur="500" fill="hold"/>
                                        <p:tgtEl>
                                          <p:spTgt spid="103429"/>
                                        </p:tgtEl>
                                        <p:attrNameLst>
                                          <p:attrName>ppt_x</p:attrName>
                                        </p:attrNameLst>
                                      </p:cBhvr>
                                      <p:tavLst>
                                        <p:tav tm="0">
                                          <p:val>
                                            <p:strVal val="#ppt_x"/>
                                          </p:val>
                                        </p:tav>
                                        <p:tav tm="100000">
                                          <p:val>
                                            <p:strVal val="#ppt_x"/>
                                          </p:val>
                                        </p:tav>
                                      </p:tavLst>
                                    </p:anim>
                                    <p:anim calcmode="lin" valueType="num">
                                      <p:cBhvr additive="base">
                                        <p:cTn id="14" dur="500" fill="hold"/>
                                        <p:tgtEl>
                                          <p:spTgt spid="1034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2100"/>
                                        </p:tgtEl>
                                        <p:attrNameLst>
                                          <p:attrName>style.visibility</p:attrName>
                                        </p:attrNameLst>
                                      </p:cBhvr>
                                      <p:to>
                                        <p:strVal val="visible"/>
                                      </p:to>
                                    </p:set>
                                    <p:anim calcmode="lin" valueType="num">
                                      <p:cBhvr additive="base">
                                        <p:cTn id="19" dur="500" fill="hold"/>
                                        <p:tgtEl>
                                          <p:spTgt spid="132100"/>
                                        </p:tgtEl>
                                        <p:attrNameLst>
                                          <p:attrName>ppt_x</p:attrName>
                                        </p:attrNameLst>
                                      </p:cBhvr>
                                      <p:tavLst>
                                        <p:tav tm="0">
                                          <p:val>
                                            <p:strVal val="#ppt_x"/>
                                          </p:val>
                                        </p:tav>
                                        <p:tav tm="100000">
                                          <p:val>
                                            <p:strVal val="#ppt_x"/>
                                          </p:val>
                                        </p:tav>
                                      </p:tavLst>
                                    </p:anim>
                                    <p:anim calcmode="lin" valueType="num">
                                      <p:cBhvr additive="base">
                                        <p:cTn id="20" dur="500" fill="hold"/>
                                        <p:tgtEl>
                                          <p:spTgt spid="132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2102"/>
                                        </p:tgtEl>
                                        <p:attrNameLst>
                                          <p:attrName>style.visibility</p:attrName>
                                        </p:attrNameLst>
                                      </p:cBhvr>
                                      <p:to>
                                        <p:strVal val="visible"/>
                                      </p:to>
                                    </p:set>
                                    <p:anim calcmode="lin" valueType="num">
                                      <p:cBhvr additive="base">
                                        <p:cTn id="25" dur="500" fill="hold"/>
                                        <p:tgtEl>
                                          <p:spTgt spid="132102"/>
                                        </p:tgtEl>
                                        <p:attrNameLst>
                                          <p:attrName>ppt_x</p:attrName>
                                        </p:attrNameLst>
                                      </p:cBhvr>
                                      <p:tavLst>
                                        <p:tav tm="0">
                                          <p:val>
                                            <p:strVal val="#ppt_x"/>
                                          </p:val>
                                        </p:tav>
                                        <p:tav tm="100000">
                                          <p:val>
                                            <p:strVal val="#ppt_x"/>
                                          </p:val>
                                        </p:tav>
                                      </p:tavLst>
                                    </p:anim>
                                    <p:anim calcmode="lin" valueType="num">
                                      <p:cBhvr additive="base">
                                        <p:cTn id="26" dur="500" fill="hold"/>
                                        <p:tgtEl>
                                          <p:spTgt spid="13210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9"/>
                                        </p:tgtEl>
                                        <p:attrNameLst>
                                          <p:attrName>style.visibility</p:attrName>
                                        </p:attrNameLst>
                                      </p:cBhvr>
                                      <p:to>
                                        <p:strVal val="visible"/>
                                      </p:to>
                                    </p:set>
                                    <p:anim calcmode="lin" valueType="num">
                                      <p:cBhvr additive="base">
                                        <p:cTn id="31" dur="500" fill="hold"/>
                                        <p:tgtEl>
                                          <p:spTgt spid="93189"/>
                                        </p:tgtEl>
                                        <p:attrNameLst>
                                          <p:attrName>ppt_x</p:attrName>
                                        </p:attrNameLst>
                                      </p:cBhvr>
                                      <p:tavLst>
                                        <p:tav tm="0">
                                          <p:val>
                                            <p:strVal val="#ppt_x"/>
                                          </p:val>
                                        </p:tav>
                                        <p:tav tm="100000">
                                          <p:val>
                                            <p:strVal val="#ppt_x"/>
                                          </p:val>
                                        </p:tav>
                                      </p:tavLst>
                                    </p:anim>
                                    <p:anim calcmode="lin" valueType="num">
                                      <p:cBhvr additive="base">
                                        <p:cTn id="32" dur="500" fill="hold"/>
                                        <p:tgtEl>
                                          <p:spTgt spid="9318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2101"/>
                                        </p:tgtEl>
                                        <p:attrNameLst>
                                          <p:attrName>style.visibility</p:attrName>
                                        </p:attrNameLst>
                                      </p:cBhvr>
                                      <p:to>
                                        <p:strVal val="visible"/>
                                      </p:to>
                                    </p:set>
                                    <p:anim calcmode="lin" valueType="num">
                                      <p:cBhvr additive="base">
                                        <p:cTn id="37" dur="500" fill="hold"/>
                                        <p:tgtEl>
                                          <p:spTgt spid="132101"/>
                                        </p:tgtEl>
                                        <p:attrNameLst>
                                          <p:attrName>ppt_x</p:attrName>
                                        </p:attrNameLst>
                                      </p:cBhvr>
                                      <p:tavLst>
                                        <p:tav tm="0">
                                          <p:val>
                                            <p:strVal val="#ppt_x"/>
                                          </p:val>
                                        </p:tav>
                                        <p:tav tm="100000">
                                          <p:val>
                                            <p:strVal val="#ppt_x"/>
                                          </p:val>
                                        </p:tav>
                                      </p:tavLst>
                                    </p:anim>
                                    <p:anim calcmode="lin" valueType="num">
                                      <p:cBhvr additive="base">
                                        <p:cTn id="38" dur="500" fill="hold"/>
                                        <p:tgtEl>
                                          <p:spTgt spid="13210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7764"/>
                                        </p:tgtEl>
                                        <p:attrNameLst>
                                          <p:attrName>style.visibility</p:attrName>
                                        </p:attrNameLst>
                                      </p:cBhvr>
                                      <p:to>
                                        <p:strVal val="visible"/>
                                      </p:to>
                                    </p:set>
                                    <p:anim calcmode="lin" valueType="num">
                                      <p:cBhvr additive="base">
                                        <p:cTn id="43" dur="500" fill="hold"/>
                                        <p:tgtEl>
                                          <p:spTgt spid="117764"/>
                                        </p:tgtEl>
                                        <p:attrNameLst>
                                          <p:attrName>ppt_x</p:attrName>
                                        </p:attrNameLst>
                                      </p:cBhvr>
                                      <p:tavLst>
                                        <p:tav tm="0">
                                          <p:val>
                                            <p:strVal val="#ppt_x"/>
                                          </p:val>
                                        </p:tav>
                                        <p:tav tm="100000">
                                          <p:val>
                                            <p:strVal val="#ppt_x"/>
                                          </p:val>
                                        </p:tav>
                                      </p:tavLst>
                                    </p:anim>
                                    <p:anim calcmode="lin" valueType="num">
                                      <p:cBhvr additive="base">
                                        <p:cTn id="44" dur="500" fill="hold"/>
                                        <p:tgtEl>
                                          <p:spTgt spid="11776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8"/>
                                        </p:tgtEl>
                                        <p:attrNameLst>
                                          <p:attrName>style.visibility</p:attrName>
                                        </p:attrNameLst>
                                      </p:cBhvr>
                                      <p:to>
                                        <p:strVal val="visible"/>
                                      </p:to>
                                    </p:set>
                                    <p:anim calcmode="lin" valueType="num">
                                      <p:cBhvr additive="base">
                                        <p:cTn id="49" dur="500" fill="hold"/>
                                        <p:tgtEl>
                                          <p:spTgt spid="93188"/>
                                        </p:tgtEl>
                                        <p:attrNameLst>
                                          <p:attrName>ppt_x</p:attrName>
                                        </p:attrNameLst>
                                      </p:cBhvr>
                                      <p:tavLst>
                                        <p:tav tm="0">
                                          <p:val>
                                            <p:strVal val="#ppt_x"/>
                                          </p:val>
                                        </p:tav>
                                        <p:tav tm="100000">
                                          <p:val>
                                            <p:strVal val="#ppt_x"/>
                                          </p:val>
                                        </p:tav>
                                      </p:tavLst>
                                    </p:anim>
                                    <p:anim calcmode="lin" valueType="num">
                                      <p:cBhvr additive="base">
                                        <p:cTn id="50" dur="500" fill="hold"/>
                                        <p:tgtEl>
                                          <p:spTgt spid="9318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6740"/>
                                        </p:tgtEl>
                                        <p:attrNameLst>
                                          <p:attrName>style.visibility</p:attrName>
                                        </p:attrNameLst>
                                      </p:cBhvr>
                                      <p:to>
                                        <p:strVal val="visible"/>
                                      </p:to>
                                    </p:set>
                                    <p:anim calcmode="lin" valueType="num">
                                      <p:cBhvr additive="base">
                                        <p:cTn id="55" dur="500" fill="hold"/>
                                        <p:tgtEl>
                                          <p:spTgt spid="116740"/>
                                        </p:tgtEl>
                                        <p:attrNameLst>
                                          <p:attrName>ppt_x</p:attrName>
                                        </p:attrNameLst>
                                      </p:cBhvr>
                                      <p:tavLst>
                                        <p:tav tm="0">
                                          <p:val>
                                            <p:strVal val="#ppt_x"/>
                                          </p:val>
                                        </p:tav>
                                        <p:tav tm="100000">
                                          <p:val>
                                            <p:strVal val="#ppt_x"/>
                                          </p:val>
                                        </p:tav>
                                      </p:tavLst>
                                    </p:anim>
                                    <p:anim calcmode="lin" valueType="num">
                                      <p:cBhvr additive="base">
                                        <p:cTn id="56" dur="500" fill="hold"/>
                                        <p:tgtEl>
                                          <p:spTgt spid="1167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6" name="Picture 26" descr="tula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7" name="Picture 27" descr="untitled3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86"/>
                                        </p:tgtEl>
                                        <p:attrNameLst>
                                          <p:attrName>style.visibility</p:attrName>
                                        </p:attrNameLst>
                                      </p:cBhvr>
                                      <p:to>
                                        <p:strVal val="visible"/>
                                      </p:to>
                                    </p:set>
                                    <p:animEffect transition="in" filter="checkerboard(across)">
                                      <p:cBhvr>
                                        <p:cTn id="7" dur="500"/>
                                        <p:tgtEl>
                                          <p:spTgt spid="92186"/>
                                        </p:tgtEl>
                                      </p:cBhvr>
                                    </p:animEffect>
                                  </p:childTnLst>
                                </p:cTn>
                              </p:par>
                              <p:par>
                                <p:cTn id="8" presetID="5" presetClass="entr" presetSubtype="10" fill="hold" nodeType="withEffect">
                                  <p:stCondLst>
                                    <p:cond delay="0"/>
                                  </p:stCondLst>
                                  <p:childTnLst>
                                    <p:set>
                                      <p:cBhvr>
                                        <p:cTn id="9" dur="1" fill="hold">
                                          <p:stCondLst>
                                            <p:cond delay="0"/>
                                          </p:stCondLst>
                                        </p:cTn>
                                        <p:tgtEl>
                                          <p:spTgt spid="92187"/>
                                        </p:tgtEl>
                                        <p:attrNameLst>
                                          <p:attrName>style.visibility</p:attrName>
                                        </p:attrNameLst>
                                      </p:cBhvr>
                                      <p:to>
                                        <p:strVal val="visible"/>
                                      </p:to>
                                    </p:set>
                                    <p:animEffect transition="in" filter="checkerboard(across)">
                                      <p:cBhvr>
                                        <p:cTn id="10" dur="500"/>
                                        <p:tgtEl>
                                          <p:spTgt spid="92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descr="2049566644_a3d0fcd99b_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609600"/>
            <a:ext cx="472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4" descr="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09600"/>
            <a:ext cx="4038600" cy="3352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0434" name="Picture 4" descr="ZRTBQCAPACD3MCARNZJVJCADPNUWDCA2Q5304CA5T0D3VCAFEOFJXCAUSF7P5CA74GJQSCA6JB347CA262QGICAB3H8TPCAKLH5OSCA7L4K1ICAGEYIPGCATWDURZCAKPA5HUCAN8R93ICA20AL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114800"/>
            <a:ext cx="43561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4" descr="SenHa1826201010547P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4138" y="2808288"/>
            <a:ext cx="1439862"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4" name="Picture 4" descr="m%E1%BB%A9t%20g%E1%BB%AB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4114800"/>
            <a:ext cx="4319587"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4" name="Picture 2" descr="bi%20xa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6150" y="5984875"/>
            <a:ext cx="11874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additive="base">
                                        <p:cTn id="7" dur="500" fill="hold"/>
                                        <p:tgtEl>
                                          <p:spTgt spid="130052"/>
                                        </p:tgtEl>
                                        <p:attrNameLst>
                                          <p:attrName>ppt_x</p:attrName>
                                        </p:attrNameLst>
                                      </p:cBhvr>
                                      <p:tavLst>
                                        <p:tav tm="0">
                                          <p:val>
                                            <p:strVal val="#ppt_x"/>
                                          </p:val>
                                        </p:tav>
                                        <p:tav tm="100000">
                                          <p:val>
                                            <p:strVal val="#ppt_x"/>
                                          </p:val>
                                        </p:tav>
                                      </p:tavLst>
                                    </p:anim>
                                    <p:anim calcmode="lin" valueType="num">
                                      <p:cBhvr additive="base">
                                        <p:cTn id="8" dur="500" fill="hold"/>
                                        <p:tgtEl>
                                          <p:spTgt spid="130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4212"/>
                                        </p:tgtEl>
                                        <p:attrNameLst>
                                          <p:attrName>style.visibility</p:attrName>
                                        </p:attrNameLst>
                                      </p:cBhvr>
                                      <p:to>
                                        <p:strVal val="visible"/>
                                      </p:to>
                                    </p:set>
                                    <p:anim calcmode="lin" valueType="num">
                                      <p:cBhvr additive="base">
                                        <p:cTn id="13" dur="500" fill="hold"/>
                                        <p:tgtEl>
                                          <p:spTgt spid="94212"/>
                                        </p:tgtEl>
                                        <p:attrNameLst>
                                          <p:attrName>ppt_x</p:attrName>
                                        </p:attrNameLst>
                                      </p:cBhvr>
                                      <p:tavLst>
                                        <p:tav tm="0">
                                          <p:val>
                                            <p:strVal val="#ppt_x"/>
                                          </p:val>
                                        </p:tav>
                                        <p:tav tm="100000">
                                          <p:val>
                                            <p:strVal val="#ppt_x"/>
                                          </p:val>
                                        </p:tav>
                                      </p:tavLst>
                                    </p:anim>
                                    <p:anim calcmode="lin" valueType="num">
                                      <p:cBhvr additive="base">
                                        <p:cTn id="14" dur="5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24"/>
                                        </p:tgtEl>
                                        <p:attrNameLst>
                                          <p:attrName>style.visibility</p:attrName>
                                        </p:attrNameLst>
                                      </p:cBhvr>
                                      <p:to>
                                        <p:strVal val="visible"/>
                                      </p:to>
                                    </p:set>
                                    <p:anim calcmode="lin" valueType="num">
                                      <p:cBhvr additive="base">
                                        <p:cTn id="19" dur="500" fill="hold"/>
                                        <p:tgtEl>
                                          <p:spTgt spid="133124"/>
                                        </p:tgtEl>
                                        <p:attrNameLst>
                                          <p:attrName>ppt_x</p:attrName>
                                        </p:attrNameLst>
                                      </p:cBhvr>
                                      <p:tavLst>
                                        <p:tav tm="0">
                                          <p:val>
                                            <p:strVal val="#ppt_x"/>
                                          </p:val>
                                        </p:tav>
                                        <p:tav tm="100000">
                                          <p:val>
                                            <p:strVal val="#ppt_x"/>
                                          </p:val>
                                        </p:tav>
                                      </p:tavLst>
                                    </p:anim>
                                    <p:anim calcmode="lin" valueType="num">
                                      <p:cBhvr additive="base">
                                        <p:cTn id="20" dur="500" fill="hold"/>
                                        <p:tgtEl>
                                          <p:spTgt spid="1331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0434"/>
                                        </p:tgtEl>
                                        <p:attrNameLst>
                                          <p:attrName>style.visibility</p:attrName>
                                        </p:attrNameLst>
                                      </p:cBhvr>
                                      <p:to>
                                        <p:strVal val="visible"/>
                                      </p:to>
                                    </p:set>
                                    <p:anim calcmode="lin" valueType="num">
                                      <p:cBhvr additive="base">
                                        <p:cTn id="25" dur="500" fill="hold"/>
                                        <p:tgtEl>
                                          <p:spTgt spid="60434"/>
                                        </p:tgtEl>
                                        <p:attrNameLst>
                                          <p:attrName>ppt_x</p:attrName>
                                        </p:attrNameLst>
                                      </p:cBhvr>
                                      <p:tavLst>
                                        <p:tav tm="0">
                                          <p:val>
                                            <p:strVal val="#ppt_x"/>
                                          </p:val>
                                        </p:tav>
                                        <p:tav tm="100000">
                                          <p:val>
                                            <p:strVal val="#ppt_x"/>
                                          </p:val>
                                        </p:tav>
                                      </p:tavLst>
                                    </p:anim>
                                    <p:anim calcmode="lin" valueType="num">
                                      <p:cBhvr additive="base">
                                        <p:cTn id="26" dur="500" fill="hold"/>
                                        <p:tgtEl>
                                          <p:spTgt spid="604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4692"/>
                                        </p:tgtEl>
                                        <p:attrNameLst>
                                          <p:attrName>style.visibility</p:attrName>
                                        </p:attrNameLst>
                                      </p:cBhvr>
                                      <p:to>
                                        <p:strVal val="visible"/>
                                      </p:to>
                                    </p:set>
                                    <p:anim calcmode="lin" valueType="num">
                                      <p:cBhvr additive="base">
                                        <p:cTn id="31" dur="500" fill="hold"/>
                                        <p:tgtEl>
                                          <p:spTgt spid="114692"/>
                                        </p:tgtEl>
                                        <p:attrNameLst>
                                          <p:attrName>ppt_x</p:attrName>
                                        </p:attrNameLst>
                                      </p:cBhvr>
                                      <p:tavLst>
                                        <p:tav tm="0">
                                          <p:val>
                                            <p:strVal val="#ppt_x"/>
                                          </p:val>
                                        </p:tav>
                                        <p:tav tm="100000">
                                          <p:val>
                                            <p:strVal val="#ppt_x"/>
                                          </p:val>
                                        </p:tav>
                                      </p:tavLst>
                                    </p:anim>
                                    <p:anim calcmode="lin" valueType="num">
                                      <p:cBhvr additive="base">
                                        <p:cTn id="32" dur="500" fill="hold"/>
                                        <p:tgtEl>
                                          <p:spTgt spid="11469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5714"/>
                                        </p:tgtEl>
                                        <p:attrNameLst>
                                          <p:attrName>style.visibility</p:attrName>
                                        </p:attrNameLst>
                                      </p:cBhvr>
                                      <p:to>
                                        <p:strVal val="visible"/>
                                      </p:to>
                                    </p:set>
                                    <p:anim calcmode="lin" valueType="num">
                                      <p:cBhvr additive="base">
                                        <p:cTn id="37" dur="500" fill="hold"/>
                                        <p:tgtEl>
                                          <p:spTgt spid="115714"/>
                                        </p:tgtEl>
                                        <p:attrNameLst>
                                          <p:attrName>ppt_x</p:attrName>
                                        </p:attrNameLst>
                                      </p:cBhvr>
                                      <p:tavLst>
                                        <p:tav tm="0">
                                          <p:val>
                                            <p:strVal val="#ppt_x"/>
                                          </p:val>
                                        </p:tav>
                                        <p:tav tm="100000">
                                          <p:val>
                                            <p:strVal val="#ppt_x"/>
                                          </p:val>
                                        </p:tav>
                                      </p:tavLst>
                                    </p:anim>
                                    <p:anim calcmode="lin" valueType="num">
                                      <p:cBhvr additive="base">
                                        <p:cTn id="38" dur="500" fill="hold"/>
                                        <p:tgtEl>
                                          <p:spTgt spid="1157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483" name="Rectangle 3"/>
          <p:cNvSpPr>
            <a:spLocks noChangeArrowheads="1"/>
          </p:cNvSpPr>
          <p:nvPr/>
        </p:nvSpPr>
        <p:spPr bwMode="auto">
          <a:xfrm>
            <a:off x="0"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7076" name="AutoShape 36"/>
          <p:cNvSpPr>
            <a:spLocks noChangeArrowheads="1"/>
          </p:cNvSpPr>
          <p:nvPr/>
        </p:nvSpPr>
        <p:spPr bwMode="auto">
          <a:xfrm>
            <a:off x="609600" y="2133600"/>
            <a:ext cx="4419600" cy="1219200"/>
          </a:xfrm>
          <a:prstGeom prst="cloudCallout">
            <a:avLst>
              <a:gd name="adj1" fmla="val -62282"/>
              <a:gd name="adj2" fmla="val 116278"/>
            </a:avLst>
          </a:prstGeom>
          <a:gradFill rotWithShape="1">
            <a:gsLst>
              <a:gs pos="0">
                <a:srgbClr val="990099">
                  <a:alpha val="39999"/>
                </a:srgbClr>
              </a:gs>
              <a:gs pos="50000">
                <a:srgbClr val="990099">
                  <a:gamma/>
                  <a:tint val="0"/>
                  <a:invGamma/>
                </a:srgbClr>
              </a:gs>
              <a:gs pos="100000">
                <a:srgbClr val="990099">
                  <a:alpha val="39999"/>
                </a:srgbClr>
              </a:gs>
            </a:gsLst>
            <a:lin ang="18900000" scaled="1"/>
          </a:gradFill>
          <a:ln w="38100" cap="rnd">
            <a:solidFill>
              <a:srgbClr val="FF6600"/>
            </a:solidFill>
            <a:prstDash val="sysDot"/>
            <a:round/>
          </a:ln>
          <a:effectLst/>
        </p:spPr>
        <p:txBody>
          <a:bodyPr/>
          <a:lstStyle/>
          <a:p>
            <a:pPr algn="ctr" eaLnBrk="1" hangingPunct="1">
              <a:defRPr/>
            </a:pPr>
            <a:r>
              <a:rPr lang="en-US" sz="3600" b="1">
                <a:solidFill>
                  <a:srgbClr val="008000"/>
                </a:solidFill>
                <a:latin typeface="Arial" panose="020B0604020202020204" pitchFamily="34" charset="0"/>
              </a:rPr>
              <a:t>BÀI HỌC</a:t>
            </a:r>
            <a:endParaRPr lang="en-US" sz="3600" b="1">
              <a:solidFill>
                <a:srgbClr val="008000"/>
              </a:solidFill>
              <a:latin typeface="Arial" panose="020B0604020202020204" pitchFamily="34" charset="0"/>
            </a:endParaRPr>
          </a:p>
        </p:txBody>
      </p:sp>
      <p:sp>
        <p:nvSpPr>
          <p:cNvPr id="20487" name="AutoShape 37"/>
          <p:cNvSpPr>
            <a:spLocks noChangeArrowheads="1"/>
          </p:cNvSpPr>
          <p:nvPr/>
        </p:nvSpPr>
        <p:spPr bwMode="auto">
          <a:xfrm>
            <a:off x="71438" y="3881438"/>
            <a:ext cx="8915400" cy="2138362"/>
          </a:xfrm>
          <a:prstGeom prst="flowChartTerminator">
            <a:avLst/>
          </a:prstGeom>
          <a:gradFill rotWithShape="1">
            <a:gsLst>
              <a:gs pos="0">
                <a:srgbClr val="00FF00">
                  <a:alpha val="59000"/>
                </a:srgbClr>
              </a:gs>
              <a:gs pos="100000">
                <a:srgbClr val="FFFFFF"/>
              </a:gs>
            </a:gsLst>
            <a:path path="rect">
              <a:fillToRect l="100000" t="100000"/>
            </a:path>
          </a:gradFill>
          <a:ln w="38100" cap="rnd">
            <a:solidFill>
              <a:srgbClr val="CC00FF"/>
            </a:solidFill>
            <a:prstDash val="sysDot"/>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0488" name="Text Box 38"/>
          <p:cNvSpPr txBox="1">
            <a:spLocks noChangeArrowheads="1"/>
          </p:cNvSpPr>
          <p:nvPr/>
        </p:nvSpPr>
        <p:spPr bwMode="auto">
          <a:xfrm>
            <a:off x="681038" y="4262438"/>
            <a:ext cx="7924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rPr>
              <a:t>Có nhiều cách để giữ thức ăn được lâu, không bị mất chất dinh dưỡng và ôi thiu như: làm khô, ướp lạnh, ướp mặn, đóng hộp,...</a:t>
            </a:r>
            <a:endParaRPr lang="en-US" altLang="en-US" sz="2800">
              <a:solidFill>
                <a:srgbClr val="FF0000"/>
              </a:solidFill>
            </a:endParaRPr>
          </a:p>
        </p:txBody>
      </p:sp>
      <p:sp>
        <p:nvSpPr>
          <p:cNvPr id="20490" name="Rectangle 40"/>
          <p:cNvSpPr>
            <a:spLocks noChangeArrowheads="1"/>
          </p:cNvSpPr>
          <p:nvPr/>
        </p:nvSpPr>
        <p:spPr bwMode="auto">
          <a:xfrm>
            <a:off x="3733800" y="457200"/>
            <a:ext cx="1860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a:latin typeface="Times New Roman" panose="02020603050405020304" pitchFamily="18" charset="0"/>
                <a:cs typeface="Times New Roman" panose="02020603050405020304" pitchFamily="18" charset="0"/>
              </a:rPr>
              <a:t>Khoa học</a:t>
            </a:r>
            <a:endParaRPr lang="en-US" altLang="en-US" u="sng">
              <a:latin typeface="Times New Roman" panose="02020603050405020304" pitchFamily="18" charset="0"/>
              <a:cs typeface="Times New Roman" panose="02020603050405020304" pitchFamily="18" charset="0"/>
            </a:endParaRPr>
          </a:p>
        </p:txBody>
      </p:sp>
      <p:sp>
        <p:nvSpPr>
          <p:cNvPr id="20491" name="Rectangle 41"/>
          <p:cNvSpPr>
            <a:spLocks noChangeArrowheads="1"/>
          </p:cNvSpPr>
          <p:nvPr/>
        </p:nvSpPr>
        <p:spPr bwMode="auto">
          <a:xfrm>
            <a:off x="554038" y="1143000"/>
            <a:ext cx="8285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0000"/>
                </a:solidFill>
              </a:rPr>
              <a:t>MỘT SỐ CÁCH BẢO QUẢN THỨC ĂN</a:t>
            </a:r>
            <a:endParaRPr lang="en-US" altLang="en-US" sz="3600" b="1">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07" name="Rectangle 3"/>
          <p:cNvSpPr>
            <a:spLocks noChangeArrowheads="1"/>
          </p:cNvSpPr>
          <p:nvPr/>
        </p:nvSpPr>
        <p:spPr bwMode="auto">
          <a:xfrm>
            <a:off x="0"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1508" name="Picture 4" descr="hinh_nen_trang_bia_GADT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WordArt 12"/>
          <p:cNvSpPr>
            <a:spLocks noChangeArrowheads="1" noChangeShapeType="1" noTextEdit="1"/>
          </p:cNvSpPr>
          <p:nvPr/>
        </p:nvSpPr>
        <p:spPr bwMode="auto">
          <a:xfrm>
            <a:off x="609600" y="3810000"/>
            <a:ext cx="8153400" cy="3200400"/>
          </a:xfrm>
          <a:prstGeom prst="rect">
            <a:avLst/>
          </a:prstGeom>
        </p:spPr>
        <p:txBody>
          <a:bodyPr wrap="none" fromWordArt="1">
            <a:prstTxWarp prst="textDeflate">
              <a:avLst>
                <a:gd name="adj" fmla="val 18750"/>
              </a:avLst>
            </a:prstTxWarp>
          </a:bodyPr>
          <a:lstStyle/>
          <a:p>
            <a:pPr algn="ctr"/>
            <a:r>
              <a:rPr lang="en-US" sz="3600" kern="10">
                <a:ln w="19050">
                  <a:solidFill>
                    <a:srgbClr val="FFCC00"/>
                  </a:solidFill>
                  <a:round/>
                </a:ln>
                <a:solidFill>
                  <a:srgbClr val="00FF00"/>
                </a:solidFill>
                <a:effectLst>
                  <a:outerShdw dist="35921" dir="2700000" algn="ctr" rotWithShape="0">
                    <a:srgbClr val="990000"/>
                  </a:outerShdw>
                </a:effectLst>
                <a:cs typeface="Arial" panose="020B0604020202020204" pitchFamily="34" charset="0"/>
              </a:rPr>
              <a:t>CHÚC CÁC THẦY-CÔ LUÔN </a:t>
            </a:r>
            <a:endParaRPr lang="en-US" sz="3600" kern="10">
              <a:ln w="19050">
                <a:solidFill>
                  <a:srgbClr val="FFCC00"/>
                </a:solidFill>
                <a:round/>
              </a:ln>
              <a:solidFill>
                <a:srgbClr val="00FF00"/>
              </a:solidFill>
              <a:effectLst>
                <a:outerShdw dist="35921" dir="2700000" algn="ctr" rotWithShape="0">
                  <a:srgbClr val="990000"/>
                </a:outerShdw>
              </a:effectLst>
              <a:cs typeface="Arial" panose="020B0604020202020204" pitchFamily="34" charset="0"/>
            </a:endParaRPr>
          </a:p>
          <a:p>
            <a:pPr algn="ctr"/>
            <a:r>
              <a:rPr lang="en-US" sz="3600" kern="10">
                <a:ln w="19050">
                  <a:solidFill>
                    <a:srgbClr val="FFCC00"/>
                  </a:solidFill>
                  <a:round/>
                </a:ln>
                <a:solidFill>
                  <a:srgbClr val="00FF00"/>
                </a:solidFill>
                <a:effectLst>
                  <a:outerShdw dist="35921" dir="2700000" algn="ctr" rotWithShape="0">
                    <a:srgbClr val="990000"/>
                  </a:outerShdw>
                </a:effectLst>
                <a:cs typeface="Arial" panose="020B0604020202020204" pitchFamily="34" charset="0"/>
              </a:rPr>
              <a:t>VUI-KHỎE- HẠNH PHÚC -THÀNH ĐẠT</a:t>
            </a:r>
            <a:endParaRPr lang="en-US" sz="3600" kern="10">
              <a:ln w="19050">
                <a:solidFill>
                  <a:srgbClr val="FFCC00"/>
                </a:solidFill>
                <a:round/>
              </a:ln>
              <a:solidFill>
                <a:srgbClr val="00FF00"/>
              </a:solidFill>
              <a:effectLst>
                <a:outerShdw dist="35921" dir="2700000" algn="ctr" rotWithShape="0">
                  <a:srgbClr val="990000"/>
                </a:outerShdw>
              </a:effectLst>
              <a:cs typeface="Arial" panose="020B0604020202020204" pitchFamily="34" charset="0"/>
            </a:endParaRPr>
          </a:p>
        </p:txBody>
      </p:sp>
      <p:pic>
        <p:nvPicPr>
          <p:cNvPr id="21510" name="Picture 13" descr="Bouqu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12361">
            <a:off x="6477000" y="266700"/>
            <a:ext cx="20288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2" descr="Bouqu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12361">
            <a:off x="6477000" y="152400"/>
            <a:ext cx="20288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1447800" y="28575"/>
            <a:ext cx="647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Thứ sáu ngày   tháng 10 năm 2022</a:t>
            </a:r>
            <a:endParaRPr lang="en-US" altLang="en-US" sz="2800" b="1">
              <a:latin typeface="Times New Roman" panose="02020603050405020304" pitchFamily="18" charset="0"/>
              <a:cs typeface="Times New Roman" panose="02020603050405020304" pitchFamily="18" charset="0"/>
            </a:endParaRPr>
          </a:p>
        </p:txBody>
      </p:sp>
      <p:sp>
        <p:nvSpPr>
          <p:cNvPr id="4099" name="Rectangle 7"/>
          <p:cNvSpPr>
            <a:spLocks noChangeArrowheads="1"/>
          </p:cNvSpPr>
          <p:nvPr/>
        </p:nvSpPr>
        <p:spPr bwMode="auto">
          <a:xfrm>
            <a:off x="3581400" y="558800"/>
            <a:ext cx="1860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a:latin typeface="Times New Roman" panose="02020603050405020304" pitchFamily="18" charset="0"/>
                <a:cs typeface="Times New Roman" panose="02020603050405020304" pitchFamily="18" charset="0"/>
              </a:rPr>
              <a:t>Khoa học</a:t>
            </a:r>
            <a:endParaRPr lang="en-US" altLang="en-US" u="sng">
              <a:latin typeface="Times New Roman" panose="02020603050405020304" pitchFamily="18" charset="0"/>
              <a:cs typeface="Times New Roman" panose="02020603050405020304" pitchFamily="18" charset="0"/>
            </a:endParaRPr>
          </a:p>
        </p:txBody>
      </p:sp>
      <p:sp>
        <p:nvSpPr>
          <p:cNvPr id="4100" name="Rectangle 8"/>
          <p:cNvSpPr>
            <a:spLocks noChangeArrowheads="1"/>
          </p:cNvSpPr>
          <p:nvPr/>
        </p:nvSpPr>
        <p:spPr bwMode="auto">
          <a:xfrm>
            <a:off x="554038" y="1263650"/>
            <a:ext cx="8285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0000"/>
                </a:solidFill>
              </a:rPr>
              <a:t>MỘT SỐ CÁCH BẢO QUẢN THỨC ĂN</a:t>
            </a:r>
            <a:endParaRPr lang="en-US" altLang="en-US" sz="3600" b="1">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8" name="Text Box 18"/>
          <p:cNvSpPr txBox="1">
            <a:spLocks noChangeArrowheads="1"/>
          </p:cNvSpPr>
          <p:nvPr/>
        </p:nvSpPr>
        <p:spPr bwMode="auto">
          <a:xfrm>
            <a:off x="914400" y="0"/>
            <a:ext cx="7772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latin typeface="Times New Roman" panose="02020603050405020304" pitchFamily="18" charset="0"/>
                <a:cs typeface="Times New Roman" panose="02020603050405020304" pitchFamily="18" charset="0"/>
              </a:rPr>
              <a:t>HOẠT ĐỘNG 1</a:t>
            </a:r>
            <a:endParaRPr lang="en-US" altLang="en-US" sz="2400" b="1" u="sng">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CÁC CÁCH BẢO QUẢN THỨC ĂN</a:t>
            </a:r>
            <a:endParaRPr lang="en-US" altLang="en-US" sz="2800" b="1">
              <a:latin typeface="Times New Roman" panose="02020603050405020304" pitchFamily="18" charset="0"/>
              <a:cs typeface="Times New Roman" panose="02020603050405020304" pitchFamily="18" charset="0"/>
            </a:endParaRPr>
          </a:p>
        </p:txBody>
      </p:sp>
      <p:pic>
        <p:nvPicPr>
          <p:cNvPr id="56339" name="Picture 19" descr="3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08275" y="1254125"/>
            <a:ext cx="3387725" cy="2898775"/>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56340" name="Picture 20" descr="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191000"/>
            <a:ext cx="2581275" cy="264795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56341" name="Picture 21" descr="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2124075" cy="25146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56342" name="Picture 22" descr="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1241425"/>
            <a:ext cx="2524125" cy="28575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56343" name="Picture 23" descr="4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143000"/>
            <a:ext cx="2743200" cy="3076575"/>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56344" name="Picture 24" descr="6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191000"/>
            <a:ext cx="2286000" cy="26670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56345" name="Picture 25" descr="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4343400"/>
            <a:ext cx="1752600" cy="25146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56346" name="Text Box 26"/>
          <p:cNvSpPr txBox="1">
            <a:spLocks noChangeArrowheads="1"/>
          </p:cNvSpPr>
          <p:nvPr/>
        </p:nvSpPr>
        <p:spPr bwMode="auto">
          <a:xfrm>
            <a:off x="123825" y="3581400"/>
            <a:ext cx="466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1</a:t>
            </a:r>
            <a:endParaRPr lang="en-US" altLang="en-US" b="1">
              <a:solidFill>
                <a:srgbClr val="FF0000"/>
              </a:solidFill>
            </a:endParaRPr>
          </a:p>
        </p:txBody>
      </p:sp>
      <p:sp>
        <p:nvSpPr>
          <p:cNvPr id="56347" name="Text Box 27"/>
          <p:cNvSpPr txBox="1">
            <a:spLocks noChangeArrowheads="1"/>
          </p:cNvSpPr>
          <p:nvPr/>
        </p:nvSpPr>
        <p:spPr bwMode="auto">
          <a:xfrm>
            <a:off x="4191000" y="363855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2</a:t>
            </a:r>
            <a:endParaRPr lang="en-US" altLang="en-US" b="1">
              <a:solidFill>
                <a:srgbClr val="FF0000"/>
              </a:solidFill>
            </a:endParaRPr>
          </a:p>
        </p:txBody>
      </p:sp>
      <p:sp>
        <p:nvSpPr>
          <p:cNvPr id="56348" name="Text Box 28"/>
          <p:cNvSpPr txBox="1">
            <a:spLocks noChangeArrowheads="1"/>
          </p:cNvSpPr>
          <p:nvPr/>
        </p:nvSpPr>
        <p:spPr bwMode="auto">
          <a:xfrm>
            <a:off x="7315200" y="3733800"/>
            <a:ext cx="5476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3</a:t>
            </a:r>
            <a:endParaRPr lang="en-US" altLang="en-US" b="1">
              <a:solidFill>
                <a:srgbClr val="FF0000"/>
              </a:solidFill>
            </a:endParaRPr>
          </a:p>
        </p:txBody>
      </p:sp>
      <p:sp>
        <p:nvSpPr>
          <p:cNvPr id="56349" name="Text Box 29"/>
          <p:cNvSpPr txBox="1">
            <a:spLocks noChangeArrowheads="1"/>
          </p:cNvSpPr>
          <p:nvPr/>
        </p:nvSpPr>
        <p:spPr bwMode="auto">
          <a:xfrm>
            <a:off x="1193800" y="6396038"/>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4</a:t>
            </a:r>
            <a:endParaRPr lang="en-US" altLang="en-US" b="1">
              <a:solidFill>
                <a:srgbClr val="FF0000"/>
              </a:solidFill>
            </a:endParaRPr>
          </a:p>
        </p:txBody>
      </p:sp>
      <p:sp>
        <p:nvSpPr>
          <p:cNvPr id="56350" name="Text Box 30"/>
          <p:cNvSpPr txBox="1">
            <a:spLocks noChangeArrowheads="1"/>
          </p:cNvSpPr>
          <p:nvPr/>
        </p:nvSpPr>
        <p:spPr bwMode="auto">
          <a:xfrm>
            <a:off x="3771900" y="6424613"/>
            <a:ext cx="723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5</a:t>
            </a:r>
            <a:endParaRPr lang="en-US" altLang="en-US" b="1">
              <a:solidFill>
                <a:srgbClr val="FF0000"/>
              </a:solidFill>
            </a:endParaRPr>
          </a:p>
        </p:txBody>
      </p:sp>
      <p:sp>
        <p:nvSpPr>
          <p:cNvPr id="56351" name="Text Box 31"/>
          <p:cNvSpPr txBox="1">
            <a:spLocks noChangeArrowheads="1"/>
          </p:cNvSpPr>
          <p:nvPr/>
        </p:nvSpPr>
        <p:spPr bwMode="auto">
          <a:xfrm>
            <a:off x="6024563" y="6367463"/>
            <a:ext cx="6048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6</a:t>
            </a:r>
            <a:endParaRPr lang="en-US" altLang="en-US" b="1">
              <a:solidFill>
                <a:srgbClr val="FF0000"/>
              </a:solidFill>
            </a:endParaRPr>
          </a:p>
        </p:txBody>
      </p:sp>
      <p:sp>
        <p:nvSpPr>
          <p:cNvPr id="56352" name="Text Box 32"/>
          <p:cNvSpPr txBox="1">
            <a:spLocks noChangeArrowheads="1"/>
          </p:cNvSpPr>
          <p:nvPr/>
        </p:nvSpPr>
        <p:spPr bwMode="auto">
          <a:xfrm>
            <a:off x="7400925" y="6324600"/>
            <a:ext cx="523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7</a:t>
            </a:r>
            <a:endParaRPr lang="en-US" alt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6338"/>
                                        </p:tgtEl>
                                        <p:attrNameLst>
                                          <p:attrName>style.visibility</p:attrName>
                                        </p:attrNameLst>
                                      </p:cBhvr>
                                      <p:to>
                                        <p:strVal val="visible"/>
                                      </p:to>
                                    </p:set>
                                    <p:anim calcmode="discrete" valueType="clr">
                                      <p:cBhvr override="childStyle">
                                        <p:cTn id="7" dur="80"/>
                                        <p:tgtEl>
                                          <p:spTgt spid="563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38"/>
                                        </p:tgtEl>
                                        <p:attrNameLst>
                                          <p:attrName>fillcolor</p:attrName>
                                        </p:attrNameLst>
                                      </p:cBhvr>
                                      <p:tavLst>
                                        <p:tav tm="0">
                                          <p:val>
                                            <p:clrVal>
                                              <a:schemeClr val="accent2"/>
                                            </p:clrVal>
                                          </p:val>
                                        </p:tav>
                                        <p:tav tm="50000">
                                          <p:val>
                                            <p:clrVal>
                                              <a:schemeClr val="hlink"/>
                                            </p:clrVal>
                                          </p:val>
                                        </p:tav>
                                      </p:tavLst>
                                    </p:anim>
                                    <p:set>
                                      <p:cBhvr>
                                        <p:cTn id="9" dur="80"/>
                                        <p:tgtEl>
                                          <p:spTgt spid="5633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56342"/>
                                        </p:tgtEl>
                                        <p:attrNameLst>
                                          <p:attrName>style.visibility</p:attrName>
                                        </p:attrNameLst>
                                      </p:cBhvr>
                                      <p:to>
                                        <p:strVal val="visible"/>
                                      </p:to>
                                    </p:set>
                                    <p:animEffect transition="in" filter="plus(in)">
                                      <p:cBhvr>
                                        <p:cTn id="14" dur="2000"/>
                                        <p:tgtEl>
                                          <p:spTgt spid="56342"/>
                                        </p:tgtEl>
                                      </p:cBhvr>
                                    </p:animEffect>
                                  </p:childTnLst>
                                </p:cTn>
                              </p:par>
                              <p:par>
                                <p:cTn id="15" presetID="13" presetClass="entr" presetSubtype="16" fill="hold" grpId="0" nodeType="withEffect">
                                  <p:stCondLst>
                                    <p:cond delay="0"/>
                                  </p:stCondLst>
                                  <p:childTnLst>
                                    <p:set>
                                      <p:cBhvr>
                                        <p:cTn id="16" dur="1" fill="hold">
                                          <p:stCondLst>
                                            <p:cond delay="0"/>
                                          </p:stCondLst>
                                        </p:cTn>
                                        <p:tgtEl>
                                          <p:spTgt spid="56346"/>
                                        </p:tgtEl>
                                        <p:attrNameLst>
                                          <p:attrName>style.visibility</p:attrName>
                                        </p:attrNameLst>
                                      </p:cBhvr>
                                      <p:to>
                                        <p:strVal val="visible"/>
                                      </p:to>
                                    </p:set>
                                    <p:animEffect transition="in" filter="plus(in)">
                                      <p:cBhvr>
                                        <p:cTn id="17" dur="2000"/>
                                        <p:tgtEl>
                                          <p:spTgt spid="56346"/>
                                        </p:tgtEl>
                                      </p:cBhvr>
                                    </p:animEffect>
                                  </p:childTnLst>
                                </p:cTn>
                              </p:par>
                              <p:par>
                                <p:cTn id="18" presetID="13" presetClass="entr" presetSubtype="16" fill="hold" nodeType="withEffect">
                                  <p:stCondLst>
                                    <p:cond delay="0"/>
                                  </p:stCondLst>
                                  <p:childTnLst>
                                    <p:set>
                                      <p:cBhvr>
                                        <p:cTn id="19" dur="1" fill="hold">
                                          <p:stCondLst>
                                            <p:cond delay="0"/>
                                          </p:stCondLst>
                                        </p:cTn>
                                        <p:tgtEl>
                                          <p:spTgt spid="56339"/>
                                        </p:tgtEl>
                                        <p:attrNameLst>
                                          <p:attrName>style.visibility</p:attrName>
                                        </p:attrNameLst>
                                      </p:cBhvr>
                                      <p:to>
                                        <p:strVal val="visible"/>
                                      </p:to>
                                    </p:set>
                                    <p:animEffect transition="in" filter="plus(in)">
                                      <p:cBhvr>
                                        <p:cTn id="20" dur="2000"/>
                                        <p:tgtEl>
                                          <p:spTgt spid="56339"/>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56347"/>
                                        </p:tgtEl>
                                        <p:attrNameLst>
                                          <p:attrName>style.visibility</p:attrName>
                                        </p:attrNameLst>
                                      </p:cBhvr>
                                      <p:to>
                                        <p:strVal val="visible"/>
                                      </p:to>
                                    </p:set>
                                    <p:animEffect transition="in" filter="plus(in)">
                                      <p:cBhvr>
                                        <p:cTn id="23" dur="2000"/>
                                        <p:tgtEl>
                                          <p:spTgt spid="56347"/>
                                        </p:tgtEl>
                                      </p:cBhvr>
                                    </p:animEffect>
                                  </p:childTnLst>
                                </p:cTn>
                              </p:par>
                              <p:par>
                                <p:cTn id="24" presetID="13" presetClass="entr" presetSubtype="16" fill="hold" nodeType="withEffect">
                                  <p:stCondLst>
                                    <p:cond delay="0"/>
                                  </p:stCondLst>
                                  <p:childTnLst>
                                    <p:set>
                                      <p:cBhvr>
                                        <p:cTn id="25" dur="1" fill="hold">
                                          <p:stCondLst>
                                            <p:cond delay="0"/>
                                          </p:stCondLst>
                                        </p:cTn>
                                        <p:tgtEl>
                                          <p:spTgt spid="56343"/>
                                        </p:tgtEl>
                                        <p:attrNameLst>
                                          <p:attrName>style.visibility</p:attrName>
                                        </p:attrNameLst>
                                      </p:cBhvr>
                                      <p:to>
                                        <p:strVal val="visible"/>
                                      </p:to>
                                    </p:set>
                                    <p:animEffect transition="in" filter="plus(in)">
                                      <p:cBhvr>
                                        <p:cTn id="26" dur="2000"/>
                                        <p:tgtEl>
                                          <p:spTgt spid="56343"/>
                                        </p:tgtEl>
                                      </p:cBhvr>
                                    </p:animEffect>
                                  </p:childTnLst>
                                </p:cTn>
                              </p:par>
                              <p:par>
                                <p:cTn id="27" presetID="13" presetClass="entr" presetSubtype="16" fill="hold" grpId="0" nodeType="withEffect">
                                  <p:stCondLst>
                                    <p:cond delay="0"/>
                                  </p:stCondLst>
                                  <p:childTnLst>
                                    <p:set>
                                      <p:cBhvr>
                                        <p:cTn id="28" dur="1" fill="hold">
                                          <p:stCondLst>
                                            <p:cond delay="0"/>
                                          </p:stCondLst>
                                        </p:cTn>
                                        <p:tgtEl>
                                          <p:spTgt spid="56348"/>
                                        </p:tgtEl>
                                        <p:attrNameLst>
                                          <p:attrName>style.visibility</p:attrName>
                                        </p:attrNameLst>
                                      </p:cBhvr>
                                      <p:to>
                                        <p:strVal val="visible"/>
                                      </p:to>
                                    </p:set>
                                    <p:animEffect transition="in" filter="plus(in)">
                                      <p:cBhvr>
                                        <p:cTn id="29" dur="2000"/>
                                        <p:tgtEl>
                                          <p:spTgt spid="56348"/>
                                        </p:tgtEl>
                                      </p:cBhvr>
                                    </p:animEffect>
                                  </p:childTnLst>
                                </p:cTn>
                              </p:par>
                              <p:par>
                                <p:cTn id="30" presetID="13" presetClass="entr" presetSubtype="16" fill="hold" nodeType="withEffect">
                                  <p:stCondLst>
                                    <p:cond delay="0"/>
                                  </p:stCondLst>
                                  <p:childTnLst>
                                    <p:set>
                                      <p:cBhvr>
                                        <p:cTn id="31" dur="1" fill="hold">
                                          <p:stCondLst>
                                            <p:cond delay="0"/>
                                          </p:stCondLst>
                                        </p:cTn>
                                        <p:tgtEl>
                                          <p:spTgt spid="56340"/>
                                        </p:tgtEl>
                                        <p:attrNameLst>
                                          <p:attrName>style.visibility</p:attrName>
                                        </p:attrNameLst>
                                      </p:cBhvr>
                                      <p:to>
                                        <p:strVal val="visible"/>
                                      </p:to>
                                    </p:set>
                                    <p:animEffect transition="in" filter="plus(in)">
                                      <p:cBhvr>
                                        <p:cTn id="32" dur="2000"/>
                                        <p:tgtEl>
                                          <p:spTgt spid="56340"/>
                                        </p:tgtEl>
                                      </p:cBhvr>
                                    </p:animEffect>
                                  </p:childTnLst>
                                </p:cTn>
                              </p:par>
                              <p:par>
                                <p:cTn id="33" presetID="13" presetClass="entr" presetSubtype="16" fill="hold" grpId="0" nodeType="withEffect">
                                  <p:stCondLst>
                                    <p:cond delay="0"/>
                                  </p:stCondLst>
                                  <p:childTnLst>
                                    <p:set>
                                      <p:cBhvr>
                                        <p:cTn id="34" dur="1" fill="hold">
                                          <p:stCondLst>
                                            <p:cond delay="0"/>
                                          </p:stCondLst>
                                        </p:cTn>
                                        <p:tgtEl>
                                          <p:spTgt spid="56349"/>
                                        </p:tgtEl>
                                        <p:attrNameLst>
                                          <p:attrName>style.visibility</p:attrName>
                                        </p:attrNameLst>
                                      </p:cBhvr>
                                      <p:to>
                                        <p:strVal val="visible"/>
                                      </p:to>
                                    </p:set>
                                    <p:animEffect transition="in" filter="plus(in)">
                                      <p:cBhvr>
                                        <p:cTn id="35" dur="2000"/>
                                        <p:tgtEl>
                                          <p:spTgt spid="56349"/>
                                        </p:tgtEl>
                                      </p:cBhvr>
                                    </p:animEffect>
                                  </p:childTnLst>
                                </p:cTn>
                              </p:par>
                              <p:par>
                                <p:cTn id="36" presetID="13" presetClass="entr" presetSubtype="16" fill="hold" nodeType="withEffect">
                                  <p:stCondLst>
                                    <p:cond delay="0"/>
                                  </p:stCondLst>
                                  <p:childTnLst>
                                    <p:set>
                                      <p:cBhvr>
                                        <p:cTn id="37" dur="1" fill="hold">
                                          <p:stCondLst>
                                            <p:cond delay="0"/>
                                          </p:stCondLst>
                                        </p:cTn>
                                        <p:tgtEl>
                                          <p:spTgt spid="56344"/>
                                        </p:tgtEl>
                                        <p:attrNameLst>
                                          <p:attrName>style.visibility</p:attrName>
                                        </p:attrNameLst>
                                      </p:cBhvr>
                                      <p:to>
                                        <p:strVal val="visible"/>
                                      </p:to>
                                    </p:set>
                                    <p:animEffect transition="in" filter="plus(in)">
                                      <p:cBhvr>
                                        <p:cTn id="38" dur="2000"/>
                                        <p:tgtEl>
                                          <p:spTgt spid="56344"/>
                                        </p:tgtEl>
                                      </p:cBhvr>
                                    </p:animEffect>
                                  </p:childTnLst>
                                </p:cTn>
                              </p:par>
                              <p:par>
                                <p:cTn id="39" presetID="13" presetClass="entr" presetSubtype="16" fill="hold" grpId="0" nodeType="withEffect">
                                  <p:stCondLst>
                                    <p:cond delay="0"/>
                                  </p:stCondLst>
                                  <p:childTnLst>
                                    <p:set>
                                      <p:cBhvr>
                                        <p:cTn id="40" dur="1" fill="hold">
                                          <p:stCondLst>
                                            <p:cond delay="0"/>
                                          </p:stCondLst>
                                        </p:cTn>
                                        <p:tgtEl>
                                          <p:spTgt spid="56350"/>
                                        </p:tgtEl>
                                        <p:attrNameLst>
                                          <p:attrName>style.visibility</p:attrName>
                                        </p:attrNameLst>
                                      </p:cBhvr>
                                      <p:to>
                                        <p:strVal val="visible"/>
                                      </p:to>
                                    </p:set>
                                    <p:animEffect transition="in" filter="plus(in)">
                                      <p:cBhvr>
                                        <p:cTn id="41" dur="2000"/>
                                        <p:tgtEl>
                                          <p:spTgt spid="56350"/>
                                        </p:tgtEl>
                                      </p:cBhvr>
                                    </p:animEffect>
                                  </p:childTnLst>
                                </p:cTn>
                              </p:par>
                              <p:par>
                                <p:cTn id="42" presetID="13" presetClass="entr" presetSubtype="16" fill="hold" nodeType="withEffect">
                                  <p:stCondLst>
                                    <p:cond delay="0"/>
                                  </p:stCondLst>
                                  <p:childTnLst>
                                    <p:set>
                                      <p:cBhvr>
                                        <p:cTn id="43" dur="1" fill="hold">
                                          <p:stCondLst>
                                            <p:cond delay="0"/>
                                          </p:stCondLst>
                                        </p:cTn>
                                        <p:tgtEl>
                                          <p:spTgt spid="56341"/>
                                        </p:tgtEl>
                                        <p:attrNameLst>
                                          <p:attrName>style.visibility</p:attrName>
                                        </p:attrNameLst>
                                      </p:cBhvr>
                                      <p:to>
                                        <p:strVal val="visible"/>
                                      </p:to>
                                    </p:set>
                                    <p:animEffect transition="in" filter="plus(in)">
                                      <p:cBhvr>
                                        <p:cTn id="44" dur="2000"/>
                                        <p:tgtEl>
                                          <p:spTgt spid="56341"/>
                                        </p:tgtEl>
                                      </p:cBhvr>
                                    </p:animEffect>
                                  </p:childTnLst>
                                </p:cTn>
                              </p:par>
                              <p:par>
                                <p:cTn id="45" presetID="13" presetClass="entr" presetSubtype="16" fill="hold" grpId="0" nodeType="withEffect">
                                  <p:stCondLst>
                                    <p:cond delay="0"/>
                                  </p:stCondLst>
                                  <p:childTnLst>
                                    <p:set>
                                      <p:cBhvr>
                                        <p:cTn id="46" dur="1" fill="hold">
                                          <p:stCondLst>
                                            <p:cond delay="0"/>
                                          </p:stCondLst>
                                        </p:cTn>
                                        <p:tgtEl>
                                          <p:spTgt spid="56351"/>
                                        </p:tgtEl>
                                        <p:attrNameLst>
                                          <p:attrName>style.visibility</p:attrName>
                                        </p:attrNameLst>
                                      </p:cBhvr>
                                      <p:to>
                                        <p:strVal val="visible"/>
                                      </p:to>
                                    </p:set>
                                    <p:animEffect transition="in" filter="plus(in)">
                                      <p:cBhvr>
                                        <p:cTn id="47" dur="2000"/>
                                        <p:tgtEl>
                                          <p:spTgt spid="56351"/>
                                        </p:tgtEl>
                                      </p:cBhvr>
                                    </p:animEffect>
                                  </p:childTnLst>
                                </p:cTn>
                              </p:par>
                              <p:par>
                                <p:cTn id="48" presetID="13" presetClass="entr" presetSubtype="16" fill="hold" nodeType="withEffect">
                                  <p:stCondLst>
                                    <p:cond delay="0"/>
                                  </p:stCondLst>
                                  <p:childTnLst>
                                    <p:set>
                                      <p:cBhvr>
                                        <p:cTn id="49" dur="1" fill="hold">
                                          <p:stCondLst>
                                            <p:cond delay="0"/>
                                          </p:stCondLst>
                                        </p:cTn>
                                        <p:tgtEl>
                                          <p:spTgt spid="56345"/>
                                        </p:tgtEl>
                                        <p:attrNameLst>
                                          <p:attrName>style.visibility</p:attrName>
                                        </p:attrNameLst>
                                      </p:cBhvr>
                                      <p:to>
                                        <p:strVal val="visible"/>
                                      </p:to>
                                    </p:set>
                                    <p:animEffect transition="in" filter="plus(in)">
                                      <p:cBhvr>
                                        <p:cTn id="50" dur="2000"/>
                                        <p:tgtEl>
                                          <p:spTgt spid="56345"/>
                                        </p:tgtEl>
                                      </p:cBhvr>
                                    </p:animEffect>
                                  </p:childTnLst>
                                </p:cTn>
                              </p:par>
                              <p:par>
                                <p:cTn id="51" presetID="13" presetClass="entr" presetSubtype="16" fill="hold" grpId="0" nodeType="withEffect">
                                  <p:stCondLst>
                                    <p:cond delay="0"/>
                                  </p:stCondLst>
                                  <p:childTnLst>
                                    <p:set>
                                      <p:cBhvr>
                                        <p:cTn id="52" dur="1" fill="hold">
                                          <p:stCondLst>
                                            <p:cond delay="0"/>
                                          </p:stCondLst>
                                        </p:cTn>
                                        <p:tgtEl>
                                          <p:spTgt spid="56352"/>
                                        </p:tgtEl>
                                        <p:attrNameLst>
                                          <p:attrName>style.visibility</p:attrName>
                                        </p:attrNameLst>
                                      </p:cBhvr>
                                      <p:to>
                                        <p:strVal val="visible"/>
                                      </p:to>
                                    </p:set>
                                    <p:animEffect transition="in" filter="plus(in)">
                                      <p:cBhvr>
                                        <p:cTn id="53" dur="2000"/>
                                        <p:tgtEl>
                                          <p:spTgt spid="56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8" grpId="0"/>
      <p:bldP spid="56346" grpId="0"/>
      <p:bldP spid="56347" grpId="0"/>
      <p:bldP spid="56348" grpId="0"/>
      <p:bldP spid="56349" grpId="0"/>
      <p:bldP spid="56350" grpId="0"/>
      <p:bldP spid="56351" grpId="0"/>
      <p:bldP spid="563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75" name="Picture 23" descr="2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4400" y="457200"/>
            <a:ext cx="7162800" cy="5715000"/>
          </a:xfrm>
          <a:prstGeom prst="rect">
            <a:avLst/>
          </a:prstGeom>
          <a:noFill/>
          <a:ln w="38100" cap="rnd">
            <a:solidFill>
              <a:srgbClr val="CC33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100376" name="Text Box 24"/>
          <p:cNvSpPr txBox="1">
            <a:spLocks noChangeArrowheads="1"/>
          </p:cNvSpPr>
          <p:nvPr/>
        </p:nvSpPr>
        <p:spPr bwMode="auto">
          <a:xfrm>
            <a:off x="1566863" y="5521325"/>
            <a:ext cx="5667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1</a:t>
            </a:r>
            <a:endParaRPr lang="en-US" altLang="en-US" b="1">
              <a:solidFill>
                <a:srgbClr val="FF0000"/>
              </a:solidFill>
            </a:endParaRPr>
          </a:p>
        </p:txBody>
      </p:sp>
      <p:pic>
        <p:nvPicPr>
          <p:cNvPr id="100377" name="Picture 25" descr="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100378" name="Text Box 26"/>
          <p:cNvSpPr txBox="1">
            <a:spLocks noChangeArrowheads="1"/>
          </p:cNvSpPr>
          <p:nvPr/>
        </p:nvSpPr>
        <p:spPr bwMode="auto">
          <a:xfrm>
            <a:off x="4338638" y="5984875"/>
            <a:ext cx="7318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2</a:t>
            </a:r>
            <a:endParaRPr lang="en-US" altLang="en-US" b="1">
              <a:solidFill>
                <a:srgbClr val="FF0000"/>
              </a:solidFill>
            </a:endParaRPr>
          </a:p>
        </p:txBody>
      </p:sp>
      <p:pic>
        <p:nvPicPr>
          <p:cNvPr id="100379" name="Picture 27" descr="4a"/>
          <p:cNvPicPr>
            <a:picLocks noChangeAspect="1" noChangeArrowheads="1"/>
          </p:cNvPicPr>
          <p:nvPr/>
        </p:nvPicPr>
        <p:blipFill>
          <a:blip r:embed="rId3"/>
          <a:srcRect/>
          <a:stretch>
            <a:fillRect/>
          </a:stretch>
        </p:blipFill>
        <p:spPr bwMode="auto">
          <a:xfrm>
            <a:off x="1905000" y="0"/>
            <a:ext cx="5181600" cy="6858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0380" name="Text Box 28"/>
          <p:cNvSpPr txBox="1">
            <a:spLocks noChangeArrowheads="1"/>
          </p:cNvSpPr>
          <p:nvPr/>
        </p:nvSpPr>
        <p:spPr bwMode="auto">
          <a:xfrm>
            <a:off x="4275138" y="6213475"/>
            <a:ext cx="728662" cy="585788"/>
          </a:xfrm>
          <a:prstGeom prst="rect">
            <a:avLst/>
          </a:prstGeom>
          <a:noFill/>
          <a:ln w="635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3</a:t>
            </a:r>
            <a:endParaRPr lang="en-US" altLang="en-US" b="1">
              <a:solidFill>
                <a:srgbClr val="FF0000"/>
              </a:solidFill>
            </a:endParaRPr>
          </a:p>
        </p:txBody>
      </p:sp>
      <p:pic>
        <p:nvPicPr>
          <p:cNvPr id="100381" name="Picture 29" descr="5a"/>
          <p:cNvPicPr>
            <a:picLocks noChangeAspect="1" noChangeArrowheads="1"/>
          </p:cNvPicPr>
          <p:nvPr/>
        </p:nvPicPr>
        <p:blipFill>
          <a:blip r:embed="rId4"/>
          <a:srcRect/>
          <a:stretch>
            <a:fillRect/>
          </a:stretch>
        </p:blipFill>
        <p:spPr bwMode="auto">
          <a:xfrm>
            <a:off x="0" y="0"/>
            <a:ext cx="9017000" cy="6858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0382" name="Text Box 30"/>
          <p:cNvSpPr txBox="1">
            <a:spLocks noChangeArrowheads="1"/>
          </p:cNvSpPr>
          <p:nvPr/>
        </p:nvSpPr>
        <p:spPr bwMode="auto">
          <a:xfrm>
            <a:off x="4643438" y="6186488"/>
            <a:ext cx="606425" cy="617537"/>
          </a:xfrm>
          <a:prstGeom prst="rect">
            <a:avLst/>
          </a:prstGeom>
          <a:noFill/>
          <a:ln w="38100">
            <a:solidFill>
              <a:srgbClr val="CC00FF"/>
            </a:solidFill>
            <a:prstDash val="sysDot"/>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4</a:t>
            </a:r>
            <a:endParaRPr lang="en-US" altLang="en-US" b="1">
              <a:solidFill>
                <a:srgbClr val="FF0000"/>
              </a:solidFill>
            </a:endParaRPr>
          </a:p>
        </p:txBody>
      </p:sp>
      <p:pic>
        <p:nvPicPr>
          <p:cNvPr id="100383" name="Picture 31" descr="6a"/>
          <p:cNvPicPr>
            <a:picLocks noChangeAspect="1" noChangeArrowheads="1"/>
          </p:cNvPicPr>
          <p:nvPr/>
        </p:nvPicPr>
        <p:blipFill>
          <a:blip r:embed="rId5"/>
          <a:srcRect/>
          <a:stretch>
            <a:fillRect/>
          </a:stretch>
        </p:blipFill>
        <p:spPr bwMode="auto">
          <a:xfrm>
            <a:off x="1676400" y="0"/>
            <a:ext cx="5867400" cy="6858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0384" name="Text Box 32"/>
          <p:cNvSpPr txBox="1">
            <a:spLocks noChangeArrowheads="1"/>
          </p:cNvSpPr>
          <p:nvPr/>
        </p:nvSpPr>
        <p:spPr bwMode="auto">
          <a:xfrm>
            <a:off x="4554538" y="6219825"/>
            <a:ext cx="582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5</a:t>
            </a:r>
            <a:endParaRPr lang="en-US" altLang="en-US" b="1">
              <a:solidFill>
                <a:srgbClr val="FF0000"/>
              </a:solidFill>
            </a:endParaRPr>
          </a:p>
        </p:txBody>
      </p:sp>
      <p:pic>
        <p:nvPicPr>
          <p:cNvPr id="100385" name="Picture 33" descr="7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0"/>
            <a:ext cx="7467600" cy="68580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100386" name="Text Box 34"/>
          <p:cNvSpPr txBox="1">
            <a:spLocks noChangeArrowheads="1"/>
          </p:cNvSpPr>
          <p:nvPr/>
        </p:nvSpPr>
        <p:spPr bwMode="auto">
          <a:xfrm>
            <a:off x="4214813" y="6038850"/>
            <a:ext cx="7318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6</a:t>
            </a:r>
            <a:endParaRPr lang="en-US" altLang="en-US" b="1">
              <a:solidFill>
                <a:srgbClr val="FF0000"/>
              </a:solidFill>
            </a:endParaRPr>
          </a:p>
        </p:txBody>
      </p:sp>
      <p:pic>
        <p:nvPicPr>
          <p:cNvPr id="100387" name="Picture 35" descr="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152400"/>
            <a:ext cx="5181600" cy="67056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100388" name="Text Box 36"/>
          <p:cNvSpPr txBox="1">
            <a:spLocks noChangeArrowheads="1"/>
          </p:cNvSpPr>
          <p:nvPr/>
        </p:nvSpPr>
        <p:spPr bwMode="auto">
          <a:xfrm>
            <a:off x="2801938" y="58324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7</a:t>
            </a:r>
            <a:endParaRPr lang="en-US" alt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0376"/>
                                        </p:tgtEl>
                                        <p:attrNameLst>
                                          <p:attrName>style.visibility</p:attrName>
                                        </p:attrNameLst>
                                      </p:cBhvr>
                                      <p:to>
                                        <p:strVal val="visible"/>
                                      </p:to>
                                    </p:set>
                                    <p:animEffect transition="in" filter="wheel(4)">
                                      <p:cBhvr>
                                        <p:cTn id="7" dur="2000"/>
                                        <p:tgtEl>
                                          <p:spTgt spid="100376"/>
                                        </p:tgtEl>
                                      </p:cBhvr>
                                    </p:animEffect>
                                  </p:childTnLst>
                                </p:cTn>
                              </p:par>
                              <p:par>
                                <p:cTn id="8" presetID="21" presetClass="entr" presetSubtype="4" fill="hold" nodeType="withEffect">
                                  <p:stCondLst>
                                    <p:cond delay="0"/>
                                  </p:stCondLst>
                                  <p:childTnLst>
                                    <p:set>
                                      <p:cBhvr>
                                        <p:cTn id="9" dur="1" fill="hold">
                                          <p:stCondLst>
                                            <p:cond delay="0"/>
                                          </p:stCondLst>
                                        </p:cTn>
                                        <p:tgtEl>
                                          <p:spTgt spid="100375"/>
                                        </p:tgtEl>
                                        <p:attrNameLst>
                                          <p:attrName>style.visibility</p:attrName>
                                        </p:attrNameLst>
                                      </p:cBhvr>
                                      <p:to>
                                        <p:strVal val="visible"/>
                                      </p:to>
                                    </p:set>
                                    <p:animEffect transition="in" filter="wheel(4)">
                                      <p:cBhvr>
                                        <p:cTn id="10" dur="2000"/>
                                        <p:tgtEl>
                                          <p:spTgt spid="10037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xit" presetSubtype="4" fill="hold" grpId="1" nodeType="clickEffect">
                                  <p:stCondLst>
                                    <p:cond delay="0"/>
                                  </p:stCondLst>
                                  <p:childTnLst>
                                    <p:animEffect transition="out" filter="wheel(4)">
                                      <p:cBhvr>
                                        <p:cTn id="14" dur="2000"/>
                                        <p:tgtEl>
                                          <p:spTgt spid="100376"/>
                                        </p:tgtEl>
                                      </p:cBhvr>
                                    </p:animEffect>
                                    <p:set>
                                      <p:cBhvr>
                                        <p:cTn id="15" dur="1" fill="hold">
                                          <p:stCondLst>
                                            <p:cond delay="1999"/>
                                          </p:stCondLst>
                                        </p:cTn>
                                        <p:tgtEl>
                                          <p:spTgt spid="100376"/>
                                        </p:tgtEl>
                                        <p:attrNameLst>
                                          <p:attrName>style.visibility</p:attrName>
                                        </p:attrNameLst>
                                      </p:cBhvr>
                                      <p:to>
                                        <p:strVal val="hidden"/>
                                      </p:to>
                                    </p:set>
                                  </p:childTnLst>
                                </p:cTn>
                              </p:par>
                              <p:par>
                                <p:cTn id="16" presetID="21" presetClass="exit" presetSubtype="4" fill="hold" nodeType="withEffect">
                                  <p:stCondLst>
                                    <p:cond delay="0"/>
                                  </p:stCondLst>
                                  <p:childTnLst>
                                    <p:animEffect transition="out" filter="wheel(4)">
                                      <p:cBhvr>
                                        <p:cTn id="17" dur="2000"/>
                                        <p:tgtEl>
                                          <p:spTgt spid="100375"/>
                                        </p:tgtEl>
                                      </p:cBhvr>
                                    </p:animEffect>
                                    <p:set>
                                      <p:cBhvr>
                                        <p:cTn id="18" dur="1" fill="hold">
                                          <p:stCondLst>
                                            <p:cond delay="1999"/>
                                          </p:stCondLst>
                                        </p:cTn>
                                        <p:tgtEl>
                                          <p:spTgt spid="10037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0377"/>
                                        </p:tgtEl>
                                        <p:attrNameLst>
                                          <p:attrName>style.visibility</p:attrName>
                                        </p:attrNameLst>
                                      </p:cBhvr>
                                      <p:to>
                                        <p:strVal val="visible"/>
                                      </p:to>
                                    </p:set>
                                    <p:animEffect transition="in" filter="circle(in)">
                                      <p:cBhvr>
                                        <p:cTn id="23" dur="2000"/>
                                        <p:tgtEl>
                                          <p:spTgt spid="10037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0378"/>
                                        </p:tgtEl>
                                        <p:attrNameLst>
                                          <p:attrName>style.visibility</p:attrName>
                                        </p:attrNameLst>
                                      </p:cBhvr>
                                      <p:to>
                                        <p:strVal val="visible"/>
                                      </p:to>
                                    </p:set>
                                    <p:animEffect transition="in" filter="circle(in)">
                                      <p:cBhvr>
                                        <p:cTn id="26" dur="2000"/>
                                        <p:tgtEl>
                                          <p:spTgt spid="100378"/>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xit" presetSubtype="4" fill="hold" nodeType="clickEffect">
                                  <p:stCondLst>
                                    <p:cond delay="0"/>
                                  </p:stCondLst>
                                  <p:childTnLst>
                                    <p:anim calcmode="lin" valueType="num">
                                      <p:cBhvr additive="base">
                                        <p:cTn id="30" dur="5000"/>
                                        <p:tgtEl>
                                          <p:spTgt spid="100377"/>
                                        </p:tgtEl>
                                        <p:attrNameLst>
                                          <p:attrName>ppt_x</p:attrName>
                                        </p:attrNameLst>
                                      </p:cBhvr>
                                      <p:tavLst>
                                        <p:tav tm="0">
                                          <p:val>
                                            <p:strVal val="ppt_x"/>
                                          </p:val>
                                        </p:tav>
                                        <p:tav tm="100000">
                                          <p:val>
                                            <p:strVal val="ppt_x"/>
                                          </p:val>
                                        </p:tav>
                                      </p:tavLst>
                                    </p:anim>
                                    <p:anim calcmode="lin" valueType="num">
                                      <p:cBhvr additive="base">
                                        <p:cTn id="31" dur="5000"/>
                                        <p:tgtEl>
                                          <p:spTgt spid="100377"/>
                                        </p:tgtEl>
                                        <p:attrNameLst>
                                          <p:attrName>ppt_y</p:attrName>
                                        </p:attrNameLst>
                                      </p:cBhvr>
                                      <p:tavLst>
                                        <p:tav tm="0">
                                          <p:val>
                                            <p:strVal val="ppt_y"/>
                                          </p:val>
                                        </p:tav>
                                        <p:tav tm="100000">
                                          <p:val>
                                            <p:strVal val="1+ppt_h/2"/>
                                          </p:val>
                                        </p:tav>
                                      </p:tavLst>
                                    </p:anim>
                                    <p:set>
                                      <p:cBhvr>
                                        <p:cTn id="32" dur="1" fill="hold">
                                          <p:stCondLst>
                                            <p:cond delay="4999"/>
                                          </p:stCondLst>
                                        </p:cTn>
                                        <p:tgtEl>
                                          <p:spTgt spid="100377"/>
                                        </p:tgtEl>
                                        <p:attrNameLst>
                                          <p:attrName>style.visibility</p:attrName>
                                        </p:attrNameLst>
                                      </p:cBhvr>
                                      <p:to>
                                        <p:strVal val="hidden"/>
                                      </p:to>
                                    </p:set>
                                  </p:childTnLst>
                                </p:cTn>
                              </p:par>
                              <p:par>
                                <p:cTn id="33" presetID="7" presetClass="exit" presetSubtype="4" fill="hold" grpId="1" nodeType="withEffect">
                                  <p:stCondLst>
                                    <p:cond delay="0"/>
                                  </p:stCondLst>
                                  <p:childTnLst>
                                    <p:anim calcmode="lin" valueType="num">
                                      <p:cBhvr additive="base">
                                        <p:cTn id="34" dur="5000"/>
                                        <p:tgtEl>
                                          <p:spTgt spid="100378"/>
                                        </p:tgtEl>
                                        <p:attrNameLst>
                                          <p:attrName>ppt_x</p:attrName>
                                        </p:attrNameLst>
                                      </p:cBhvr>
                                      <p:tavLst>
                                        <p:tav tm="0">
                                          <p:val>
                                            <p:strVal val="ppt_x"/>
                                          </p:val>
                                        </p:tav>
                                        <p:tav tm="100000">
                                          <p:val>
                                            <p:strVal val="ppt_x"/>
                                          </p:val>
                                        </p:tav>
                                      </p:tavLst>
                                    </p:anim>
                                    <p:anim calcmode="lin" valueType="num">
                                      <p:cBhvr additive="base">
                                        <p:cTn id="35" dur="5000"/>
                                        <p:tgtEl>
                                          <p:spTgt spid="100378"/>
                                        </p:tgtEl>
                                        <p:attrNameLst>
                                          <p:attrName>ppt_y</p:attrName>
                                        </p:attrNameLst>
                                      </p:cBhvr>
                                      <p:tavLst>
                                        <p:tav tm="0">
                                          <p:val>
                                            <p:strVal val="ppt_y"/>
                                          </p:val>
                                        </p:tav>
                                        <p:tav tm="100000">
                                          <p:val>
                                            <p:strVal val="1+ppt_h/2"/>
                                          </p:val>
                                        </p:tav>
                                      </p:tavLst>
                                    </p:anim>
                                    <p:set>
                                      <p:cBhvr>
                                        <p:cTn id="36" dur="1" fill="hold">
                                          <p:stCondLst>
                                            <p:cond delay="4999"/>
                                          </p:stCondLst>
                                        </p:cTn>
                                        <p:tgtEl>
                                          <p:spTgt spid="10037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100379"/>
                                        </p:tgtEl>
                                        <p:attrNameLst>
                                          <p:attrName>style.visibility</p:attrName>
                                        </p:attrNameLst>
                                      </p:cBhvr>
                                      <p:to>
                                        <p:strVal val="visible"/>
                                      </p:to>
                                    </p:set>
                                    <p:animEffect transition="in" filter="diamond(in)">
                                      <p:cBhvr>
                                        <p:cTn id="41" dur="2000"/>
                                        <p:tgtEl>
                                          <p:spTgt spid="100379"/>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00380"/>
                                        </p:tgtEl>
                                        <p:attrNameLst>
                                          <p:attrName>style.visibility</p:attrName>
                                        </p:attrNameLst>
                                      </p:cBhvr>
                                      <p:to>
                                        <p:strVal val="visible"/>
                                      </p:to>
                                    </p:set>
                                    <p:animEffect transition="in" filter="diamond(in)">
                                      <p:cBhvr>
                                        <p:cTn id="44" dur="2000"/>
                                        <p:tgtEl>
                                          <p:spTgt spid="100380"/>
                                        </p:tgtEl>
                                      </p:cBhvr>
                                    </p:animEffect>
                                  </p:childTnLst>
                                </p:cTn>
                              </p:par>
                            </p:childTnLst>
                          </p:cTn>
                        </p:par>
                      </p:childTnLst>
                    </p:cTn>
                  </p:par>
                  <p:par>
                    <p:cTn id="45" fill="hold">
                      <p:stCondLst>
                        <p:cond delay="indefinite"/>
                      </p:stCondLst>
                      <p:childTnLst>
                        <p:par>
                          <p:cTn id="46" fill="hold">
                            <p:stCondLst>
                              <p:cond delay="0"/>
                            </p:stCondLst>
                            <p:childTnLst>
                              <p:par>
                                <p:cTn id="47" presetID="13" presetClass="exit" presetSubtype="16" fill="hold" nodeType="clickEffect">
                                  <p:stCondLst>
                                    <p:cond delay="0"/>
                                  </p:stCondLst>
                                  <p:childTnLst>
                                    <p:animEffect transition="out" filter="plus(in)">
                                      <p:cBhvr>
                                        <p:cTn id="48" dur="2000"/>
                                        <p:tgtEl>
                                          <p:spTgt spid="100379"/>
                                        </p:tgtEl>
                                      </p:cBhvr>
                                    </p:animEffect>
                                    <p:set>
                                      <p:cBhvr>
                                        <p:cTn id="49" dur="1" fill="hold">
                                          <p:stCondLst>
                                            <p:cond delay="1999"/>
                                          </p:stCondLst>
                                        </p:cTn>
                                        <p:tgtEl>
                                          <p:spTgt spid="100379"/>
                                        </p:tgtEl>
                                        <p:attrNameLst>
                                          <p:attrName>style.visibility</p:attrName>
                                        </p:attrNameLst>
                                      </p:cBhvr>
                                      <p:to>
                                        <p:strVal val="hidden"/>
                                      </p:to>
                                    </p:set>
                                  </p:childTnLst>
                                </p:cTn>
                              </p:par>
                              <p:par>
                                <p:cTn id="50" presetID="13" presetClass="exit" presetSubtype="16" fill="hold" grpId="1" nodeType="withEffect">
                                  <p:stCondLst>
                                    <p:cond delay="0"/>
                                  </p:stCondLst>
                                  <p:childTnLst>
                                    <p:animEffect transition="out" filter="plus(in)">
                                      <p:cBhvr>
                                        <p:cTn id="51" dur="2000"/>
                                        <p:tgtEl>
                                          <p:spTgt spid="100380"/>
                                        </p:tgtEl>
                                      </p:cBhvr>
                                    </p:animEffect>
                                    <p:set>
                                      <p:cBhvr>
                                        <p:cTn id="52" dur="1" fill="hold">
                                          <p:stCondLst>
                                            <p:cond delay="1999"/>
                                          </p:stCondLst>
                                        </p:cTn>
                                        <p:tgtEl>
                                          <p:spTgt spid="10038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100381"/>
                                        </p:tgtEl>
                                        <p:attrNameLst>
                                          <p:attrName>style.visibility</p:attrName>
                                        </p:attrNameLst>
                                      </p:cBhvr>
                                      <p:to>
                                        <p:strVal val="visible"/>
                                      </p:to>
                                    </p:set>
                                    <p:animEffect transition="in" filter="slide(fromBottom)">
                                      <p:cBhvr>
                                        <p:cTn id="57" dur="500"/>
                                        <p:tgtEl>
                                          <p:spTgt spid="100381"/>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00382"/>
                                        </p:tgtEl>
                                        <p:attrNameLst>
                                          <p:attrName>style.visibility</p:attrName>
                                        </p:attrNameLst>
                                      </p:cBhvr>
                                      <p:to>
                                        <p:strVal val="visible"/>
                                      </p:to>
                                    </p:set>
                                    <p:animEffect transition="in" filter="slide(fromBottom)">
                                      <p:cBhvr>
                                        <p:cTn id="60" dur="500"/>
                                        <p:tgtEl>
                                          <p:spTgt spid="100382"/>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xit" presetSubtype="4" fill="hold" nodeType="clickEffect">
                                  <p:stCondLst>
                                    <p:cond delay="0"/>
                                  </p:stCondLst>
                                  <p:childTnLst>
                                    <p:animEffect transition="out" filter="slide(fromBottom)">
                                      <p:cBhvr>
                                        <p:cTn id="64" dur="500"/>
                                        <p:tgtEl>
                                          <p:spTgt spid="100381"/>
                                        </p:tgtEl>
                                      </p:cBhvr>
                                    </p:animEffect>
                                    <p:set>
                                      <p:cBhvr>
                                        <p:cTn id="65" dur="1" fill="hold">
                                          <p:stCondLst>
                                            <p:cond delay="499"/>
                                          </p:stCondLst>
                                        </p:cTn>
                                        <p:tgtEl>
                                          <p:spTgt spid="100381"/>
                                        </p:tgtEl>
                                        <p:attrNameLst>
                                          <p:attrName>style.visibility</p:attrName>
                                        </p:attrNameLst>
                                      </p:cBhvr>
                                      <p:to>
                                        <p:strVal val="hidden"/>
                                      </p:to>
                                    </p:set>
                                  </p:childTnLst>
                                </p:cTn>
                              </p:par>
                              <p:par>
                                <p:cTn id="66" presetID="12" presetClass="exit" presetSubtype="4" fill="hold" grpId="1" nodeType="withEffect">
                                  <p:stCondLst>
                                    <p:cond delay="0"/>
                                  </p:stCondLst>
                                  <p:childTnLst>
                                    <p:animEffect transition="out" filter="slide(fromBottom)">
                                      <p:cBhvr>
                                        <p:cTn id="67" dur="500"/>
                                        <p:tgtEl>
                                          <p:spTgt spid="100382"/>
                                        </p:tgtEl>
                                      </p:cBhvr>
                                    </p:animEffect>
                                    <p:set>
                                      <p:cBhvr>
                                        <p:cTn id="68" dur="1" fill="hold">
                                          <p:stCondLst>
                                            <p:cond delay="499"/>
                                          </p:stCondLst>
                                        </p:cTn>
                                        <p:tgtEl>
                                          <p:spTgt spid="10038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0" presetClass="entr" presetSubtype="0" fill="hold" nodeType="clickEffect">
                                  <p:stCondLst>
                                    <p:cond delay="0"/>
                                  </p:stCondLst>
                                  <p:childTnLst>
                                    <p:set>
                                      <p:cBhvr>
                                        <p:cTn id="72" dur="1" fill="hold">
                                          <p:stCondLst>
                                            <p:cond delay="0"/>
                                          </p:stCondLst>
                                        </p:cTn>
                                        <p:tgtEl>
                                          <p:spTgt spid="100383"/>
                                        </p:tgtEl>
                                        <p:attrNameLst>
                                          <p:attrName>style.visibility</p:attrName>
                                        </p:attrNameLst>
                                      </p:cBhvr>
                                      <p:to>
                                        <p:strVal val="visible"/>
                                      </p:to>
                                    </p:set>
                                    <p:animEffect transition="in" filter="wedge">
                                      <p:cBhvr>
                                        <p:cTn id="73" dur="2000"/>
                                        <p:tgtEl>
                                          <p:spTgt spid="100383"/>
                                        </p:tgtEl>
                                      </p:cBhvr>
                                    </p:animEffect>
                                  </p:childTnLst>
                                </p:cTn>
                              </p:par>
                              <p:par>
                                <p:cTn id="74" presetID="20" presetClass="entr" presetSubtype="0" fill="hold" grpId="0" nodeType="withEffect">
                                  <p:stCondLst>
                                    <p:cond delay="0"/>
                                  </p:stCondLst>
                                  <p:childTnLst>
                                    <p:set>
                                      <p:cBhvr>
                                        <p:cTn id="75" dur="1" fill="hold">
                                          <p:stCondLst>
                                            <p:cond delay="0"/>
                                          </p:stCondLst>
                                        </p:cTn>
                                        <p:tgtEl>
                                          <p:spTgt spid="100384"/>
                                        </p:tgtEl>
                                        <p:attrNameLst>
                                          <p:attrName>style.visibility</p:attrName>
                                        </p:attrNameLst>
                                      </p:cBhvr>
                                      <p:to>
                                        <p:strVal val="visible"/>
                                      </p:to>
                                    </p:set>
                                    <p:animEffect transition="in" filter="wedge">
                                      <p:cBhvr>
                                        <p:cTn id="76" dur="2000"/>
                                        <p:tgtEl>
                                          <p:spTgt spid="100384"/>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xit" presetSubtype="26" fill="hold" nodeType="clickEffect">
                                  <p:stCondLst>
                                    <p:cond delay="0"/>
                                  </p:stCondLst>
                                  <p:childTnLst>
                                    <p:animEffect transition="out" filter="barn(inHorizontal)">
                                      <p:cBhvr>
                                        <p:cTn id="80" dur="500"/>
                                        <p:tgtEl>
                                          <p:spTgt spid="100383"/>
                                        </p:tgtEl>
                                      </p:cBhvr>
                                    </p:animEffect>
                                    <p:set>
                                      <p:cBhvr>
                                        <p:cTn id="81" dur="1" fill="hold">
                                          <p:stCondLst>
                                            <p:cond delay="499"/>
                                          </p:stCondLst>
                                        </p:cTn>
                                        <p:tgtEl>
                                          <p:spTgt spid="100383"/>
                                        </p:tgtEl>
                                        <p:attrNameLst>
                                          <p:attrName>style.visibility</p:attrName>
                                        </p:attrNameLst>
                                      </p:cBhvr>
                                      <p:to>
                                        <p:strVal val="hidden"/>
                                      </p:to>
                                    </p:set>
                                  </p:childTnLst>
                                </p:cTn>
                              </p:par>
                              <p:par>
                                <p:cTn id="82" presetID="16" presetClass="exit" presetSubtype="26" fill="hold" grpId="1" nodeType="withEffect">
                                  <p:stCondLst>
                                    <p:cond delay="0"/>
                                  </p:stCondLst>
                                  <p:childTnLst>
                                    <p:animEffect transition="out" filter="barn(inHorizontal)">
                                      <p:cBhvr>
                                        <p:cTn id="83" dur="500"/>
                                        <p:tgtEl>
                                          <p:spTgt spid="100384"/>
                                        </p:tgtEl>
                                      </p:cBhvr>
                                    </p:animEffect>
                                    <p:set>
                                      <p:cBhvr>
                                        <p:cTn id="84" dur="1" fill="hold">
                                          <p:stCondLst>
                                            <p:cond delay="499"/>
                                          </p:stCondLst>
                                        </p:cTn>
                                        <p:tgtEl>
                                          <p:spTgt spid="10038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100386"/>
                                        </p:tgtEl>
                                        <p:attrNameLst>
                                          <p:attrName>style.visibility</p:attrName>
                                        </p:attrNameLst>
                                      </p:cBhvr>
                                      <p:to>
                                        <p:strVal val="visible"/>
                                      </p:to>
                                    </p:set>
                                    <p:animEffect transition="in" filter="dissolve">
                                      <p:cBhvr>
                                        <p:cTn id="89" dur="500"/>
                                        <p:tgtEl>
                                          <p:spTgt spid="100386"/>
                                        </p:tgtEl>
                                      </p:cBhvr>
                                    </p:animEffect>
                                  </p:childTnLst>
                                </p:cTn>
                              </p:par>
                              <p:par>
                                <p:cTn id="90" presetID="9" presetClass="entr" presetSubtype="0" fill="hold" nodeType="withEffect">
                                  <p:stCondLst>
                                    <p:cond delay="0"/>
                                  </p:stCondLst>
                                  <p:childTnLst>
                                    <p:set>
                                      <p:cBhvr>
                                        <p:cTn id="91" dur="1" fill="hold">
                                          <p:stCondLst>
                                            <p:cond delay="0"/>
                                          </p:stCondLst>
                                        </p:cTn>
                                        <p:tgtEl>
                                          <p:spTgt spid="100385"/>
                                        </p:tgtEl>
                                        <p:attrNameLst>
                                          <p:attrName>style.visibility</p:attrName>
                                        </p:attrNameLst>
                                      </p:cBhvr>
                                      <p:to>
                                        <p:strVal val="visible"/>
                                      </p:to>
                                    </p:set>
                                    <p:animEffect transition="in" filter="dissolve">
                                      <p:cBhvr>
                                        <p:cTn id="92" dur="500"/>
                                        <p:tgtEl>
                                          <p:spTgt spid="10038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xit" presetSubtype="4" fill="hold" grpId="1" nodeType="clickEffect">
                                  <p:stCondLst>
                                    <p:cond delay="0"/>
                                  </p:stCondLst>
                                  <p:childTnLst>
                                    <p:animEffect transition="out" filter="wipe(down)">
                                      <p:cBhvr>
                                        <p:cTn id="96" dur="500"/>
                                        <p:tgtEl>
                                          <p:spTgt spid="100386"/>
                                        </p:tgtEl>
                                      </p:cBhvr>
                                    </p:animEffect>
                                    <p:set>
                                      <p:cBhvr>
                                        <p:cTn id="97" dur="1" fill="hold">
                                          <p:stCondLst>
                                            <p:cond delay="499"/>
                                          </p:stCondLst>
                                        </p:cTn>
                                        <p:tgtEl>
                                          <p:spTgt spid="100386"/>
                                        </p:tgtEl>
                                        <p:attrNameLst>
                                          <p:attrName>style.visibility</p:attrName>
                                        </p:attrNameLst>
                                      </p:cBhvr>
                                      <p:to>
                                        <p:strVal val="hidden"/>
                                      </p:to>
                                    </p:set>
                                  </p:childTnLst>
                                </p:cTn>
                              </p:par>
                              <p:par>
                                <p:cTn id="98" presetID="22" presetClass="exit" presetSubtype="4" fill="hold" nodeType="withEffect">
                                  <p:stCondLst>
                                    <p:cond delay="0"/>
                                  </p:stCondLst>
                                  <p:childTnLst>
                                    <p:animEffect transition="out" filter="wipe(down)">
                                      <p:cBhvr>
                                        <p:cTn id="99" dur="500"/>
                                        <p:tgtEl>
                                          <p:spTgt spid="100385"/>
                                        </p:tgtEl>
                                      </p:cBhvr>
                                    </p:animEffect>
                                    <p:set>
                                      <p:cBhvr>
                                        <p:cTn id="100" dur="1" fill="hold">
                                          <p:stCondLst>
                                            <p:cond delay="499"/>
                                          </p:stCondLst>
                                        </p:cTn>
                                        <p:tgtEl>
                                          <p:spTgt spid="10038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100388"/>
                                        </p:tgtEl>
                                        <p:attrNameLst>
                                          <p:attrName>style.visibility</p:attrName>
                                        </p:attrNameLst>
                                      </p:cBhvr>
                                      <p:to>
                                        <p:strVal val="visible"/>
                                      </p:to>
                                    </p:set>
                                    <p:animEffect transition="in" filter="randombar(horizontal)">
                                      <p:cBhvr>
                                        <p:cTn id="105" dur="500"/>
                                        <p:tgtEl>
                                          <p:spTgt spid="100388"/>
                                        </p:tgtEl>
                                      </p:cBhvr>
                                    </p:animEffect>
                                  </p:childTnLst>
                                </p:cTn>
                              </p:par>
                              <p:par>
                                <p:cTn id="106" presetID="14" presetClass="entr" presetSubtype="10" fill="hold" nodeType="withEffect">
                                  <p:stCondLst>
                                    <p:cond delay="0"/>
                                  </p:stCondLst>
                                  <p:childTnLst>
                                    <p:set>
                                      <p:cBhvr>
                                        <p:cTn id="107" dur="1" fill="hold">
                                          <p:stCondLst>
                                            <p:cond delay="0"/>
                                          </p:stCondLst>
                                        </p:cTn>
                                        <p:tgtEl>
                                          <p:spTgt spid="100387"/>
                                        </p:tgtEl>
                                        <p:attrNameLst>
                                          <p:attrName>style.visibility</p:attrName>
                                        </p:attrNameLst>
                                      </p:cBhvr>
                                      <p:to>
                                        <p:strVal val="visible"/>
                                      </p:to>
                                    </p:set>
                                    <p:animEffect transition="in" filter="randombar(horizontal)">
                                      <p:cBhvr>
                                        <p:cTn id="108" dur="500"/>
                                        <p:tgtEl>
                                          <p:spTgt spid="100387"/>
                                        </p:tgtEl>
                                      </p:cBhvr>
                                    </p:animEffect>
                                  </p:childTnLst>
                                </p:cTn>
                              </p:par>
                            </p:childTnLst>
                          </p:cTn>
                        </p:par>
                      </p:childTnLst>
                    </p:cTn>
                  </p:par>
                  <p:par>
                    <p:cTn id="109" fill="hold">
                      <p:stCondLst>
                        <p:cond delay="indefinite"/>
                      </p:stCondLst>
                      <p:childTnLst>
                        <p:par>
                          <p:cTn id="110" fill="hold">
                            <p:stCondLst>
                              <p:cond delay="0"/>
                            </p:stCondLst>
                            <p:childTnLst>
                              <p:par>
                                <p:cTn id="111" presetID="18" presetClass="exit" presetSubtype="12" fill="hold" grpId="1" nodeType="clickEffect">
                                  <p:stCondLst>
                                    <p:cond delay="0"/>
                                  </p:stCondLst>
                                  <p:childTnLst>
                                    <p:animEffect transition="out" filter="strips(downLeft)">
                                      <p:cBhvr>
                                        <p:cTn id="112" dur="500"/>
                                        <p:tgtEl>
                                          <p:spTgt spid="100388"/>
                                        </p:tgtEl>
                                      </p:cBhvr>
                                    </p:animEffect>
                                    <p:set>
                                      <p:cBhvr>
                                        <p:cTn id="113" dur="1" fill="hold">
                                          <p:stCondLst>
                                            <p:cond delay="499"/>
                                          </p:stCondLst>
                                        </p:cTn>
                                        <p:tgtEl>
                                          <p:spTgt spid="100388"/>
                                        </p:tgtEl>
                                        <p:attrNameLst>
                                          <p:attrName>style.visibility</p:attrName>
                                        </p:attrNameLst>
                                      </p:cBhvr>
                                      <p:to>
                                        <p:strVal val="hidden"/>
                                      </p:to>
                                    </p:set>
                                  </p:childTnLst>
                                </p:cTn>
                              </p:par>
                              <p:par>
                                <p:cTn id="114" presetID="18" presetClass="exit" presetSubtype="12" fill="hold" nodeType="withEffect">
                                  <p:stCondLst>
                                    <p:cond delay="0"/>
                                  </p:stCondLst>
                                  <p:childTnLst>
                                    <p:animEffect transition="out" filter="strips(downLeft)">
                                      <p:cBhvr>
                                        <p:cTn id="115" dur="500"/>
                                        <p:tgtEl>
                                          <p:spTgt spid="100387"/>
                                        </p:tgtEl>
                                      </p:cBhvr>
                                    </p:animEffect>
                                    <p:set>
                                      <p:cBhvr>
                                        <p:cTn id="116" dur="1" fill="hold">
                                          <p:stCondLst>
                                            <p:cond delay="499"/>
                                          </p:stCondLst>
                                        </p:cTn>
                                        <p:tgtEl>
                                          <p:spTgt spid="1003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76" grpId="0"/>
      <p:bldP spid="100376" grpId="1"/>
      <p:bldP spid="100378" grpId="0"/>
      <p:bldP spid="100378" grpId="1"/>
      <p:bldP spid="100380" grpId="0" animBg="1"/>
      <p:bldP spid="100380" grpId="1" animBg="1"/>
      <p:bldP spid="100382" grpId="0" animBg="1"/>
      <p:bldP spid="100382" grpId="1" animBg="1"/>
      <p:bldP spid="100384" grpId="0"/>
      <p:bldP spid="100384" grpId="1"/>
      <p:bldP spid="100386" grpId="0"/>
      <p:bldP spid="100386" grpId="1"/>
      <p:bldP spid="100388" grpId="0"/>
      <p:bldP spid="10038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cture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
            <a:ext cx="3200400" cy="3876675"/>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7172" name="Picture 4" descr="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276600"/>
            <a:ext cx="2733675" cy="356235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5" descr="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33363"/>
            <a:ext cx="2524125" cy="27432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6" descr="4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04800"/>
            <a:ext cx="2743200" cy="3786188"/>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7" descr="6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267200"/>
            <a:ext cx="1905000" cy="25908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8" descr="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4343400"/>
            <a:ext cx="1752600" cy="25146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7177" name="Text Box 9"/>
          <p:cNvSpPr txBox="1">
            <a:spLocks noChangeArrowheads="1"/>
          </p:cNvSpPr>
          <p:nvPr/>
        </p:nvSpPr>
        <p:spPr bwMode="auto">
          <a:xfrm>
            <a:off x="219075" y="2481263"/>
            <a:ext cx="466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1</a:t>
            </a:r>
            <a:endParaRPr lang="en-US" altLang="en-US" b="1">
              <a:solidFill>
                <a:srgbClr val="FF0000"/>
              </a:solidFill>
            </a:endParaRPr>
          </a:p>
        </p:txBody>
      </p:sp>
      <p:sp>
        <p:nvSpPr>
          <p:cNvPr id="7178" name="Text Box 10"/>
          <p:cNvSpPr txBox="1">
            <a:spLocks noChangeArrowheads="1"/>
          </p:cNvSpPr>
          <p:nvPr/>
        </p:nvSpPr>
        <p:spPr bwMode="auto">
          <a:xfrm>
            <a:off x="4205288" y="3471863"/>
            <a:ext cx="53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2</a:t>
            </a:r>
            <a:endParaRPr lang="en-US" altLang="en-US" b="1">
              <a:solidFill>
                <a:srgbClr val="FF0000"/>
              </a:solidFill>
            </a:endParaRPr>
          </a:p>
        </p:txBody>
      </p:sp>
      <p:sp>
        <p:nvSpPr>
          <p:cNvPr id="7179" name="Text Box 11"/>
          <p:cNvSpPr txBox="1">
            <a:spLocks noChangeArrowheads="1"/>
          </p:cNvSpPr>
          <p:nvPr/>
        </p:nvSpPr>
        <p:spPr bwMode="auto">
          <a:xfrm>
            <a:off x="7377113" y="3633788"/>
            <a:ext cx="5476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3</a:t>
            </a:r>
            <a:endParaRPr lang="en-US" altLang="en-US" b="1">
              <a:solidFill>
                <a:srgbClr val="FF0000"/>
              </a:solidFill>
            </a:endParaRPr>
          </a:p>
        </p:txBody>
      </p:sp>
      <p:sp>
        <p:nvSpPr>
          <p:cNvPr id="7180" name="Text Box 12"/>
          <p:cNvSpPr txBox="1">
            <a:spLocks noChangeArrowheads="1"/>
          </p:cNvSpPr>
          <p:nvPr/>
        </p:nvSpPr>
        <p:spPr bwMode="auto">
          <a:xfrm>
            <a:off x="1262063" y="6353175"/>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4</a:t>
            </a:r>
            <a:endParaRPr lang="en-US" altLang="en-US" b="1">
              <a:solidFill>
                <a:srgbClr val="FF0000"/>
              </a:solidFill>
            </a:endParaRPr>
          </a:p>
        </p:txBody>
      </p:sp>
      <p:sp>
        <p:nvSpPr>
          <p:cNvPr id="7181" name="Text Box 13"/>
          <p:cNvSpPr txBox="1">
            <a:spLocks noChangeArrowheads="1"/>
          </p:cNvSpPr>
          <p:nvPr/>
        </p:nvSpPr>
        <p:spPr bwMode="auto">
          <a:xfrm>
            <a:off x="3924300" y="6424613"/>
            <a:ext cx="723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5</a:t>
            </a:r>
            <a:endParaRPr lang="en-US" altLang="en-US" b="1">
              <a:solidFill>
                <a:srgbClr val="FF0000"/>
              </a:solidFill>
            </a:endParaRPr>
          </a:p>
        </p:txBody>
      </p:sp>
      <p:sp>
        <p:nvSpPr>
          <p:cNvPr id="7182" name="Text Box 14"/>
          <p:cNvSpPr txBox="1">
            <a:spLocks noChangeArrowheads="1"/>
          </p:cNvSpPr>
          <p:nvPr/>
        </p:nvSpPr>
        <p:spPr bwMode="auto">
          <a:xfrm>
            <a:off x="6024563" y="6367463"/>
            <a:ext cx="6048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6</a:t>
            </a:r>
            <a:endParaRPr lang="en-US" altLang="en-US" b="1">
              <a:solidFill>
                <a:srgbClr val="FF0000"/>
              </a:solidFill>
            </a:endParaRPr>
          </a:p>
        </p:txBody>
      </p:sp>
      <p:sp>
        <p:nvSpPr>
          <p:cNvPr id="7183" name="Text Box 15"/>
          <p:cNvSpPr txBox="1">
            <a:spLocks noChangeArrowheads="1"/>
          </p:cNvSpPr>
          <p:nvPr/>
        </p:nvSpPr>
        <p:spPr bwMode="auto">
          <a:xfrm>
            <a:off x="7400925" y="6281738"/>
            <a:ext cx="5238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7</a:t>
            </a:r>
            <a:endParaRPr lang="en-US" altLang="en-US" b="1">
              <a:solidFill>
                <a:srgbClr val="FF0000"/>
              </a:solidFill>
            </a:endParaRPr>
          </a:p>
        </p:txBody>
      </p:sp>
      <p:pic>
        <p:nvPicPr>
          <p:cNvPr id="7184" name="Picture 16" descr="7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343400"/>
            <a:ext cx="2124075" cy="25146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7185" name="Text Box 17"/>
          <p:cNvSpPr txBox="1">
            <a:spLocks noChangeArrowheads="1"/>
          </p:cNvSpPr>
          <p:nvPr/>
        </p:nvSpPr>
        <p:spPr bwMode="auto">
          <a:xfrm>
            <a:off x="6007100" y="636905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6</a:t>
            </a:r>
            <a:endParaRPr lang="en-US" altLang="en-US" b="1">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554038" y="1143000"/>
            <a:ext cx="8285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0000"/>
                </a:solidFill>
              </a:rPr>
              <a:t>MỘT SỐ CÁCH BẢO QUẢN THỨC ĂN</a:t>
            </a:r>
            <a:endParaRPr lang="en-US" altLang="en-US" sz="3600" b="1">
              <a:solidFill>
                <a:srgbClr val="FF0000"/>
              </a:solidFill>
            </a:endParaRPr>
          </a:p>
        </p:txBody>
      </p:sp>
      <p:sp>
        <p:nvSpPr>
          <p:cNvPr id="46086" name="Text Box 6"/>
          <p:cNvSpPr txBox="1">
            <a:spLocks noChangeArrowheads="1"/>
          </p:cNvSpPr>
          <p:nvPr/>
        </p:nvSpPr>
        <p:spPr bwMode="auto">
          <a:xfrm>
            <a:off x="533400" y="22098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1.Các cách bảo quản thức ăn:</a:t>
            </a:r>
            <a:endParaRPr lang="en-US" altLang="en-US" b="1">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b="1">
              <a:solidFill>
                <a:srgbClr val="009900"/>
              </a:solidFill>
            </a:endParaRPr>
          </a:p>
          <a:p>
            <a:pPr eaLnBrk="1" hangingPunct="1">
              <a:spcBef>
                <a:spcPct val="0"/>
              </a:spcBef>
              <a:buFontTx/>
              <a:buNone/>
            </a:pPr>
            <a:r>
              <a:rPr lang="en-US" altLang="en-US"/>
              <a:t>  		*  Phơi khô</a:t>
            </a:r>
            <a:endParaRPr lang="en-US" altLang="en-US"/>
          </a:p>
          <a:p>
            <a:pPr eaLnBrk="1" hangingPunct="1">
              <a:spcBef>
                <a:spcPct val="0"/>
              </a:spcBef>
              <a:buFontTx/>
              <a:buNone/>
            </a:pPr>
            <a:r>
              <a:rPr lang="en-US" altLang="en-US"/>
              <a:t>		*  Đóng hộp</a:t>
            </a:r>
            <a:endParaRPr lang="en-US" altLang="en-US"/>
          </a:p>
          <a:p>
            <a:pPr eaLnBrk="1" hangingPunct="1">
              <a:spcBef>
                <a:spcPct val="0"/>
              </a:spcBef>
              <a:buFontTx/>
              <a:buNone/>
            </a:pPr>
            <a:r>
              <a:rPr lang="en-US" altLang="en-US"/>
              <a:t>		*  Ướp lạnh</a:t>
            </a:r>
            <a:endParaRPr lang="en-US" altLang="en-US"/>
          </a:p>
          <a:p>
            <a:pPr eaLnBrk="1" hangingPunct="1">
              <a:spcBef>
                <a:spcPct val="0"/>
              </a:spcBef>
              <a:buFontTx/>
              <a:buNone/>
            </a:pPr>
            <a:r>
              <a:rPr lang="en-US" altLang="en-US"/>
              <a:t>		*  Ướp mặn</a:t>
            </a:r>
            <a:endParaRPr lang="en-US" altLang="en-US"/>
          </a:p>
          <a:p>
            <a:pPr eaLnBrk="1" hangingPunct="1">
              <a:spcBef>
                <a:spcPct val="0"/>
              </a:spcBef>
              <a:buFontTx/>
              <a:buNone/>
            </a:pPr>
            <a:r>
              <a:rPr lang="en-US" altLang="en-US"/>
              <a:t>		*  Cô đặc với đường</a:t>
            </a:r>
            <a:endParaRPr lang="en-US" altLang="en-US"/>
          </a:p>
          <a:p>
            <a:pPr eaLnBrk="1" hangingPunct="1">
              <a:spcBef>
                <a:spcPct val="50000"/>
              </a:spcBef>
              <a:buFontTx/>
              <a:buNone/>
            </a:pPr>
            <a:endParaRPr lang="en-US" altLang="en-US">
              <a:solidFill>
                <a:srgbClr val="990000"/>
              </a:solidFill>
            </a:endParaRPr>
          </a:p>
          <a:p>
            <a:pPr eaLnBrk="1" hangingPunct="1">
              <a:spcBef>
                <a:spcPct val="50000"/>
              </a:spcBef>
              <a:buFontTx/>
              <a:buNone/>
            </a:pPr>
            <a:endParaRPr lang="en-US" altLang="en-US" sz="1800">
              <a:solidFill>
                <a:srgbClr val="990000"/>
              </a:solidFill>
            </a:endParaRPr>
          </a:p>
        </p:txBody>
      </p:sp>
      <p:sp>
        <p:nvSpPr>
          <p:cNvPr id="8196" name="Text Box 7"/>
          <p:cNvSpPr txBox="1">
            <a:spLocks noChangeArrowheads="1"/>
          </p:cNvSpPr>
          <p:nvPr/>
        </p:nvSpPr>
        <p:spPr bwMode="auto">
          <a:xfrm>
            <a:off x="1600200" y="3124200"/>
            <a:ext cx="64770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p:txBody>
      </p:sp>
      <p:sp>
        <p:nvSpPr>
          <p:cNvPr id="8198" name="Rectangle 13"/>
          <p:cNvSpPr>
            <a:spLocks noChangeArrowheads="1"/>
          </p:cNvSpPr>
          <p:nvPr/>
        </p:nvSpPr>
        <p:spPr bwMode="auto">
          <a:xfrm>
            <a:off x="3505200" y="542925"/>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u="sng">
                <a:latin typeface="Times New Roman" panose="02020603050405020304" pitchFamily="18" charset="0"/>
                <a:cs typeface="Times New Roman" panose="02020603050405020304" pitchFamily="18" charset="0"/>
              </a:rPr>
              <a:t>Khoa học</a:t>
            </a:r>
            <a:endParaRPr lang="en-US" altLang="en-US" sz="2800" u="sng">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86"/>
                                        </p:tgtEl>
                                        <p:attrNameLst>
                                          <p:attrName>style.visibility</p:attrName>
                                        </p:attrNameLst>
                                      </p:cBhvr>
                                      <p:to>
                                        <p:strVal val="visible"/>
                                      </p:to>
                                    </p:set>
                                    <p:anim calcmode="discrete" valueType="clr">
                                      <p:cBhvr override="childStyle">
                                        <p:cTn id="7" dur="80"/>
                                        <p:tgtEl>
                                          <p:spTgt spid="460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6"/>
                                        </p:tgtEl>
                                        <p:attrNameLst>
                                          <p:attrName>fillcolor</p:attrName>
                                        </p:attrNameLst>
                                      </p:cBhvr>
                                      <p:tavLst>
                                        <p:tav tm="0">
                                          <p:val>
                                            <p:clrVal>
                                              <a:schemeClr val="accent2"/>
                                            </p:clrVal>
                                          </p:val>
                                        </p:tav>
                                        <p:tav tm="50000">
                                          <p:val>
                                            <p:clrVal>
                                              <a:schemeClr val="hlink"/>
                                            </p:clrVal>
                                          </p:val>
                                        </p:tav>
                                      </p:tavLst>
                                    </p:anim>
                                    <p:set>
                                      <p:cBhvr>
                                        <p:cTn id="9" dur="80"/>
                                        <p:tgtEl>
                                          <p:spTgt spid="460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554038" y="1143000"/>
            <a:ext cx="8285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0000"/>
                </a:solidFill>
              </a:rPr>
              <a:t>MỘT SỐ CÁCH BẢO QUẢN THỨC ĂN</a:t>
            </a:r>
            <a:endParaRPr lang="en-US" altLang="en-US" sz="3600" b="1">
              <a:solidFill>
                <a:srgbClr val="FF0000"/>
              </a:solidFill>
            </a:endParaRPr>
          </a:p>
        </p:txBody>
      </p:sp>
      <p:sp>
        <p:nvSpPr>
          <p:cNvPr id="9220" name="Text Box 7"/>
          <p:cNvSpPr txBox="1">
            <a:spLocks noChangeArrowheads="1"/>
          </p:cNvSpPr>
          <p:nvPr/>
        </p:nvSpPr>
        <p:spPr bwMode="auto">
          <a:xfrm>
            <a:off x="1600200" y="3124200"/>
            <a:ext cx="64770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p:txBody>
      </p:sp>
      <p:sp>
        <p:nvSpPr>
          <p:cNvPr id="55306" name="Text Box 10"/>
          <p:cNvSpPr txBox="1">
            <a:spLocks noChangeArrowheads="1"/>
          </p:cNvSpPr>
          <p:nvPr/>
        </p:nvSpPr>
        <p:spPr bwMode="auto">
          <a:xfrm>
            <a:off x="681038" y="3046413"/>
            <a:ext cx="7924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Có nhiều cách để giữ thức ăn được lâu, không bị mất chất dinh dưỡng và ôi thiu như: làm khô, ướp lạnh, ướp mặn, đóng hộp,...</a:t>
            </a:r>
            <a:endParaRPr lang="en-US" altLang="en-US" sz="2800">
              <a:latin typeface="Times New Roman" panose="02020603050405020304" pitchFamily="18" charset="0"/>
              <a:cs typeface="Times New Roman" panose="02020603050405020304" pitchFamily="18" charset="0"/>
            </a:endParaRPr>
          </a:p>
        </p:txBody>
      </p:sp>
      <p:sp>
        <p:nvSpPr>
          <p:cNvPr id="9222" name="Rectangle 9"/>
          <p:cNvSpPr>
            <a:spLocks noChangeArrowheads="1"/>
          </p:cNvSpPr>
          <p:nvPr/>
        </p:nvSpPr>
        <p:spPr bwMode="auto">
          <a:xfrm>
            <a:off x="3733800" y="4572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u="sng">
                <a:latin typeface="Times New Roman" panose="02020603050405020304" pitchFamily="18" charset="0"/>
                <a:cs typeface="Times New Roman" panose="02020603050405020304" pitchFamily="18" charset="0"/>
              </a:rPr>
              <a:t>Khoa học</a:t>
            </a:r>
            <a:endParaRPr lang="en-US" altLang="en-US" sz="2800" u="sng">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5306"/>
                                        </p:tgtEl>
                                        <p:attrNameLst>
                                          <p:attrName>style.visibility</p:attrName>
                                        </p:attrNameLst>
                                      </p:cBhvr>
                                      <p:to>
                                        <p:strVal val="visible"/>
                                      </p:to>
                                    </p:set>
                                    <p:animEffect transition="in" filter="diamond(in)">
                                      <p:cBhvr>
                                        <p:cTn id="7" dur="2000"/>
                                        <p:tgtEl>
                                          <p:spTgt spid="5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66675"/>
            <a:ext cx="891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latin typeface="Times New Roman" panose="02020603050405020304" pitchFamily="18" charset="0"/>
                <a:cs typeface="Times New Roman" panose="02020603050405020304" pitchFamily="18" charset="0"/>
              </a:rPr>
              <a:t>HOẠT ĐỘNG 2:</a:t>
            </a:r>
            <a:endParaRPr lang="en-US" altLang="en-US" sz="2400" b="1" u="sng">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NHỮNG LƯU Ý TRƯỚC KHI BẢO QUẢN </a:t>
            </a:r>
            <a:endParaRPr lang="en-US" altLang="en-US" sz="2400" b="1">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    VÀ SỬ DỤNG THỨC ĂN.</a:t>
            </a:r>
            <a:endParaRPr lang="en-US" altLang="en-US" sz="2400" b="1">
              <a:latin typeface="Times New Roman" panose="02020603050405020304" pitchFamily="18" charset="0"/>
              <a:cs typeface="Times New Roman" panose="02020603050405020304" pitchFamily="18" charset="0"/>
            </a:endParaRPr>
          </a:p>
        </p:txBody>
      </p:sp>
      <p:sp>
        <p:nvSpPr>
          <p:cNvPr id="47126" name="Oval 22"/>
          <p:cNvSpPr>
            <a:spLocks noChangeArrowheads="1"/>
          </p:cNvSpPr>
          <p:nvPr/>
        </p:nvSpPr>
        <p:spPr bwMode="auto">
          <a:xfrm>
            <a:off x="1295400" y="1828800"/>
            <a:ext cx="6553200" cy="1295400"/>
          </a:xfrm>
          <a:prstGeom prst="ellipse">
            <a:avLst/>
          </a:prstGeom>
          <a:solidFill>
            <a:schemeClr val="bg1"/>
          </a:solidFill>
          <a:ln w="38100" cap="rnd">
            <a:solidFill>
              <a:srgbClr val="FF6600"/>
            </a:solidFill>
            <a:prstDash val="sysDot"/>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rPr>
              <a:t>THẢO LUẬN NHÓM 4</a:t>
            </a:r>
            <a:endParaRPr lang="en-US" altLang="en-US" sz="3600" b="1">
              <a:solidFill>
                <a:srgbClr val="0000FF"/>
              </a:solidFill>
            </a:endParaRPr>
          </a:p>
        </p:txBody>
      </p:sp>
      <p:sp>
        <p:nvSpPr>
          <p:cNvPr id="10244" name="Text Box 25"/>
          <p:cNvSpPr txBox="1">
            <a:spLocks noChangeArrowheads="1"/>
          </p:cNvSpPr>
          <p:nvPr/>
        </p:nvSpPr>
        <p:spPr bwMode="auto">
          <a:xfrm>
            <a:off x="457200" y="3733800"/>
            <a:ext cx="83058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p:txBody>
      </p:sp>
      <p:sp>
        <p:nvSpPr>
          <p:cNvPr id="47130" name="Text Box 26"/>
          <p:cNvSpPr txBox="1">
            <a:spLocks noChangeArrowheads="1"/>
          </p:cNvSpPr>
          <p:nvPr/>
        </p:nvSpPr>
        <p:spPr bwMode="auto">
          <a:xfrm>
            <a:off x="533400" y="3429000"/>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a:t>
            </a:r>
            <a:r>
              <a:rPr lang="en-US" altLang="en-US" u="sng">
                <a:latin typeface="Times New Roman" panose="02020603050405020304" pitchFamily="18" charset="0"/>
                <a:cs typeface="Times New Roman" panose="02020603050405020304" pitchFamily="18" charset="0"/>
              </a:rPr>
              <a:t>Câu hỏi 1:</a:t>
            </a:r>
            <a:r>
              <a:rPr lang="en-US" altLang="en-US">
                <a:latin typeface="Times New Roman" panose="02020603050405020304" pitchFamily="18" charset="0"/>
                <a:cs typeface="Times New Roman" panose="02020603050405020304" pitchFamily="18" charset="0"/>
              </a:rPr>
              <a:t> Nguyên tắc chung của việc bảo quản thức ăn là gì ?</a:t>
            </a:r>
            <a:endParaRPr lang="en-US" altLang="en-US">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360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3600">
              <a:latin typeface="Times New Roman" panose="02020603050405020304" pitchFamily="18" charset="0"/>
              <a:cs typeface="Times New Roman" panose="02020603050405020304" pitchFamily="18" charset="0"/>
            </a:endParaRPr>
          </a:p>
        </p:txBody>
      </p:sp>
      <p:sp>
        <p:nvSpPr>
          <p:cNvPr id="10246" name="Rectangle 5"/>
          <p:cNvSpPr>
            <a:spLocks noChangeArrowheads="1"/>
          </p:cNvSpPr>
          <p:nvPr/>
        </p:nvSpPr>
        <p:spPr bwMode="auto">
          <a:xfrm>
            <a:off x="609600" y="4562475"/>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u="sng">
                <a:latin typeface="Times New Roman" panose="02020603050405020304" pitchFamily="18" charset="0"/>
                <a:cs typeface="Times New Roman" panose="02020603050405020304" pitchFamily="18" charset="0"/>
              </a:rPr>
              <a:t>Câu hỏi 2:</a:t>
            </a:r>
            <a:r>
              <a:rPr lang="en-US" altLang="en-US">
                <a:latin typeface="Times New Roman" panose="02020603050405020304" pitchFamily="18" charset="0"/>
                <a:cs typeface="Times New Roman" panose="02020603050405020304" pitchFamily="18" charset="0"/>
              </a:rPr>
              <a:t>  Chúng ta cần lưu ý điều gì trước khi bảo quản và sử dụng thức ăn theo cách đã nêu tên của nhóm?</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7126"/>
                                        </p:tgtEl>
                                        <p:attrNameLst>
                                          <p:attrName>style.visibility</p:attrName>
                                        </p:attrNameLst>
                                      </p:cBhvr>
                                      <p:to>
                                        <p:strVal val="visible"/>
                                      </p:to>
                                    </p:set>
                                    <p:animEffect transition="in" filter="fade">
                                      <p:cBhvr>
                                        <p:cTn id="7" dur="2000"/>
                                        <p:tgtEl>
                                          <p:spTgt spid="47126"/>
                                        </p:tgtEl>
                                      </p:cBhvr>
                                    </p:animEffect>
                                    <p:anim calcmode="lin" valueType="num">
                                      <p:cBhvr>
                                        <p:cTn id="8" dur="2000" fill="hold"/>
                                        <p:tgtEl>
                                          <p:spTgt spid="47126"/>
                                        </p:tgtEl>
                                        <p:attrNameLst>
                                          <p:attrName>ppt_w</p:attrName>
                                        </p:attrNameLst>
                                      </p:cBhvr>
                                      <p:tavLst>
                                        <p:tav tm="0" fmla="#ppt_w*sin(2.5*pi*$)">
                                          <p:val>
                                            <p:fltVal val="0"/>
                                          </p:val>
                                        </p:tav>
                                        <p:tav tm="100000">
                                          <p:val>
                                            <p:fltVal val="1"/>
                                          </p:val>
                                        </p:tav>
                                      </p:tavLst>
                                    </p:anim>
                                    <p:anim calcmode="lin" valueType="num">
                                      <p:cBhvr>
                                        <p:cTn id="9" dur="2000" fill="hold"/>
                                        <p:tgtEl>
                                          <p:spTgt spid="471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47130"/>
                                        </p:tgtEl>
                                        <p:attrNameLst>
                                          <p:attrName>style.visibility</p:attrName>
                                        </p:attrNameLst>
                                      </p:cBhvr>
                                      <p:to>
                                        <p:strVal val="visible"/>
                                      </p:to>
                                    </p:set>
                                    <p:animEffect transition="in" filter="wheel(4)">
                                      <p:cBhvr>
                                        <p:cTn id="14" dur="2000"/>
                                        <p:tgtEl>
                                          <p:spTgt spid="4713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blinds(horizontal)">
                                      <p:cBhvr>
                                        <p:cTn id="1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6" grpId="0" animBg="1"/>
      <p:bldP spid="47130" grpId="0"/>
      <p:bldP spid="102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952500" y="1143000"/>
            <a:ext cx="742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MỘT SỐ CÁCH BẢO QUẢN THỨC ĂN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1267" name="Text Box 6"/>
          <p:cNvSpPr txBox="1">
            <a:spLocks noChangeArrowheads="1"/>
          </p:cNvSpPr>
          <p:nvPr/>
        </p:nvSpPr>
        <p:spPr bwMode="auto">
          <a:xfrm>
            <a:off x="228600" y="21336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1268" name="Text Box 9"/>
          <p:cNvSpPr txBox="1">
            <a:spLocks noChangeArrowheads="1"/>
          </p:cNvSpPr>
          <p:nvPr/>
        </p:nvSpPr>
        <p:spPr bwMode="auto">
          <a:xfrm>
            <a:off x="609600" y="2209800"/>
            <a:ext cx="8077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p:txBody>
      </p:sp>
      <p:sp>
        <p:nvSpPr>
          <p:cNvPr id="48140" name="Text Box 12"/>
          <p:cNvSpPr txBox="1">
            <a:spLocks noChangeArrowheads="1"/>
          </p:cNvSpPr>
          <p:nvPr/>
        </p:nvSpPr>
        <p:spPr bwMode="auto">
          <a:xfrm>
            <a:off x="381000" y="3581400"/>
            <a:ext cx="82296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 Nguyên tắc chung của việc bảo quản thức ăn là làm cho thức ăn khô để các vi sinh vật không phát triển được.</a:t>
            </a: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1800">
              <a:solidFill>
                <a:srgbClr val="0000FF"/>
              </a:solidFill>
              <a:cs typeface="Arial" panose="020B0604020202020204" pitchFamily="34" charset="0"/>
            </a:endParaRPr>
          </a:p>
        </p:txBody>
      </p:sp>
      <p:sp>
        <p:nvSpPr>
          <p:cNvPr id="11271" name="Rectangle 12"/>
          <p:cNvSpPr>
            <a:spLocks noChangeArrowheads="1"/>
          </p:cNvSpPr>
          <p:nvPr/>
        </p:nvSpPr>
        <p:spPr bwMode="auto">
          <a:xfrm>
            <a:off x="3657600" y="5334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u="sng">
                <a:latin typeface="Times New Roman" panose="02020603050405020304" pitchFamily="18" charset="0"/>
                <a:cs typeface="Times New Roman" panose="02020603050405020304" pitchFamily="18" charset="0"/>
              </a:rPr>
              <a:t>Khoa học</a:t>
            </a:r>
            <a:endParaRPr lang="en-US" altLang="en-US" sz="2800" u="sng">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457200" y="2209800"/>
            <a:ext cx="784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u="sng">
                <a:latin typeface="Times New Roman" panose="02020603050405020304" pitchFamily="18" charset="0"/>
                <a:cs typeface="Times New Roman" panose="02020603050405020304" pitchFamily="18" charset="0"/>
              </a:rPr>
              <a:t>Câu hỏi 1</a:t>
            </a:r>
            <a:r>
              <a:rPr lang="en-US" altLang="en-US" sz="2800">
                <a:latin typeface="Times New Roman" panose="02020603050405020304" pitchFamily="18" charset="0"/>
                <a:cs typeface="Times New Roman" panose="02020603050405020304" pitchFamily="18" charset="0"/>
              </a:rPr>
              <a:t>: Nguyên tắc chung của việc bảo quản thức ăn là gì ?</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140"/>
                                        </p:tgtEl>
                                        <p:attrNameLst>
                                          <p:attrName>style.visibility</p:attrName>
                                        </p:attrNameLst>
                                      </p:cBhvr>
                                      <p:to>
                                        <p:strVal val="visible"/>
                                      </p:to>
                                    </p:set>
                                    <p:animEffect transition="in" filter="box(in)">
                                      <p:cBhvr>
                                        <p:cTn id="12" dur="500"/>
                                        <p:tgtEl>
                                          <p:spTgt spid="48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0" grpId="0"/>
      <p:bldP spid="8" grpId="0"/>
    </p:bldLst>
  </p:timing>
</p:sld>
</file>

<file path=ppt/tags/tag1.xml><?xml version="1.0" encoding="utf-8"?>
<p:tagLst xmlns:p="http://schemas.openxmlformats.org/presentationml/2006/main">
  <p:tag name="ISPRING_UUID" val="{03D98FAC-D140-419A-AD73-6790D6D6D744}"/>
  <p:tag name="ISPRING_RESOURCE_FOLDER" val="D:\GA dien tu Toan lop 4\khoa hoc lop 4 tuan 6 mot so cach\"/>
  <p:tag name="ISPRING_RESOURCE_FOLDER_STATIC" val="D:\GA dien tu Toan lop 4\khoa hoc lop 4 tuan 6 mot so cach\"/>
  <p:tag name="ISPRING_PRESENTATION_PATH" val="D:\GA dien tu Toan lop 4\khoa hoc lop 4 tuan 6 mot so cach .ppt"/>
  <p:tag name="ISPRING_PROJECT_FOLDER_UPDATED" val="1"/>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6&quot;/&gt;&lt;/object&gt;&lt;object type=&quot;3&quot; unique_id=&quot;10005&quot;&gt;&lt;property id=&quot;20148&quot; value=&quot;5&quot;/&gt;&lt;property id=&quot;20300&quot; value=&quot;Slide 2&quot;/&gt;&lt;property id=&quot;20307&quot; value=&quot;304&quot;/&gt;&lt;/object&gt;&lt;object type=&quot;3&quot; unique_id=&quot;10006&quot;&gt;&lt;property id=&quot;20148&quot; value=&quot;5&quot;/&gt;&lt;property id=&quot;20300&quot; value=&quot;Slide 3&quot;/&gt;&lt;property id=&quot;20307&quot; value=&quot;283&quot;/&gt;&lt;/object&gt;&lt;object type=&quot;3&quot; unique_id=&quot;10007&quot;&gt;&lt;property id=&quot;20148&quot; value=&quot;5&quot;/&gt;&lt;property id=&quot;20300&quot; value=&quot;Slide 4&quot;/&gt;&lt;property id=&quot;20307&quot; value=&quot;321&quot;/&gt;&lt;/object&gt;&lt;object type=&quot;3&quot; unique_id=&quot;10008&quot;&gt;&lt;property id=&quot;20148&quot; value=&quot;5&quot;/&gt;&lt;property id=&quot;20300&quot; value=&quot;Slide 5&quot;/&gt;&lt;property id=&quot;20307&quot; value=&quot;272&quot;/&gt;&lt;/object&gt;&lt;object type=&quot;3&quot; unique_id=&quot;10009&quot;&gt;&lt;property id=&quot;20148&quot; value=&quot;5&quot;/&gt;&lt;property id=&quot;20300&quot; value=&quot;Slide 6&quot;/&gt;&lt;property id=&quot;20307&quot; value=&quot;273&quot;/&gt;&lt;/object&gt;&lt;object type=&quot;3&quot; unique_id=&quot;10010&quot;&gt;&lt;property id=&quot;20148&quot; value=&quot;5&quot;/&gt;&lt;property id=&quot;20300&quot; value=&quot;Slide 7&quot;/&gt;&lt;property id=&quot;20307&quot; value=&quot;282&quot;/&gt;&lt;/object&gt;&lt;object type=&quot;3&quot; unique_id=&quot;10011&quot;&gt;&lt;property id=&quot;20148&quot; value=&quot;5&quot;/&gt;&lt;property id=&quot;20300&quot; value=&quot;Slide 8&quot;/&gt;&lt;property id=&quot;20307&quot; value=&quot;274&quot;/&gt;&lt;/object&gt;&lt;object type=&quot;3&quot; unique_id=&quot;10012&quot;&gt;&lt;property id=&quot;20148&quot; value=&quot;5&quot;/&gt;&lt;property id=&quot;20300&quot; value=&quot;Slide 9&quot;/&gt;&lt;property id=&quot;20307&quot; value=&quot;275&quot;/&gt;&lt;/object&gt;&lt;object type=&quot;3&quot; unique_id=&quot;10013&quot;&gt;&lt;property id=&quot;20148&quot; value=&quot;5&quot;/&gt;&lt;property id=&quot;20300&quot; value=&quot;Slide 10&quot;/&gt;&lt;property id=&quot;20307&quot; value=&quot;276&quot;/&gt;&lt;/object&gt;&lt;object type=&quot;3&quot; unique_id=&quot;10014&quot;&gt;&lt;property id=&quot;20148&quot; value=&quot;5&quot;/&gt;&lt;property id=&quot;20300&quot; value=&quot;Slide 11&quot;/&gt;&lt;property id=&quot;20307&quot; value=&quot;277&quot;/&gt;&lt;/object&gt;&lt;object type=&quot;3&quot; unique_id=&quot;10015&quot;&gt;&lt;property id=&quot;20148&quot; value=&quot;5&quot;/&gt;&lt;property id=&quot;20300&quot; value=&quot;Slide 12&quot;/&gt;&lt;property id=&quot;20307&quot; value=&quot;315&quot;/&gt;&lt;/object&gt;&lt;object type=&quot;3&quot; unique_id=&quot;10016&quot;&gt;&lt;property id=&quot;20148&quot; value=&quot;5&quot;/&gt;&lt;property id=&quot;20300&quot; value=&quot;Slide 13&quot;/&gt;&lt;property id=&quot;20307&quot; value=&quot;318&quot;/&gt;&lt;/object&gt;&lt;object type=&quot;3&quot; unique_id=&quot;10017&quot;&gt;&lt;property id=&quot;20148&quot; value=&quot;5&quot;/&gt;&lt;property id=&quot;20300&quot; value=&quot;Slide 14&quot;/&gt;&lt;property id=&quot;20307&quot; value=&quot;319&quot;/&gt;&lt;/object&gt;&lt;object type=&quot;3&quot; unique_id=&quot;10018&quot;&gt;&lt;property id=&quot;20148&quot; value=&quot;5&quot;/&gt;&lt;property id=&quot;20300&quot; value=&quot;Slide 15&quot;/&gt;&lt;property id=&quot;20307&quot; value=&quot;279&quot;/&gt;&lt;/object&gt;&lt;object type=&quot;3&quot; unique_id=&quot;10019&quot;&gt;&lt;property id=&quot;20148&quot; value=&quot;5&quot;/&gt;&lt;property id=&quot;20300&quot; value=&quot;Slide 16&quot;/&gt;&lt;property id=&quot;20307&quot; value=&quot;280&quot;/&gt;&lt;/object&gt;&lt;object type=&quot;3&quot; unique_id=&quot;10020&quot;&gt;&lt;property id=&quot;20148&quot; value=&quot;5&quot;/&gt;&lt;property id=&quot;20300&quot; value=&quot;Slide 17&quot;/&gt;&lt;property id=&quot;20307&quot; value=&quot;314&quot;/&gt;&lt;/object&gt;&lt;object type=&quot;3&quot; unique_id=&quot;10021&quot;&gt;&lt;property id=&quot;20148&quot; value=&quot;5&quot;/&gt;&lt;property id=&quot;20300&quot; value=&quot;Slide 18&quot;/&gt;&lt;property id=&quot;20307&quot; value=&quot;281&quot;/&gt;&lt;/object&gt;&lt;object type=&quot;3&quot; unique_id=&quot;10022&quot;&gt;&lt;property id=&quot;20148&quot; value=&quot;5&quot;/&gt;&lt;property id=&quot;20300&quot; value=&quot;Slide 19&quot;/&gt;&lt;property id=&quot;20307&quot; value=&quot;320&quot;/&gt;&lt;/object&gt;&lt;object type=&quot;3&quot; unique_id=&quot;10023&quot;&gt;&lt;property id=&quot;20148&quot; value=&quot;5&quot;/&gt;&lt;property id=&quot;20300&quot; value=&quot;Slide 20&quot;/&gt;&lt;property id=&quot;20307&quot; value=&quot;307&quot;/&gt;&lt;/object&gt;&lt;object type=&quot;3&quot; unique_id=&quot;10024&quot;&gt;&lt;property id=&quot;20148&quot; value=&quot;5&quot;/&gt;&lt;property id=&quot;20300&quot; value=&quot;Slide 21&quot;/&gt;&lt;property id=&quot;20307&quot; value=&quot;309&quot;/&gt;&lt;/object&gt;&lt;object type=&quot;3&quot; unique_id=&quot;10025&quot;&gt;&lt;property id=&quot;20148&quot; value=&quot;5&quot;/&gt;&lt;property id=&quot;20300&quot; value=&quot;Slide 22&quot;/&gt;&lt;property id=&quot;20307&quot; value=&quot;32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2118</Words>
  <Application>WPS Presentation</Application>
  <PresentationFormat>On-screen Show (4:3)</PresentationFormat>
  <Paragraphs>198</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vt:lpstr>
      <vt:lpstr>SimSun</vt:lpstr>
      <vt:lpstr>Wingdings</vt:lpstr>
      <vt:lpstr>Times New Roman</vt:lpstr>
      <vt:lpstr>Microsoft YaHei</vt:lpstr>
      <vt:lpstr>Arial Unicode MS</vt:lpstr>
      <vt:lpstr>Calibri</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Cty TNHH Quang Tuyen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QTC</dc:creator>
  <cp:lastModifiedBy>Admins</cp:lastModifiedBy>
  <cp:revision>180</cp:revision>
  <dcterms:created xsi:type="dcterms:W3CDTF">2009-09-11T14:31:00Z</dcterms:created>
  <dcterms:modified xsi:type="dcterms:W3CDTF">2022-10-16T07:59:02Z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3BE6BF8B12E64CCB9321C9896EF337B1</vt:lpwstr>
  </property>
  <property fmtid="{D5CDD505-2E9C-101B-9397-08002B2CF9AE}" pid="3" name="KSOProductBuildVer">
    <vt:lpwstr>1033-11.2.0.11341</vt:lpwstr>
  </property>
</Properties>
</file>