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268" r:id="rId4"/>
    <p:sldId id="288" r:id="rId5"/>
    <p:sldId id="292" r:id="rId6"/>
    <p:sldId id="271" r:id="rId7"/>
    <p:sldId id="289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3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pPr/>
              <a:t>11-Mar-22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3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pPr/>
              <a:t>11-Mar-22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media" Target="../media/media1.m4a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2.m4a"/><Relationship Id="rId5" Type="http://schemas.openxmlformats.org/officeDocument/2006/relationships/image" Target="../media/image12.png"/><Relationship Id="rId4" Type="http://schemas.microsoft.com/office/2007/relationships/media" Target="../media/media2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video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microsoft.com/office/2007/relationships/media" Target="../media/media3.mp4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microsoft.com/office/2007/relationships/media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5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77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9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3796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 smtClean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 smtClean="0"/>
              <a:t>4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/>
              <a:t>2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 </a:t>
                      </a:r>
                      <a:r>
                        <a:rPr lang="en-US" sz="2400" b="1" dirty="0" smtClean="0"/>
                        <a:t>  </a:t>
                      </a:r>
                      <a:r>
                        <a:rPr lang="en-US" sz="4400" b="1" dirty="0" smtClean="0"/>
                        <a:t>2</a:t>
                      </a:r>
                    </a:p>
                    <a:p>
                      <a:r>
                        <a:rPr lang="en-US" sz="4400" b="1" dirty="0" smtClean="0"/>
                        <a:t>+</a:t>
                      </a:r>
                      <a:endParaRPr lang="en-US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191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36"/>
            <a:ext cx="12192000" cy="67703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58779" y="1728104"/>
            <a:ext cx="1030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9555" y="2350060"/>
            <a:ext cx="1050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106" y="3434493"/>
            <a:ext cx="881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8083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215" y="2537928"/>
            <a:ext cx="96778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5400" b="1" i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THƯ GIÃN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20424" y="272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589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2846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1001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740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4898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2354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48975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912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 xmlns="">
        <p14:playEvt time="686" objId="35"/>
        <p14:playEvt time="88405" objId="3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98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26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708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xmlns="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2704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171">
        <p14:ferris dir="l"/>
      </p:transition>
    </mc:Choice>
    <mc:Fallback>
      <p:transition spd="slow" advClick="0" advTm="7171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3|2|1.4|2.9|7.4|9.6|2.8|1.4|2.2|7.4|11.1|2|1.5|2.1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167</Words>
  <Application>Microsoft Office PowerPoint</Application>
  <PresentationFormat>Custom</PresentationFormat>
  <Paragraphs>69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123</cp:revision>
  <dcterms:created xsi:type="dcterms:W3CDTF">2020-08-06T10:05:22Z</dcterms:created>
  <dcterms:modified xsi:type="dcterms:W3CDTF">2022-03-11T13:31:04Z</dcterms:modified>
</cp:coreProperties>
</file>