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  <p:sldMasterId id="2147483674" r:id="rId4"/>
    <p:sldMasterId id="2147483681" r:id="rId5"/>
    <p:sldMasterId id="2147483695" r:id="rId6"/>
  </p:sldMasterIdLst>
  <p:notesMasterIdLst>
    <p:notesMasterId r:id="rId27"/>
  </p:notesMasterIdLst>
  <p:sldIdLst>
    <p:sldId id="277" r:id="rId7"/>
    <p:sldId id="256" r:id="rId8"/>
    <p:sldId id="288" r:id="rId9"/>
    <p:sldId id="273" r:id="rId10"/>
    <p:sldId id="278" r:id="rId11"/>
    <p:sldId id="258" r:id="rId12"/>
    <p:sldId id="282" r:id="rId13"/>
    <p:sldId id="285" r:id="rId14"/>
    <p:sldId id="289" r:id="rId15"/>
    <p:sldId id="279" r:id="rId16"/>
    <p:sldId id="284" r:id="rId17"/>
    <p:sldId id="286" r:id="rId18"/>
    <p:sldId id="287" r:id="rId19"/>
    <p:sldId id="280" r:id="rId20"/>
    <p:sldId id="267" r:id="rId21"/>
    <p:sldId id="281" r:id="rId22"/>
    <p:sldId id="270" r:id="rId23"/>
    <p:sldId id="291" r:id="rId24"/>
    <p:sldId id="274" r:id="rId25"/>
    <p:sldId id="283" r:id="rId26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2E21CABB-5872-4125-9549-C3532245852B}">
          <p14:sldIdLst>
            <p14:sldId id="277"/>
            <p14:sldId id="256"/>
          </p14:sldIdLst>
        </p14:section>
        <p14:section name="Tiết 1" id="{B5756267-D532-49D2-A519-DA1BFEC79EDA}">
          <p14:sldIdLst>
            <p14:sldId id="288"/>
            <p14:sldId id="273"/>
            <p14:sldId id="278"/>
            <p14:sldId id="258"/>
            <p14:sldId id="282"/>
            <p14:sldId id="285"/>
            <p14:sldId id="289"/>
            <p14:sldId id="279"/>
            <p14:sldId id="284"/>
            <p14:sldId id="286"/>
            <p14:sldId id="287"/>
          </p14:sldIdLst>
        </p14:section>
        <p14:section name="Tiết 2" id="{6E7196B4-7074-43C5-A0AA-8CEB1FD4A9B7}">
          <p14:sldIdLst>
            <p14:sldId id="280"/>
            <p14:sldId id="267"/>
            <p14:sldId id="281"/>
            <p14:sldId id="270"/>
            <p14:sldId id="291"/>
            <p14:sldId id="274"/>
            <p14:sldId id="28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426"/>
    <a:srgbClr val="FFEDB3"/>
    <a:srgbClr val="FFDF79"/>
    <a:srgbClr val="FFD03B"/>
    <a:srgbClr val="FFC611"/>
    <a:srgbClr val="FFD347"/>
    <a:srgbClr val="FFD243"/>
    <a:srgbClr val="EBF6F9"/>
    <a:srgbClr val="BEE395"/>
    <a:srgbClr val="A9DA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09-Feb-22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12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861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241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9474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8566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553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792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03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446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5472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2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9781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97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045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461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117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930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2892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420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37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09-Feb-22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09-Feb-22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09-Feb-22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31126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8414386"/>
      </p:ext>
    </p:extLst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9631758"/>
      </p:ext>
    </p:extLst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061880"/>
      </p:ext>
    </p:extLst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766621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86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9191237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34429809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09-Feb-22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68158825"/>
      </p:ext>
    </p:extLst>
  </p:cSld>
  <p:clrMapOvr>
    <a:masterClrMapping/>
  </p:clrMapOvr>
  <p:transition spd="slow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140643"/>
      </p:ext>
    </p:extLst>
  </p:cSld>
  <p:clrMapOvr>
    <a:masterClrMapping/>
  </p:clrMapOvr>
  <p:transition spd="slow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688375"/>
      </p:ext>
    </p:extLst>
  </p:cSld>
  <p:clrMapOvr>
    <a:masterClrMapping/>
  </p:clrMapOvr>
  <p:transition spd="slow" advTm="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23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205720"/>
      </p:ext>
    </p:extLst>
  </p:cSld>
  <p:clrMapOvr>
    <a:masterClrMapping/>
  </p:clrMapOvr>
  <p:transition spd="slow"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39642436"/>
      </p:ext>
    </p:extLst>
  </p:cSld>
  <p:clrMapOvr>
    <a:masterClrMapping/>
  </p:clrMapOvr>
  <p:transition spd="slow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18547362"/>
      </p:ext>
    </p:extLst>
  </p:cSld>
  <p:clrMapOvr>
    <a:masterClrMapping/>
  </p:clrMapOvr>
  <p:transition spd="slow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043095"/>
      </p:ext>
    </p:extLst>
  </p:cSld>
  <p:clrMapOvr>
    <a:masterClrMapping/>
  </p:clrMapOvr>
  <p:transition spd="slow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344450"/>
      </p:ext>
    </p:extLst>
  </p:cSld>
  <p:clrMapOvr>
    <a:masterClrMapping/>
  </p:clrMapOvr>
  <p:transition spd="slow" advTm="5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2022/2/9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94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09-Feb-22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63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12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59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22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20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49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962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408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298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26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09-Feb-22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206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86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18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16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81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25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15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5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33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43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367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09-Feb-22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6995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676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32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27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45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70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36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09-Feb-22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09-Feb-22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09-Feb-22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09-Feb-22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09-Feb-22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2022/2/9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60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2022/2/9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52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2022/2/9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39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75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22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media" Target="../media/media1.mp3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11" Type="http://schemas.openxmlformats.org/officeDocument/2006/relationships/image" Target="../media/image1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tags" Target="../tags/tag5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jpe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tags" Target="../tags/tag8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jpe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tags" Target="../tags/tag10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jpe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3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jpe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jpe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" y="2522436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230773" y="511421"/>
            <a:ext cx="1080120" cy="108012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096213" y="511421"/>
            <a:ext cx="1080120" cy="108012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961653" y="511421"/>
            <a:ext cx="1080120" cy="108012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827093" y="511421"/>
            <a:ext cx="1080120" cy="108012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692533" y="511421"/>
            <a:ext cx="1080120" cy="108012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1061841" y="-1609355"/>
            <a:ext cx="812800" cy="812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8012" y="1762274"/>
            <a:ext cx="847629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srgbClr val="F68426"/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CHÀO MỪNG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srgbClr val="F68426"/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CÁC CON ĐẾN VỚI </a:t>
            </a:r>
            <a:r>
              <a:rPr lang="vi-VN" altLang="zh-CN" sz="3000" b="1" dirty="0">
                <a:solidFill>
                  <a:srgbClr val="F68426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TIẾT</a:t>
            </a:r>
            <a:r>
              <a:rPr lang="vi-VN" altLang="zh-CN" sz="3000" b="1" dirty="0">
                <a:solidFill>
                  <a:srgbClr val="F68426"/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altLang="zh-CN" sz="3000" b="1" dirty="0">
                <a:solidFill>
                  <a:srgbClr val="F68426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HỌC MÔN </a:t>
            </a:r>
            <a:r>
              <a:rPr lang="vi-VN" altLang="zh-CN" sz="3000" b="1" dirty="0" smtClean="0">
                <a:solidFill>
                  <a:srgbClr val="F68426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TIẾNG VIỆT</a:t>
            </a:r>
            <a:r>
              <a:rPr lang="vi-VN" altLang="zh-CN" sz="3000" b="1" dirty="0" smtClean="0">
                <a:solidFill>
                  <a:srgbClr val="F68426"/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000" b="1" dirty="0">
                <a:solidFill>
                  <a:srgbClr val="F68426"/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LỚP</a:t>
            </a:r>
            <a:r>
              <a:rPr lang="vi-VN" altLang="zh-CN" sz="3000" b="1" dirty="0">
                <a:solidFill>
                  <a:srgbClr val="F68426"/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000" b="1" dirty="0">
                <a:solidFill>
                  <a:srgbClr val="F68426"/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683729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 tiếng</a:t>
            </a:r>
            <a:endParaRPr lang="en-US" altLang="zh-CN" sz="4400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400"/>
            <a:r>
              <a:rPr lang="vi-VN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3188017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76130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</a:t>
            </a:r>
            <a:r>
              <a:rPr lang="en-US" sz="24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lang="en-US" sz="24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4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90926" y="877093"/>
            <a:ext cx="1523348" cy="74819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830" y="1666935"/>
            <a:ext cx="2499394" cy="3312344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6664183" y="861105"/>
            <a:ext cx="1523348" cy="74819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607962" y="877093"/>
            <a:ext cx="1523348" cy="74819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vi-VN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ẹp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462" y="1666935"/>
            <a:ext cx="2519497" cy="3312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5215" y="1661797"/>
            <a:ext cx="2521285" cy="33174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19200" y="2512789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19200" y="295120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canh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19200" y="344879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04260" y="2331844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dép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31658" y="2840648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hẹp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07410" y="3349452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ép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58392" y="2312734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84970" y="2819172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mùi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34419" y="3363781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củi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2465" y="989582"/>
            <a:ext cx="864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7020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  <p:bldP spid="36" grpId="0" animBg="1"/>
      <p:bldP spid="22" grpId="0"/>
      <p:bldP spid="37" grpId="0"/>
      <p:bldP spid="38" grpId="0"/>
      <p:bldP spid="27" grpId="0"/>
      <p:bldP spid="39" grpId="0"/>
      <p:bldP spid="40" grpId="0"/>
      <p:bldP spid="41" grpId="0"/>
      <p:bldP spid="42" grpId="0"/>
      <p:bldP spid="4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1CABC1-BE00-49CD-B4D8-F7155C15AB74}"/>
              </a:ext>
            </a:extLst>
          </p:cNvPr>
          <p:cNvSpPr txBox="1"/>
          <p:nvPr/>
        </p:nvSpPr>
        <p:spPr>
          <a:xfrm>
            <a:off x="625947" y="21190"/>
            <a:ext cx="241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582598"/>
            <a:ext cx="3089102" cy="4416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8293" y="672486"/>
            <a:ext cx="5169138" cy="42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80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7F76113-6B79-439B-B706-36D90705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5199673" y="438150"/>
            <a:ext cx="3944327" cy="259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33350"/>
            <a:ext cx="4800600" cy="4865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7013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11101" y="1842923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</a:t>
            </a:r>
          </a:p>
          <a:p>
            <a:pPr algn="ctr" defTabSz="914400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hỏi</a:t>
            </a:r>
            <a:endParaRPr lang="en-US" altLang="zh-CN" sz="4400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78436" y="106441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400"/>
            <a:r>
              <a:rPr lang="vi-VN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2907055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4171950"/>
            <a:ext cx="7453746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vi-VN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248150"/>
            <a:ext cx="84582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vi-VN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8499" y="32258"/>
            <a:ext cx="6999287" cy="436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447800" y="272415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47800" y="3105150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47800" y="348615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72028" y="386715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78142" y="940728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17473" y="1667624"/>
            <a:ext cx="19119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78143" y="2038350"/>
            <a:ext cx="27656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78143" y="1296898"/>
            <a:ext cx="23084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5800" y="4019550"/>
            <a:ext cx="8001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vi-VN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1908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11101" y="1842923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 thuộc lòng</a:t>
            </a:r>
            <a:endParaRPr lang="en-US" altLang="zh-CN" sz="4400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78436" y="106441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400"/>
            <a:r>
              <a:rPr lang="vi-VN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2083833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</a:t>
            </a:r>
            <a:endParaRPr lang="en-US" sz="24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3523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3191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301" y="3113513"/>
            <a:ext cx="2743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5809" y="3463052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3136" y="3812591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3582" y="418680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61734" y="1047750"/>
            <a:ext cx="3545315" cy="38471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endParaRPr lang="en-US" sz="28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45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3523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3191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301" y="3113513"/>
            <a:ext cx="2743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5809" y="3463052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3136" y="3812591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3582" y="418680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endParaRPr lang="en-US" sz="24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04" t="51860" r="3068" b="8687"/>
          <a:stretch/>
        </p:blipFill>
        <p:spPr>
          <a:xfrm>
            <a:off x="5787738" y="261729"/>
            <a:ext cx="3054926" cy="18528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85"/>
          <a:stretch/>
        </p:blipFill>
        <p:spPr>
          <a:xfrm>
            <a:off x="5836151" y="1998573"/>
            <a:ext cx="2764044" cy="27318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73" t="11648" r="473" b="21818"/>
          <a:stretch/>
        </p:blipFill>
        <p:spPr>
          <a:xfrm>
            <a:off x="187226" y="1234321"/>
            <a:ext cx="5430716" cy="2818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5290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183604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8" y="272901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 về anh, chị hoặc em của em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3964" y="734517"/>
            <a:ext cx="3626494" cy="22651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786" y="793204"/>
            <a:ext cx="2809875" cy="3952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3964" y="3085565"/>
            <a:ext cx="2097900" cy="16799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4168" y="3085565"/>
            <a:ext cx="2302065" cy="1679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7060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46097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8834" y="2162639"/>
            <a:ext cx="1021405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4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25525" y="2163270"/>
            <a:ext cx="428012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 ANH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95559" y="2624493"/>
            <a:ext cx="4280122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(Trang 28 – 29)</a:t>
            </a:r>
            <a:endParaRPr lang="en-US" sz="20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30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180186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TẠM BIỆT CÁC CON!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48421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 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400"/>
            <a:r>
              <a:rPr lang="vi-VN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2559291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3619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vi-VN" sz="28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" y="451247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" y="3105150"/>
            <a:ext cx="8020050" cy="156961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Thử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đoán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marL="457200" indent="-457200" algn="just">
              <a:buAutoNum type="alphaLcPeriod"/>
            </a:pP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marL="457200" indent="-457200" algn="just">
              <a:buAutoNum type="alphaLcPeriod"/>
            </a:pP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marL="457200" indent="-457200" algn="just">
              <a:buAutoNum type="alphaLcPeriod"/>
            </a:pP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68" t="22242" r="21132" b="31923"/>
          <a:stretch/>
        </p:blipFill>
        <p:spPr bwMode="auto">
          <a:xfrm>
            <a:off x="5283199" y="682055"/>
            <a:ext cx="3643086" cy="335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9" t="26587" r="51363" b="43872"/>
          <a:stretch/>
        </p:blipFill>
        <p:spPr bwMode="auto">
          <a:xfrm>
            <a:off x="1676400" y="944185"/>
            <a:ext cx="3338285" cy="216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8211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400"/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3044366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vi-VN" sz="28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059" y="237531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 anh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765685"/>
            <a:ext cx="3810000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925" y="765685"/>
            <a:ext cx="4228275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(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Phan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8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965" y="801920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375" y="2922627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1903" y="77938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1903" y="292262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xmlns="" val="394445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vi-VN" sz="28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059" y="237531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 anh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765685"/>
            <a:ext cx="3810000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925" y="765685"/>
            <a:ext cx="4228275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(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Phan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8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965" y="801920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375" y="2922627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1903" y="77938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1903" y="292262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</a:p>
        </p:txBody>
      </p:sp>
      <p:sp>
        <p:nvSpPr>
          <p:cNvPr id="13" name="Lưu đồ: Đường kết nối 8"/>
          <p:cNvSpPr/>
          <p:nvPr/>
        </p:nvSpPr>
        <p:spPr>
          <a:xfrm>
            <a:off x="632375" y="861207"/>
            <a:ext cx="361507" cy="351593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1</a:t>
            </a:r>
            <a:endParaRPr kumimoji="0" lang="vi-VN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Lưu đồ: Đường kết nối 10"/>
          <p:cNvSpPr/>
          <p:nvPr/>
        </p:nvSpPr>
        <p:spPr>
          <a:xfrm>
            <a:off x="667664" y="2960585"/>
            <a:ext cx="372140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2</a:t>
            </a:r>
            <a:endParaRPr kumimoji="0" lang="vi-VN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Lưu đồ: Đường kết nối 11"/>
          <p:cNvSpPr/>
          <p:nvPr/>
        </p:nvSpPr>
        <p:spPr>
          <a:xfrm>
            <a:off x="4587362" y="792332"/>
            <a:ext cx="361507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3</a:t>
            </a:r>
            <a:endParaRPr kumimoji="0" lang="vi-VN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Lưu đồ: Đường kết nối 12"/>
          <p:cNvSpPr/>
          <p:nvPr/>
        </p:nvSpPr>
        <p:spPr>
          <a:xfrm>
            <a:off x="4584496" y="2991228"/>
            <a:ext cx="361507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4</a:t>
            </a:r>
            <a:endParaRPr kumimoji="0" lang="vi-VN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743200" y="3790950"/>
            <a:ext cx="11429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895600" y="4639424"/>
            <a:ext cx="11429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180888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1F5849-1BEA-4329-B5D2-07214CB43813}"/>
              </a:ext>
            </a:extLst>
          </p:cNvPr>
          <p:cNvSpPr txBox="1"/>
          <p:nvPr/>
        </p:nvSpPr>
        <p:spPr>
          <a:xfrm>
            <a:off x="771090" y="515256"/>
            <a:ext cx="8090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dỗ dành: </a:t>
            </a:r>
            <a:r>
              <a:rPr lang="vi-VN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cách nói chuyện để em bé không khóc.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9ED4F0-EFD7-48E3-B4F6-0B3D2C8356DC}"/>
              </a:ext>
            </a:extLst>
          </p:cNvPr>
          <p:cNvSpPr txBox="1"/>
          <p:nvPr/>
        </p:nvSpPr>
        <p:spPr>
          <a:xfrm>
            <a:off x="914400" y="3675189"/>
            <a:ext cx="7947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vi-VN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vi-VN" sz="2800" b="1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nâng</a:t>
            </a:r>
            <a:r>
              <a:rPr lang="vi-VN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)dịu dàng: </a:t>
            </a:r>
            <a:r>
              <a:rPr lang="vi-VN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 em bé dậy mà không làm em bé bị đau.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820686"/>
            <a:ext cx="28384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530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vi-VN" sz="2800" b="1" dirty="0" smtClean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 dirty="0">
              <a:solidFill>
                <a:prstClr val="white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059" y="237531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 anh</a:t>
            </a:r>
            <a:endParaRPr lang="en-US" sz="2800" b="1">
              <a:solidFill>
                <a:prstClr val="black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765685"/>
            <a:ext cx="3657600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r>
              <a:rPr lang="en-US" sz="28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925" y="765685"/>
            <a:ext cx="4228275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(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Phan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Thanh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800" dirty="0">
              <a:solidFill>
                <a:prstClr val="black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965" y="801920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375" y="2922627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1903" y="77938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1903" y="292262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</a:p>
        </p:txBody>
      </p:sp>
      <p:sp>
        <p:nvSpPr>
          <p:cNvPr id="13" name="Lưu đồ: Đường kết nối 8"/>
          <p:cNvSpPr/>
          <p:nvPr/>
        </p:nvSpPr>
        <p:spPr>
          <a:xfrm>
            <a:off x="632375" y="861207"/>
            <a:ext cx="361507" cy="351593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vi-VN" sz="2400" b="1" kern="0" dirty="0" smtClean="0">
              <a:solidFill>
                <a:prstClr val="whit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Lưu đồ: Đường kết nối 10"/>
          <p:cNvSpPr/>
          <p:nvPr/>
        </p:nvSpPr>
        <p:spPr>
          <a:xfrm>
            <a:off x="667664" y="2960585"/>
            <a:ext cx="372140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vi-VN" sz="2400" b="1" kern="0" dirty="0" smtClean="0">
              <a:solidFill>
                <a:prstClr val="whit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Lưu đồ: Đường kết nối 11"/>
          <p:cNvSpPr/>
          <p:nvPr/>
        </p:nvSpPr>
        <p:spPr>
          <a:xfrm>
            <a:off x="4587362" y="792332"/>
            <a:ext cx="361507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vi-VN" sz="2400" b="1" kern="0" dirty="0" smtClean="0">
              <a:solidFill>
                <a:prstClr val="whit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Lưu đồ: Đường kết nối 12"/>
          <p:cNvSpPr/>
          <p:nvPr/>
        </p:nvSpPr>
        <p:spPr>
          <a:xfrm>
            <a:off x="4584496" y="2991228"/>
            <a:ext cx="361507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vi-VN" sz="2400" b="1" kern="0" dirty="0" smtClean="0">
              <a:solidFill>
                <a:prstClr val="white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75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0.7|0|0.9|13.7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6.3|15.2|1.2|7.8|1.3|2.7|1.5|3|2.3|2|1.6|2.2|2.7|2.3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3.8|16.8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550</Words>
  <Application>Microsoft Office PowerPoint</Application>
  <PresentationFormat>On-screen Show (16:9)</PresentationFormat>
  <Paragraphs>169</Paragraphs>
  <Slides>20</Slides>
  <Notes>20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Office Theme</vt:lpstr>
      <vt:lpstr>第一PPT，www.1ppt.com</vt:lpstr>
      <vt:lpstr>1_第一PPT，www.1ppt.com</vt:lpstr>
      <vt:lpstr>2_第一PPT，www.1ppt.com</vt:lpstr>
      <vt:lpstr>Office 主题</vt:lpstr>
      <vt:lpstr>1_Office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186</cp:revision>
  <dcterms:created xsi:type="dcterms:W3CDTF">2020-12-08T15:48:47Z</dcterms:created>
  <dcterms:modified xsi:type="dcterms:W3CDTF">2022-02-09T13:51:55Z</dcterms:modified>
</cp:coreProperties>
</file>