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9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63" r:id="rId6"/>
    <p:sldId id="445" r:id="rId7"/>
    <p:sldId id="475" r:id="rId8"/>
    <p:sldId id="463" r:id="rId9"/>
    <p:sldId id="448" r:id="rId10"/>
    <p:sldId id="406" r:id="rId11"/>
    <p:sldId id="405" r:id="rId12"/>
    <p:sldId id="407" r:id="rId13"/>
    <p:sldId id="417" r:id="rId14"/>
    <p:sldId id="476" r:id="rId15"/>
    <p:sldId id="439" r:id="rId16"/>
    <p:sldId id="425" r:id="rId17"/>
    <p:sldId id="428" r:id="rId18"/>
    <p:sldId id="410" r:id="rId19"/>
    <p:sldId id="450" r:id="rId20"/>
    <p:sldId id="440" r:id="rId21"/>
    <p:sldId id="477" r:id="rId22"/>
    <p:sldId id="453" r:id="rId23"/>
    <p:sldId id="478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8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36" y="48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92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58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843451" y="1309572"/>
            <a:ext cx="8946517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latin typeface=".VnAvant" panose="020B7200000000000000" pitchFamily="34" charset="0"/>
              </a:rPr>
              <a:t>79 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uyeân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377688" y="1432659"/>
            <a:ext cx="10929978" cy="267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6000" b="1" dirty="0" smtClean="0">
                <a:latin typeface="VNI-Avo" pitchFamily="2" charset="0"/>
              </a:rPr>
              <a:t>con </a:t>
            </a:r>
            <a:r>
              <a:rPr lang="en-US" sz="6000" b="1" dirty="0" err="1" smtClean="0">
                <a:latin typeface="VNI-Avo" pitchFamily="2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uyeàn</a:t>
            </a:r>
            <a:r>
              <a:rPr lang="en-US" sz="6000" b="1" dirty="0" smtClean="0">
                <a:latin typeface="VNI-Avo" pitchFamily="2" charset="0"/>
              </a:rPr>
              <a:t>     </a:t>
            </a:r>
            <a:r>
              <a:rPr lang="en-US" sz="6000" b="1" dirty="0" err="1" smtClean="0">
                <a:latin typeface="VNI-Avo" pitchFamily="2" charset="0"/>
              </a:rPr>
              <a:t>traêng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kh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uyeát</a:t>
            </a:r>
            <a:r>
              <a:rPr lang="en-US" sz="6000" b="1" dirty="0" smtClean="0">
                <a:latin typeface="VNI-Avo" pitchFamily="2" charset="0"/>
              </a:rPr>
              <a:t>   </a:t>
            </a:r>
            <a:r>
              <a:rPr lang="en-US" sz="6000" b="1" dirty="0" err="1" smtClean="0">
                <a:latin typeface="VNI-Avo" pitchFamily="2" charset="0"/>
              </a:rPr>
              <a:t>truyeàn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uyeát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326187" y="-98560"/>
            <a:ext cx="754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uyeân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11190"/>
              </p:ext>
            </p:extLst>
          </p:nvPr>
        </p:nvGraphicFramePr>
        <p:xfrm>
          <a:off x="4168087" y="920495"/>
          <a:ext cx="3253792" cy="151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95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uyeân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uyeän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-300024" y="2438402"/>
            <a:ext cx="123548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huyeán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thuyeàn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truyeän</a:t>
            </a: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duyeät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khuyeát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tuyeát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nguyeät</a:t>
            </a: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con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thuyeàn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 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traêng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khuyeát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truyeàn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thuyeát</a:t>
            </a: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879506" y="71721"/>
            <a:ext cx="1475641" cy="6597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274226" y="136579"/>
            <a:ext cx="807604" cy="5780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4" y="4297680"/>
            <a:ext cx="2847403" cy="1601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40" y="4249364"/>
            <a:ext cx="2674379" cy="1649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12" y="4263486"/>
            <a:ext cx="2986373" cy="16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295858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583750"/>
            <a:ext cx="11927756" cy="27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4" b="45556"/>
          <a:stretch/>
        </p:blipFill>
        <p:spPr>
          <a:xfrm>
            <a:off x="6241774" y="34636"/>
            <a:ext cx="5950225" cy="68649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9343" y="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268" y="884904"/>
            <a:ext cx="877340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Saân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quaù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aùnh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ngôøi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troøn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ñóa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naøo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khuyeát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Troâng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gioáng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thuyeàn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troâi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böôùc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muoán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2288" y="31967"/>
            <a:ext cx="881185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Saân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quaù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aùnh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ngôøi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troøn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ñóa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khuyeát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gioáng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thuyeàn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troâi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traêng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böôùc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muoán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624725" y="118181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91023" y="1254796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Oval 16"/>
          <p:cNvSpPr/>
          <p:nvPr/>
        </p:nvSpPr>
        <p:spPr bwMode="auto">
          <a:xfrm>
            <a:off x="7809396" y="2500728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034263" y="4386403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7565381" y="2427439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7934387" y="5574429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Oval 39"/>
          <p:cNvSpPr/>
          <p:nvPr/>
        </p:nvSpPr>
        <p:spPr bwMode="auto">
          <a:xfrm>
            <a:off x="8215004" y="5490835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228776" y="437325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603481" y="712282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6310816" y="5009257"/>
            <a:ext cx="155233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7950070" y="4386403"/>
            <a:ext cx="13206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>
          <a:xfrm flipH="1">
            <a:off x="7565381" y="2031196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557189" y="3721560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94209" y="4912065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7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52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77715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VNI-Avo" pitchFamily="2" charset="0"/>
                <a:cs typeface="Times New Roman" panose="02020603050405020304" pitchFamily="18" charset="0"/>
              </a:rPr>
              <a:t>Caûnh</a:t>
            </a:r>
            <a:r>
              <a:rPr lang="en-US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NI-Avo" pitchFamily="2" charset="0"/>
                <a:cs typeface="Times New Roman" panose="02020603050405020304" pitchFamily="18" charset="0"/>
              </a:rPr>
              <a:t>vaät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 r="446"/>
          <a:stretch/>
        </p:blipFill>
        <p:spPr>
          <a:xfrm>
            <a:off x="510208" y="1371599"/>
            <a:ext cx="11078817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16638" y="368950"/>
            <a:ext cx="6034040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616" y="1209125"/>
            <a:ext cx="11256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VNI-Avo" pitchFamily="2" charset="0"/>
              </a:rPr>
              <a:t>tuaàn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tra</a:t>
            </a:r>
            <a:r>
              <a:rPr lang="en-US" sz="4000" b="1" dirty="0">
                <a:latin typeface="VNI-Avo" pitchFamily="2" charset="0"/>
              </a:rPr>
              <a:t>        </a:t>
            </a:r>
            <a:r>
              <a:rPr lang="en-US" sz="4000" b="1" dirty="0" smtClean="0">
                <a:latin typeface="VNI-Avo" pitchFamily="2" charset="0"/>
              </a:rPr>
              <a:t>     </a:t>
            </a:r>
            <a:r>
              <a:rPr lang="en-US" sz="4000" b="1" dirty="0" err="1">
                <a:latin typeface="VNI-Avo" pitchFamily="2" charset="0"/>
              </a:rPr>
              <a:t>muøa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xuaân</a:t>
            </a:r>
            <a:r>
              <a:rPr lang="en-US" sz="4000" b="1" dirty="0">
                <a:latin typeface="VNI-Avo" pitchFamily="2" charset="0"/>
              </a:rPr>
              <a:t>       </a:t>
            </a:r>
            <a:r>
              <a:rPr lang="en-US" sz="4000" b="1" dirty="0" smtClean="0">
                <a:latin typeface="VNI-Avo" pitchFamily="2" charset="0"/>
              </a:rPr>
              <a:t>      </a:t>
            </a:r>
            <a:r>
              <a:rPr lang="en-US" sz="4000" b="1" dirty="0" err="1">
                <a:latin typeface="VNI-Avo" pitchFamily="2" charset="0"/>
              </a:rPr>
              <a:t>voõ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thuaät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" y="2555816"/>
            <a:ext cx="11338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dirty="0" err="1" smtClean="0">
                <a:solidFill>
                  <a:srgbClr val="002060"/>
                </a:solidFill>
                <a:latin typeface="VNI-Avo" pitchFamily="2" charset="0"/>
              </a:rPr>
              <a:t>Gaàn</a:t>
            </a:r>
            <a:r>
              <a:rPr lang="en-US" sz="4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chôï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mua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quaát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Caønh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chi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chít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non,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nuï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phôùt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e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aáp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quaát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xueâ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oùng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noùi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: “Hai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ñem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ñaáy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”.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ñoùn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8889" r="976" b="67778"/>
          <a:stretch/>
        </p:blipFill>
        <p:spPr>
          <a:xfrm>
            <a:off x="152400" y="106680"/>
            <a:ext cx="11750040" cy="5196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3560" y="5381756"/>
            <a:ext cx="1008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NI-Avo" pitchFamily="2" charset="0"/>
              </a:rPr>
              <a:t>     </a:t>
            </a:r>
            <a:r>
              <a:rPr lang="en-US" sz="4800" b="1" dirty="0" err="1">
                <a:latin typeface="VNI-Avo" pitchFamily="2" charset="0"/>
              </a:rPr>
              <a:t>Baø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keå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chuyeän</a:t>
            </a:r>
            <a:r>
              <a:rPr lang="en-US" sz="4800" b="1" dirty="0">
                <a:latin typeface="VNI-Avo" pitchFamily="2" charset="0"/>
              </a:rPr>
              <a:t> hay </a:t>
            </a:r>
            <a:r>
              <a:rPr lang="en-US" sz="4800" b="1" dirty="0" err="1">
                <a:latin typeface="VNI-Avo" pitchFamily="2" charset="0"/>
              </a:rPr>
              <a:t>tuyeät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616974" y="600415"/>
            <a:ext cx="3291963" cy="1005843"/>
            <a:chOff x="195349" y="762000"/>
            <a:chExt cx="288036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5349" y="762000"/>
              <a:ext cx="860368" cy="6821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40198" y="5381756"/>
            <a:ext cx="2641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uyeân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2180" y="5366516"/>
            <a:ext cx="168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uyeât</a:t>
            </a:r>
            <a:r>
              <a:rPr lang="en-US" sz="4100" b="1" dirty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41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520" y="1678129"/>
            <a:ext cx="5974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uyeân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149520" y="361100"/>
            <a:ext cx="2729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err="1" smtClean="0">
                <a:solidFill>
                  <a:srgbClr val="0070C0"/>
                </a:solidFill>
                <a:latin typeface="VNI-Avo" pitchFamily="2" charset="0"/>
              </a:rPr>
              <a:t>uyeâ</a:t>
            </a:r>
            <a:endParaRPr lang="en-US" sz="7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541066" y="1508851"/>
            <a:ext cx="3087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err="1" smtClean="0">
                <a:solidFill>
                  <a:srgbClr val="0070C0"/>
                </a:solidFill>
                <a:latin typeface="VNI-Avo" pitchFamily="2" charset="0"/>
              </a:rPr>
              <a:t>uyeâ</a:t>
            </a:r>
            <a:endParaRPr lang="en-US" sz="7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612874" y="150885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7200" b="1" dirty="0">
                <a:solidFill>
                  <a:srgbClr val="00B050"/>
                </a:solidFill>
                <a:latin typeface=".VnAvant" panose="020B7200000000000000" pitchFamily="34" charset="0"/>
              </a:rPr>
              <a:t>n</a:t>
            </a:r>
            <a:endParaRPr lang="en-US" sz="72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7263846" y="1511420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>
                <a:solidFill>
                  <a:srgbClr val="7030A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1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692298" y="620715"/>
            <a:ext cx="754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uyeân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44744"/>
              </p:ext>
            </p:extLst>
          </p:nvPr>
        </p:nvGraphicFramePr>
        <p:xfrm>
          <a:off x="3963723" y="1696453"/>
          <a:ext cx="354959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</a:t>
                      </a:r>
                      <a:endParaRPr lang="en-US" sz="44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uyeân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uyeäân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1007729" y="4004777"/>
            <a:ext cx="11184271" cy="198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huyeán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luyeän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thuyeàn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truyeän</a:t>
            </a:r>
            <a:endParaRPr lang="en-US" sz="44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duyeät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khuyeát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tuyeát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nguyeät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53337" y="0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48057" y="64858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9752" y="5503104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smtClean="0">
                <a:latin typeface="VNI-Avo" pitchFamily="2" charset="0"/>
              </a:rPr>
              <a:t>con </a:t>
            </a:r>
            <a:r>
              <a:rPr lang="en-US" sz="6000" b="1" dirty="0" err="1" smtClean="0">
                <a:latin typeface="VNI-Avo" pitchFamily="2" charset="0"/>
              </a:rPr>
              <a:t>thuyeàn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68647" y="5513085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uyeân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5" y="77573"/>
            <a:ext cx="9645388" cy="54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traêng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khuyeát</a:t>
            </a:r>
            <a:endParaRPr lang="vi-VN" sz="6000" b="1" dirty="0"/>
          </a:p>
        </p:txBody>
      </p:sp>
      <p:sp>
        <p:nvSpPr>
          <p:cNvPr id="11" name="Rectangle 10"/>
          <p:cNvSpPr/>
          <p:nvPr/>
        </p:nvSpPr>
        <p:spPr>
          <a:xfrm>
            <a:off x="5769882" y="5580475"/>
            <a:ext cx="2852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    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20" y="109359"/>
            <a:ext cx="8977972" cy="55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truyeàn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thuyeát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4886" y="5405530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uyeât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5" y="48040"/>
            <a:ext cx="11238268" cy="5040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7857" y="5405532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uyeân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243</Words>
  <Application>Microsoft Office PowerPoint</Application>
  <PresentationFormat>Widescreen</PresentationFormat>
  <Paragraphs>94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Caûnh vaät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105</cp:revision>
  <dcterms:created xsi:type="dcterms:W3CDTF">2020-08-20T10:02:23Z</dcterms:created>
  <dcterms:modified xsi:type="dcterms:W3CDTF">2020-08-30T11:31:00Z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