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91" r:id="rId4"/>
    <p:sldId id="300" r:id="rId5"/>
    <p:sldId id="261" r:id="rId6"/>
    <p:sldId id="287" r:id="rId7"/>
    <p:sldId id="302" r:id="rId8"/>
    <p:sldId id="265" r:id="rId9"/>
    <p:sldId id="266" r:id="rId10"/>
    <p:sldId id="289" r:id="rId11"/>
    <p:sldId id="271" r:id="rId12"/>
    <p:sldId id="293" r:id="rId13"/>
    <p:sldId id="297" r:id="rId14"/>
    <p:sldId id="273" r:id="rId15"/>
  </p:sldIdLst>
  <p:sldSz cx="9144000" cy="5143500" type="screen16x9"/>
  <p:notesSz cx="6858000" cy="9144000"/>
  <p:embeddedFontLst>
    <p:embeddedFont>
      <p:font typeface="iCiel Cadena" charset="-93"/>
      <p:bold r:id="rId17"/>
    </p:embeddedFont>
    <p:embeddedFont>
      <p:font typeface="Quicksand Medium" charset="-93"/>
      <p:regular r:id="rId18"/>
    </p:embeddedFont>
    <p:embeddedFont>
      <p:font typeface="Lato" charset="0"/>
      <p:regular r:id="rId19"/>
      <p:bold r:id="rId20"/>
    </p:embeddedFont>
    <p:embeddedFont>
      <p:font typeface="Calibri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F2174"/>
    <a:srgbClr val="3B6BDD"/>
    <a:srgbClr val="0099DA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89533" autoAdjust="0"/>
  </p:normalViewPr>
  <p:slideViewPr>
    <p:cSldViewPr showGuides="1">
      <p:cViewPr varScale="1">
        <p:scale>
          <a:sx n="92" d="100"/>
          <a:sy n="92" d="100"/>
        </p:scale>
        <p:origin x="-108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617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68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A1CC4-BBF9-49EE-B226-0468BE553BF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59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029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24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pPr/>
              <a:t>30-Dec-21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1A6(21-22)\linh%20tinh\Tu&#7847;n%2017-%20&#272;&#7841;o%20&#273;&#7913;c%20-%20B&#224;i%2015%20G&#7885;n%20g&#224;ng,%20ng&#259;n%20n&#7855;p\Em%20ngoan%20h&#417;n%20b&#250;p%20b&#234;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5467F0-35CB-4973-957D-04ABF93EB78B}"/>
              </a:ext>
            </a:extLst>
          </p:cNvPr>
          <p:cNvSpPr txBox="1"/>
          <p:nvPr/>
        </p:nvSpPr>
        <p:spPr>
          <a:xfrm>
            <a:off x="1835696" y="16144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5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Sinh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hoạt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nền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nếp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1E65BD-67D1-9C42-93A9-F1F48E8826E4}"/>
              </a:ext>
            </a:extLst>
          </p:cNvPr>
          <p:cNvGrpSpPr/>
          <p:nvPr/>
        </p:nvGrpSpPr>
        <p:grpSpPr>
          <a:xfrm>
            <a:off x="3437658" y="1010259"/>
            <a:ext cx="5792340" cy="1305850"/>
            <a:chOff x="3384816" y="1745461"/>
            <a:chExt cx="5792340" cy="13058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55ACE4D-FD40-2E4A-96F5-9D0223A42881}"/>
                </a:ext>
              </a:extLst>
            </p:cNvPr>
            <p:cNvSpPr txBox="1"/>
            <p:nvPr/>
          </p:nvSpPr>
          <p:spPr>
            <a:xfrm>
              <a:off x="3412544" y="1745461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3200" b="1" spc="80" dirty="0" smtClean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15:</a:t>
              </a:r>
              <a:endParaRPr lang="en-US" sz="3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4699FA-99C6-46E2-97CE-67868AC313F1}"/>
                </a:ext>
              </a:extLst>
            </p:cNvPr>
            <p:cNvSpPr txBox="1"/>
            <p:nvPr/>
          </p:nvSpPr>
          <p:spPr>
            <a:xfrm>
              <a:off x="3384816" y="2343425"/>
              <a:ext cx="5792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pc="8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Gọn</a:t>
              </a:r>
              <a:r>
                <a:rPr lang="en-US" sz="4000" b="1" spc="8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gàng</a:t>
              </a:r>
              <a:r>
                <a:rPr lang="en-US" sz="4000" b="1" spc="8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4000" b="1" spc="8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ngăn</a:t>
              </a:r>
              <a:r>
                <a:rPr lang="en-US" sz="4000" b="1" spc="8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b="1" spc="8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nắp</a:t>
              </a:r>
              <a:endParaRPr lang="en-US" sz="4000" b="1" spc="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1C538-4572-4404-B174-F7D186F4F481}"/>
              </a:ext>
            </a:extLst>
          </p:cNvPr>
          <p:cNvSpPr txBox="1"/>
          <p:nvPr/>
        </p:nvSpPr>
        <p:spPr>
          <a:xfrm>
            <a:off x="7092281" y="480399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2200" b="1" spc="8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defRPr>
            </a:lvl1pPr>
          </a:lstStyle>
          <a:p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Ban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biên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</a:t>
            </a:r>
            <a:r>
              <a:rPr lang="en-US" sz="1600" dirty="0" err="1">
                <a:solidFill>
                  <a:srgbClr val="BF2174"/>
                </a:solidFill>
                <a:latin typeface="Quicksand Medium" panose="00000600000000000000" pitchFamily="2" charset="0"/>
              </a:rPr>
              <a:t>tập</a:t>
            </a:r>
            <a:r>
              <a:rPr lang="en-US" sz="1600" dirty="0">
                <a:solidFill>
                  <a:srgbClr val="BF2174"/>
                </a:solidFill>
                <a:latin typeface="Quicksand Medium" panose="00000600000000000000" pitchFamily="2" charset="0"/>
              </a:rPr>
              <a:t> AES</a:t>
            </a:r>
          </a:p>
        </p:txBody>
      </p:sp>
    </p:spTree>
    <p:extLst>
      <p:ext uri="{BB962C8B-B14F-4D97-AF65-F5344CB8AC3E}">
        <p14:creationId xmlns:p14="http://schemas.microsoft.com/office/powerpoint/2010/main" xmlns="" val="34353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73" y="608950"/>
            <a:ext cx="1231147" cy="571317"/>
          </a:xfrm>
          <a:prstGeom prst="rect">
            <a:avLst/>
          </a:prstGeom>
        </p:spPr>
      </p:pic>
      <p:pic>
        <p:nvPicPr>
          <p:cNvPr id="21" name="Picture 20" descr="t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34" y="1347614"/>
            <a:ext cx="9069066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1550"/>
            <a:ext cx="9144000" cy="32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5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6AC488-BC49-4617-A4CB-C0D5B70F8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995685"/>
            <a:ext cx="2341549" cy="290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57" y="675077"/>
            <a:ext cx="1231615" cy="523621"/>
          </a:xfrm>
          <a:prstGeom prst="rect">
            <a:avLst/>
          </a:prstGeom>
        </p:spPr>
      </p:pic>
      <p:pic>
        <p:nvPicPr>
          <p:cNvPr id="5" name="Picture 4" descr="t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915566"/>
            <a:ext cx="7056784" cy="6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68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7574"/>
            <a:ext cx="88547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60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2195736" y="267494"/>
            <a:ext cx="5409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búp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bê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Sáng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tác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Phùng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Như</a:t>
            </a:r>
            <a:r>
              <a:rPr lang="en-US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Thạch</a:t>
            </a:r>
            <a:endParaRPr lang="en-GB" sz="24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Em ngoan hơn búp bê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979712" y="1203598"/>
            <a:ext cx="4920208" cy="36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68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24" y="597355"/>
            <a:ext cx="1371105" cy="43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187624" y="1419622"/>
            <a:ext cx="7065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bài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hát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lại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ngoan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hơn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búp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bê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5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903F127-FCFD-49C0-8036-9346049EC60B}"/>
              </a:ext>
            </a:extLst>
          </p:cNvPr>
          <p:cNvSpPr txBox="1"/>
          <p:nvPr/>
        </p:nvSpPr>
        <p:spPr>
          <a:xfrm>
            <a:off x="1566208" y="564620"/>
            <a:ext cx="7076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tranh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thể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sự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000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 descr="t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978265"/>
            <a:ext cx="3528392" cy="1992257"/>
          </a:xfrm>
          <a:prstGeom prst="rect">
            <a:avLst/>
          </a:prstGeom>
        </p:spPr>
      </p:pic>
      <p:pic>
        <p:nvPicPr>
          <p:cNvPr id="12" name="Picture 11" descr="t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931790"/>
            <a:ext cx="3643460" cy="19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2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74" y="555614"/>
            <a:ext cx="1259660" cy="6254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16DEE9-22A2-4E9F-817B-1A5F79EB1FF5}"/>
              </a:ext>
            </a:extLst>
          </p:cNvPr>
          <p:cNvSpPr txBox="1"/>
          <p:nvPr/>
        </p:nvSpPr>
        <p:spPr>
          <a:xfrm>
            <a:off x="1286912" y="1347614"/>
            <a:ext cx="707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phải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ngắp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63C126C-239F-4514-91F5-A014A0ABFCA3}"/>
              </a:ext>
            </a:extLst>
          </p:cNvPr>
          <p:cNvSpPr txBox="1"/>
          <p:nvPr/>
        </p:nvSpPr>
        <p:spPr>
          <a:xfrm>
            <a:off x="1259632" y="2211710"/>
            <a:ext cx="707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cần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để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vở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luôn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gọn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gàng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ngăn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nắp</a:t>
            </a:r>
            <a:r>
              <a:rPr lang="en-GB" sz="2800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sz="28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29" y="59192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4597B1-1A43-4EB3-AC50-4AD9A995DF91}"/>
              </a:ext>
            </a:extLst>
          </p:cNvPr>
          <p:cNvSpPr txBox="1"/>
          <p:nvPr/>
        </p:nvSpPr>
        <p:spPr>
          <a:xfrm>
            <a:off x="1524000" y="608950"/>
            <a:ext cx="756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</a:p>
          <a:p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40" name="Picture 39" descr="t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282676"/>
            <a:ext cx="6948264" cy="3685720"/>
          </a:xfrm>
          <a:prstGeom prst="rect">
            <a:avLst/>
          </a:prstGeom>
        </p:spPr>
      </p:pic>
      <p:grpSp>
        <p:nvGrpSpPr>
          <p:cNvPr id="41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5076056" y="3147814"/>
            <a:ext cx="386366" cy="334142"/>
            <a:chOff x="1359398" y="3682271"/>
            <a:chExt cx="395296" cy="371966"/>
          </a:xfrm>
        </p:grpSpPr>
        <p:sp>
          <p:nvSpPr>
            <p:cNvPr id="42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3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4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5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6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7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48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49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3059832" y="3147814"/>
            <a:ext cx="386366" cy="334142"/>
            <a:chOff x="1359398" y="3682271"/>
            <a:chExt cx="395296" cy="371966"/>
          </a:xfrm>
        </p:grpSpPr>
        <p:sp>
          <p:nvSpPr>
            <p:cNvPr id="50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1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2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3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4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5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6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57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6228184" y="1563638"/>
            <a:ext cx="386366" cy="334142"/>
            <a:chOff x="1359398" y="3682271"/>
            <a:chExt cx="395296" cy="371966"/>
          </a:xfrm>
        </p:grpSpPr>
        <p:sp>
          <p:nvSpPr>
            <p:cNvPr id="58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59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0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1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2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3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4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65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3779912" y="1563638"/>
            <a:ext cx="386366" cy="334142"/>
            <a:chOff x="1359398" y="3682271"/>
            <a:chExt cx="395296" cy="371966"/>
          </a:xfrm>
        </p:grpSpPr>
        <p:sp>
          <p:nvSpPr>
            <p:cNvPr id="66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7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8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9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0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1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2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23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6660232" y="3147814"/>
            <a:ext cx="386366" cy="334142"/>
            <a:chOff x="1359398" y="3682271"/>
            <a:chExt cx="395296" cy="371966"/>
          </a:xfrm>
        </p:grpSpPr>
        <p:sp>
          <p:nvSpPr>
            <p:cNvPr id="24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5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6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7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8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29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0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31" name="Google Shape;6126;p55">
            <a:extLst>
              <a:ext uri="{FF2B5EF4-FFF2-40B4-BE49-F238E27FC236}">
                <a16:creationId xmlns:a16="http://schemas.microsoft.com/office/drawing/2014/main" xmlns="" id="{AF0DD394-1BBE-47DB-B80C-6D0CCE247468}"/>
              </a:ext>
            </a:extLst>
          </p:cNvPr>
          <p:cNvGrpSpPr/>
          <p:nvPr/>
        </p:nvGrpSpPr>
        <p:grpSpPr>
          <a:xfrm>
            <a:off x="2051720" y="1563638"/>
            <a:ext cx="387783" cy="331590"/>
            <a:chOff x="1908099" y="3682271"/>
            <a:chExt cx="395296" cy="371966"/>
          </a:xfrm>
        </p:grpSpPr>
        <p:sp>
          <p:nvSpPr>
            <p:cNvPr id="32" name="Google Shape;6127;p55">
              <a:extLst>
                <a:ext uri="{FF2B5EF4-FFF2-40B4-BE49-F238E27FC236}">
                  <a16:creationId xmlns:a16="http://schemas.microsoft.com/office/drawing/2014/main" xmlns="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3" name="Google Shape;6128;p55">
              <a:extLst>
                <a:ext uri="{FF2B5EF4-FFF2-40B4-BE49-F238E27FC236}">
                  <a16:creationId xmlns:a16="http://schemas.microsoft.com/office/drawing/2014/main" xmlns="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4" name="Google Shape;6129;p55">
              <a:extLst>
                <a:ext uri="{FF2B5EF4-FFF2-40B4-BE49-F238E27FC236}">
                  <a16:creationId xmlns:a16="http://schemas.microsoft.com/office/drawing/2014/main" xmlns="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5" name="Google Shape;6130;p55">
              <a:extLst>
                <a:ext uri="{FF2B5EF4-FFF2-40B4-BE49-F238E27FC236}">
                  <a16:creationId xmlns:a16="http://schemas.microsoft.com/office/drawing/2014/main" xmlns="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6" name="Google Shape;6131;p55">
              <a:extLst>
                <a:ext uri="{FF2B5EF4-FFF2-40B4-BE49-F238E27FC236}">
                  <a16:creationId xmlns:a16="http://schemas.microsoft.com/office/drawing/2014/main" xmlns="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7" name="Google Shape;6132;p55">
              <a:extLst>
                <a:ext uri="{FF2B5EF4-FFF2-40B4-BE49-F238E27FC236}">
                  <a16:creationId xmlns:a16="http://schemas.microsoft.com/office/drawing/2014/main" xmlns="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38" name="Google Shape;6133;p55">
              <a:extLst>
                <a:ext uri="{FF2B5EF4-FFF2-40B4-BE49-F238E27FC236}">
                  <a16:creationId xmlns:a16="http://schemas.microsoft.com/office/drawing/2014/main" xmlns="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73" name="Google Shape;6126;p55">
            <a:extLst>
              <a:ext uri="{FF2B5EF4-FFF2-40B4-BE49-F238E27FC236}">
                <a16:creationId xmlns:a16="http://schemas.microsoft.com/office/drawing/2014/main" xmlns="" id="{AF0DD394-1BBE-47DB-B80C-6D0CCE247468}"/>
              </a:ext>
            </a:extLst>
          </p:cNvPr>
          <p:cNvGrpSpPr/>
          <p:nvPr/>
        </p:nvGrpSpPr>
        <p:grpSpPr>
          <a:xfrm>
            <a:off x="3563888" y="987574"/>
            <a:ext cx="387783" cy="331590"/>
            <a:chOff x="1908099" y="3682271"/>
            <a:chExt cx="395296" cy="371966"/>
          </a:xfrm>
        </p:grpSpPr>
        <p:sp>
          <p:nvSpPr>
            <p:cNvPr id="74" name="Google Shape;6127;p55">
              <a:extLst>
                <a:ext uri="{FF2B5EF4-FFF2-40B4-BE49-F238E27FC236}">
                  <a16:creationId xmlns:a16="http://schemas.microsoft.com/office/drawing/2014/main" xmlns="" id="{87AE9FD8-593C-4B1F-BF6C-8BC741A84C8F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5" name="Google Shape;6128;p55">
              <a:extLst>
                <a:ext uri="{FF2B5EF4-FFF2-40B4-BE49-F238E27FC236}">
                  <a16:creationId xmlns:a16="http://schemas.microsoft.com/office/drawing/2014/main" xmlns="" id="{1082235B-0930-49D2-98B5-2F4E0F079503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6" name="Google Shape;6129;p55">
              <a:extLst>
                <a:ext uri="{FF2B5EF4-FFF2-40B4-BE49-F238E27FC236}">
                  <a16:creationId xmlns:a16="http://schemas.microsoft.com/office/drawing/2014/main" xmlns="" id="{60EC97F6-447C-4CD7-B5D8-1E3E88A552C8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7" name="Google Shape;6130;p55">
              <a:extLst>
                <a:ext uri="{FF2B5EF4-FFF2-40B4-BE49-F238E27FC236}">
                  <a16:creationId xmlns:a16="http://schemas.microsoft.com/office/drawing/2014/main" xmlns="" id="{5352476F-0E6E-4C94-8DBC-98B22043E2D9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8" name="Google Shape;6131;p55">
              <a:extLst>
                <a:ext uri="{FF2B5EF4-FFF2-40B4-BE49-F238E27FC236}">
                  <a16:creationId xmlns:a16="http://schemas.microsoft.com/office/drawing/2014/main" xmlns="" id="{A5B3535C-09BE-45A4-8BBD-5DD9D35A25E3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9" name="Google Shape;6132;p55">
              <a:extLst>
                <a:ext uri="{FF2B5EF4-FFF2-40B4-BE49-F238E27FC236}">
                  <a16:creationId xmlns:a16="http://schemas.microsoft.com/office/drawing/2014/main" xmlns="" id="{7171B39C-F658-41AF-A172-876A66476914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0" name="Google Shape;6133;p55">
              <a:extLst>
                <a:ext uri="{FF2B5EF4-FFF2-40B4-BE49-F238E27FC236}">
                  <a16:creationId xmlns:a16="http://schemas.microsoft.com/office/drawing/2014/main" xmlns="" id="{57B90C8C-594D-448C-888D-D9EEF7D256C9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grpSp>
        <p:nvGrpSpPr>
          <p:cNvPr id="81" name="Google Shape;6118;p55">
            <a:extLst>
              <a:ext uri="{FF2B5EF4-FFF2-40B4-BE49-F238E27FC236}">
                <a16:creationId xmlns:a16="http://schemas.microsoft.com/office/drawing/2014/main" xmlns="" id="{22CD0D8B-F35D-493D-8030-787E4B0C25C9}"/>
              </a:ext>
            </a:extLst>
          </p:cNvPr>
          <p:cNvGrpSpPr/>
          <p:nvPr/>
        </p:nvGrpSpPr>
        <p:grpSpPr>
          <a:xfrm>
            <a:off x="2699792" y="987574"/>
            <a:ext cx="386366" cy="334142"/>
            <a:chOff x="1359398" y="3682271"/>
            <a:chExt cx="395296" cy="371966"/>
          </a:xfrm>
        </p:grpSpPr>
        <p:sp>
          <p:nvSpPr>
            <p:cNvPr id="82" name="Google Shape;6119;p55">
              <a:extLst>
                <a:ext uri="{FF2B5EF4-FFF2-40B4-BE49-F238E27FC236}">
                  <a16:creationId xmlns:a16="http://schemas.microsoft.com/office/drawing/2014/main" xmlns="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3" name="Google Shape;6120;p55">
              <a:extLst>
                <a:ext uri="{FF2B5EF4-FFF2-40B4-BE49-F238E27FC236}">
                  <a16:creationId xmlns:a16="http://schemas.microsoft.com/office/drawing/2014/main" xmlns="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4" name="Google Shape;6121;p55">
              <a:extLst>
                <a:ext uri="{FF2B5EF4-FFF2-40B4-BE49-F238E27FC236}">
                  <a16:creationId xmlns:a16="http://schemas.microsoft.com/office/drawing/2014/main" xmlns="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5" name="Google Shape;6122;p55">
              <a:extLst>
                <a:ext uri="{FF2B5EF4-FFF2-40B4-BE49-F238E27FC236}">
                  <a16:creationId xmlns:a16="http://schemas.microsoft.com/office/drawing/2014/main" xmlns="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6" name="Google Shape;6123;p55">
              <a:extLst>
                <a:ext uri="{FF2B5EF4-FFF2-40B4-BE49-F238E27FC236}">
                  <a16:creationId xmlns:a16="http://schemas.microsoft.com/office/drawing/2014/main" xmlns="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7" name="Google Shape;6124;p55">
              <a:extLst>
                <a:ext uri="{FF2B5EF4-FFF2-40B4-BE49-F238E27FC236}">
                  <a16:creationId xmlns:a16="http://schemas.microsoft.com/office/drawing/2014/main" xmlns="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8" name="Google Shape;6125;p55">
              <a:extLst>
                <a:ext uri="{FF2B5EF4-FFF2-40B4-BE49-F238E27FC236}">
                  <a16:creationId xmlns:a16="http://schemas.microsoft.com/office/drawing/2014/main" xmlns="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</p:spTree>
    <p:extLst>
      <p:ext uri="{BB962C8B-B14F-4D97-AF65-F5344CB8AC3E}">
        <p14:creationId xmlns:p14="http://schemas.microsoft.com/office/powerpoint/2010/main" xmlns="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109</Words>
  <Application>Microsoft Office PowerPoint</Application>
  <PresentationFormat>On-screen Show (16:9)</PresentationFormat>
  <Paragraphs>20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iCiel Cadena</vt:lpstr>
      <vt:lpstr>iCiel Cucho</vt:lpstr>
      <vt:lpstr>Quicksand Medium</vt:lpstr>
      <vt:lpstr>Lato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110</cp:revision>
  <dcterms:created xsi:type="dcterms:W3CDTF">2020-04-29T11:34:14Z</dcterms:created>
  <dcterms:modified xsi:type="dcterms:W3CDTF">2021-12-31T07:31:02Z</dcterms:modified>
</cp:coreProperties>
</file>