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Gia đình của em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895600"/>
            <a:ext cx="4800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036" y="3352799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799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6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838200" y="2216727"/>
            <a:ext cx="6685318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40736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</a:rPr>
              <a:t>Vì sao cần có một gia đình? 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8971" y="15240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98" y="5638800"/>
            <a:ext cx="5992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1478973" y="2210606"/>
            <a:ext cx="3020291" cy="1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5029200" y="1025511"/>
            <a:ext cx="3320688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421011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304800"/>
            <a:ext cx="3322082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4671775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5498274"/>
            <a:ext cx="9060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198418" y="2396978"/>
            <a:ext cx="2895601" cy="1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19600" y="608078"/>
            <a:ext cx="3733800" cy="48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219200" y="2216728"/>
            <a:ext cx="6854635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997638" y="2057400"/>
            <a:ext cx="53690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219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Win7U</cp:lastModifiedBy>
  <cp:revision>13</cp:revision>
  <dcterms:created xsi:type="dcterms:W3CDTF">2006-08-16T00:00:00Z</dcterms:created>
  <dcterms:modified xsi:type="dcterms:W3CDTF">2020-10-12T01:43:00Z</dcterms:modified>
</cp:coreProperties>
</file>