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9" r:id="rId13"/>
    <p:sldId id="431" r:id="rId14"/>
    <p:sldId id="384" r:id="rId15"/>
    <p:sldId id="432" r:id="rId16"/>
    <p:sldId id="433" r:id="rId17"/>
    <p:sldId id="276" r:id="rId18"/>
    <p:sldId id="280" r:id="rId19"/>
    <p:sldId id="355" r:id="rId20"/>
    <p:sldId id="275" r:id="rId21"/>
    <p:sldId id="277" r:id="rId22"/>
    <p:sldId id="281" r:id="rId2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12" y="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8572-0922-455C-B444-0E98AF5FB8A7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65DE0-8BAE-4E6D-A35E-6DAB5BBF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478C-1DB4-465B-9D7A-DF24B89D13E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8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478C-1DB4-465B-9D7A-DF24B89D13E3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6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478C-1DB4-465B-9D7A-DF24B89D13E3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2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478C-1DB4-465B-9D7A-DF24B89D13E3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52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478C-1DB4-465B-9D7A-DF24B89D13E3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89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2A43E-F94B-42AC-B4C5-42A33C4B5048}" type="datetime1">
              <a:rPr lang="zh-CN" altLang="en-US"/>
              <a:pPr>
                <a:defRPr/>
              </a:pPr>
              <a:t>2021/7/6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2C192-A8D6-488C-BC7D-957F7E0A9DC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3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939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4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5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DA55-EB64-4D61-98A1-89616548955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3B654-7948-4EB4-AB02-52B1FA50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07002">
            <a:off x="115114" y="2935711"/>
            <a:ext cx="3428673" cy="37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3147935" y="105112"/>
            <a:ext cx="8744262" cy="6437547"/>
            <a:chOff x="0" y="0"/>
            <a:chExt cx="6619206" cy="4729018"/>
          </a:xfrm>
        </p:grpSpPr>
        <p:sp>
          <p:nvSpPr>
            <p:cNvPr id="2054" name="椭圆 14"/>
            <p:cNvSpPr>
              <a:spLocks noChangeArrowheads="1"/>
            </p:cNvSpPr>
            <p:nvPr/>
          </p:nvSpPr>
          <p:spPr bwMode="auto">
            <a:xfrm>
              <a:off x="218406" y="0"/>
              <a:ext cx="6400800" cy="4729018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55" name="等腰三角形 15"/>
            <p:cNvSpPr>
              <a:spLocks noChangeArrowheads="1"/>
            </p:cNvSpPr>
            <p:nvPr/>
          </p:nvSpPr>
          <p:spPr bwMode="auto">
            <a:xfrm rot="-7681849">
              <a:off x="-50801" y="2957945"/>
              <a:ext cx="803563" cy="7019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A5E5B7C-8F64-4DD8-990D-CD1C8866786F}"/>
              </a:ext>
            </a:extLst>
          </p:cNvPr>
          <p:cNvSpPr txBox="1"/>
          <p:nvPr/>
        </p:nvSpPr>
        <p:spPr>
          <a:xfrm>
            <a:off x="5359878" y="1848935"/>
            <a:ext cx="5096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2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  <a:p>
            <a:endParaRPr lang="en-US" sz="6000" b="1" dirty="0">
              <a:solidFill>
                <a:schemeClr val="accent5">
                  <a:lumMod val="25000"/>
                </a:schemeClr>
              </a:solidFill>
              <a:latin typeface=".VnAvantH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A2E47-54FC-409F-A149-88676DB1BBB9}"/>
              </a:ext>
            </a:extLst>
          </p:cNvPr>
          <p:cNvSpPr txBox="1"/>
          <p:nvPr/>
        </p:nvSpPr>
        <p:spPr>
          <a:xfrm>
            <a:off x="3613331" y="3226301"/>
            <a:ext cx="8301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µi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18: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  <a:p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7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01" y="1116522"/>
            <a:ext cx="1111933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9600" b="1" dirty="0" err="1">
                <a:latin typeface=".VnAvant" panose="020B7200000000000000" pitchFamily="34" charset="0"/>
              </a:rPr>
              <a:t>Õ</a:t>
            </a:r>
            <a:r>
              <a:rPr lang="en-US" sz="9600" b="1" dirty="0">
                <a:latin typeface=".VnAvant" panose="020B7200000000000000" pitchFamily="34" charset="0"/>
              </a:rPr>
              <a:t> ®¸     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9600" b="1" dirty="0" err="1">
                <a:latin typeface=".VnAvant" panose="020B7200000000000000" pitchFamily="34" charset="0"/>
              </a:rPr>
              <a:t>Ñ</a:t>
            </a:r>
            <a:r>
              <a:rPr lang="en-US" sz="9600" b="1" dirty="0">
                <a:latin typeface=".VnAvant" panose="020B7200000000000000" pitchFamily="34" charset="0"/>
              </a:rPr>
              <a:t> ®á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9600" b="1" dirty="0">
                <a:latin typeface=".VnAvant" panose="020B7200000000000000" pitchFamily="34" charset="0"/>
              </a:rPr>
              <a:t>µ </a:t>
            </a:r>
            <a:r>
              <a:rPr lang="en-US" sz="9600" b="1" dirty="0" err="1">
                <a:latin typeface=".VnAvant" panose="020B7200000000000000" pitchFamily="34" charset="0"/>
              </a:rPr>
              <a:t>gç</a:t>
            </a:r>
            <a:r>
              <a:rPr lang="en-US" sz="9600" b="1" dirty="0">
                <a:latin typeface=".VnAvant" panose="020B7200000000000000" pitchFamily="34" charset="0"/>
              </a:rPr>
              <a:t>      l¸ 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9600" b="1" dirty="0" err="1">
                <a:latin typeface=".VnAvant" panose="020B7200000000000000" pitchFamily="34" charset="0"/>
              </a:rPr>
              <a:t>o</a:t>
            </a:r>
            <a:endParaRPr lang="en-US" sz="96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2737045" y="-121743"/>
            <a:ext cx="6509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53231"/>
              </p:ext>
            </p:extLst>
          </p:nvPr>
        </p:nvGraphicFramePr>
        <p:xfrm>
          <a:off x="2174045" y="934806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gh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2174045" y="1676279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Ð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55050"/>
              </p:ext>
            </p:extLst>
          </p:nvPr>
        </p:nvGraphicFramePr>
        <p:xfrm>
          <a:off x="6938201" y="1015502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nh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DBEDF17-6D76-44BA-A89E-A736E9AC7E35}"/>
              </a:ext>
            </a:extLst>
          </p:cNvPr>
          <p:cNvSpPr/>
          <p:nvPr/>
        </p:nvSpPr>
        <p:spPr>
          <a:xfrm>
            <a:off x="6938201" y="1696159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4400" b="1" dirty="0">
                <a:solidFill>
                  <a:schemeClr val="tx1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774915" y="2624237"/>
            <a:ext cx="10498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ghÑ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ghÕ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ghi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nh</a:t>
            </a:r>
            <a:r>
              <a:rPr lang="en-US" sz="4400" b="1" dirty="0">
                <a:latin typeface=".VnAvant" panose="020B7200000000000000" pitchFamily="34" charset="0"/>
              </a:rPr>
              <a:t>µ     </a:t>
            </a:r>
            <a:r>
              <a:rPr lang="en-US" sz="4400" b="1" dirty="0" err="1">
                <a:latin typeface=".VnAvant" panose="020B7200000000000000" pitchFamily="34" charset="0"/>
              </a:rPr>
              <a:t>nhÑ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nhá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69F5D-705B-4D09-9EB4-FF4005943ECD}"/>
              </a:ext>
            </a:extLst>
          </p:cNvPr>
          <p:cNvSpPr txBox="1"/>
          <p:nvPr/>
        </p:nvSpPr>
        <p:spPr>
          <a:xfrm>
            <a:off x="279430" y="5022955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ghÕ</a:t>
            </a:r>
            <a:r>
              <a:rPr lang="en-US" sz="4400" b="1" dirty="0">
                <a:latin typeface=".VnAvant" panose="020B7200000000000000" pitchFamily="34" charset="0"/>
              </a:rPr>
              <a:t> ®¸       </a:t>
            </a:r>
            <a:r>
              <a:rPr lang="en-US" sz="4400" b="1" dirty="0" err="1">
                <a:latin typeface=".VnAvant" panose="020B7200000000000000" pitchFamily="34" charset="0"/>
              </a:rPr>
              <a:t>ghÑ</a:t>
            </a:r>
            <a:r>
              <a:rPr lang="en-US" sz="4400" b="1" dirty="0">
                <a:latin typeface=".VnAvant" panose="020B7200000000000000" pitchFamily="34" charset="0"/>
              </a:rPr>
              <a:t> ®á          </a:t>
            </a:r>
            <a:r>
              <a:rPr lang="en-US" sz="4400" b="1" dirty="0" err="1">
                <a:latin typeface=".VnAvant" panose="020B7200000000000000" pitchFamily="34" charset="0"/>
              </a:rPr>
              <a:t>nh</a:t>
            </a:r>
            <a:r>
              <a:rPr lang="en-US" sz="4400" b="1" dirty="0">
                <a:latin typeface=".VnAvant" panose="020B7200000000000000" pitchFamily="34" charset="0"/>
              </a:rPr>
              <a:t>µ </a:t>
            </a:r>
            <a:r>
              <a:rPr lang="en-US" sz="4400" b="1" dirty="0" err="1">
                <a:latin typeface=".VnAvant" panose="020B7200000000000000" pitchFamily="34" charset="0"/>
              </a:rPr>
              <a:t>gç</a:t>
            </a:r>
            <a:r>
              <a:rPr lang="en-US" sz="4400" b="1" dirty="0">
                <a:latin typeface=".VnAvant" panose="020B7200000000000000" pitchFamily="34" charset="0"/>
              </a:rPr>
              <a:t>       l¸ </a:t>
            </a:r>
            <a:r>
              <a:rPr lang="en-US" sz="4400" b="1" dirty="0" err="1">
                <a:latin typeface=".VnAvant" panose="020B7200000000000000" pitchFamily="34" charset="0"/>
              </a:rPr>
              <a:t>nho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0" y="3654650"/>
            <a:ext cx="1746606" cy="1124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646265"/>
            <a:ext cx="2015836" cy="1132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1" y="3646265"/>
            <a:ext cx="1887279" cy="1124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9" y="3654650"/>
            <a:ext cx="1856509" cy="11604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2637893" y="6088559"/>
            <a:ext cx="6708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MÑ </a:t>
            </a:r>
            <a:r>
              <a:rPr lang="en-US" sz="4400" b="1" dirty="0" err="1">
                <a:latin typeface=".VnAvant" panose="020B7200000000000000" pitchFamily="34" charset="0"/>
              </a:rPr>
              <a:t>nhê</a:t>
            </a:r>
            <a:r>
              <a:rPr lang="en-US" sz="4400" b="1" dirty="0">
                <a:latin typeface=".VnAvant" panose="020B7200000000000000" pitchFamily="34" charset="0"/>
              </a:rPr>
              <a:t> Hµ bª </a:t>
            </a:r>
            <a:r>
              <a:rPr lang="en-US" sz="4400" b="1" dirty="0" err="1">
                <a:latin typeface=".VnAvant" panose="020B7200000000000000" pitchFamily="34" charset="0"/>
              </a:rPr>
              <a:t>ghÕ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nhá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9685" y="584616"/>
            <a:ext cx="7519727" cy="5954296"/>
            <a:chOff x="0" y="0"/>
            <a:chExt cx="7850909" cy="6220691"/>
          </a:xfrm>
        </p:grpSpPr>
        <p:sp>
          <p:nvSpPr>
            <p:cNvPr id="3092" name="矩形 4"/>
            <p:cNvSpPr>
              <a:spLocks noChangeArrowheads="1"/>
            </p:cNvSpPr>
            <p:nvPr/>
          </p:nvSpPr>
          <p:spPr bwMode="auto">
            <a:xfrm>
              <a:off x="0" y="0"/>
              <a:ext cx="7850909" cy="6220691"/>
            </a:xfrm>
            <a:prstGeom prst="rect">
              <a:avLst/>
            </a:prstGeom>
            <a:solidFill>
              <a:srgbClr val="00A0E9"/>
            </a:solidFill>
            <a:ln w="12700">
              <a:solidFill>
                <a:schemeClr val="tx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93" name="矩形 5"/>
            <p:cNvSpPr>
              <a:spLocks noChangeArrowheads="1"/>
            </p:cNvSpPr>
            <p:nvPr/>
          </p:nvSpPr>
          <p:spPr bwMode="auto">
            <a:xfrm>
              <a:off x="0" y="240147"/>
              <a:ext cx="7472218" cy="59805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4101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1249363"/>
            <a:ext cx="4725988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3A41E3AB-61E7-4FE6-8A0B-DEBCCDEDCD6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16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1"/>
            <a:ext cx="5334000" cy="551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04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11" name="g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8324" y="584201"/>
            <a:ext cx="5860476" cy="60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10" y="1066800"/>
            <a:ext cx="51816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32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748" y="76201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n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2404" r="30096"/>
          <a:stretch/>
        </p:blipFill>
        <p:spPr>
          <a:xfrm>
            <a:off x="3550224" y="990600"/>
            <a:ext cx="5181600" cy="49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0" y="345487"/>
            <a:ext cx="11518887" cy="542595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513785" y="294812"/>
            <a:ext cx="1757170" cy="730033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137354" y="332390"/>
            <a:ext cx="678207" cy="6205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2237007" y="5708745"/>
            <a:ext cx="9607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MÑ </a:t>
            </a:r>
            <a:r>
              <a:rPr lang="en-US" sz="5400" b="1" dirty="0" err="1">
                <a:latin typeface=".VnAvant" panose="020B7200000000000000" pitchFamily="34" charset="0"/>
              </a:rPr>
              <a:t>nhê</a:t>
            </a:r>
            <a:r>
              <a:rPr lang="en-US" sz="5400" b="1" dirty="0">
                <a:latin typeface=".VnAvant" panose="020B7200000000000000" pitchFamily="34" charset="0"/>
              </a:rPr>
              <a:t> Hµ bª </a:t>
            </a:r>
            <a:r>
              <a:rPr lang="en-US" sz="5400" b="1" dirty="0" err="1">
                <a:latin typeface=".VnAvant" panose="020B7200000000000000" pitchFamily="34" charset="0"/>
              </a:rPr>
              <a:t>ghÕ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nhá</a:t>
            </a:r>
            <a:r>
              <a:rPr lang="en-US" sz="5400" b="1" dirty="0"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/>
          <p:nvPr/>
        </p:nvCxnSpPr>
        <p:spPr>
          <a:xfrm flipV="1">
            <a:off x="3588729" y="6512513"/>
            <a:ext cx="1358985" cy="132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/>
          <p:nvPr/>
        </p:nvCxnSpPr>
        <p:spPr>
          <a:xfrm>
            <a:off x="7210336" y="6598005"/>
            <a:ext cx="797101" cy="6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/>
          <p:nvPr/>
        </p:nvCxnSpPr>
        <p:spPr>
          <a:xfrm>
            <a:off x="8748404" y="6525802"/>
            <a:ext cx="797101" cy="6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9685" y="584616"/>
            <a:ext cx="7519727" cy="5954296"/>
            <a:chOff x="0" y="0"/>
            <a:chExt cx="7850909" cy="6220691"/>
          </a:xfrm>
        </p:grpSpPr>
        <p:sp>
          <p:nvSpPr>
            <p:cNvPr id="3092" name="矩形 4"/>
            <p:cNvSpPr>
              <a:spLocks noChangeArrowheads="1"/>
            </p:cNvSpPr>
            <p:nvPr/>
          </p:nvSpPr>
          <p:spPr bwMode="auto">
            <a:xfrm>
              <a:off x="0" y="0"/>
              <a:ext cx="7850909" cy="6220691"/>
            </a:xfrm>
            <a:prstGeom prst="rect">
              <a:avLst/>
            </a:prstGeom>
            <a:solidFill>
              <a:srgbClr val="00A0E9"/>
            </a:solidFill>
            <a:ln w="12700">
              <a:solidFill>
                <a:schemeClr val="tx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93" name="矩形 5"/>
            <p:cNvSpPr>
              <a:spLocks noChangeArrowheads="1"/>
            </p:cNvSpPr>
            <p:nvPr/>
          </p:nvSpPr>
          <p:spPr bwMode="auto">
            <a:xfrm>
              <a:off x="0" y="240147"/>
              <a:ext cx="7472218" cy="59805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4101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1249363"/>
            <a:ext cx="4725988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7">
            <a:extLst>
              <a:ext uri="{FF2B5EF4-FFF2-40B4-BE49-F238E27FC236}">
                <a16:creationId xmlns:a16="http://schemas.microsoft.com/office/drawing/2014/main" id="{2F1DA88A-7510-4189-A82E-DD47BC764729}"/>
              </a:ext>
            </a:extLst>
          </p:cNvPr>
          <p:cNvSpPr txBox="1"/>
          <p:nvPr/>
        </p:nvSpPr>
        <p:spPr>
          <a:xfrm>
            <a:off x="2407276" y="244664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8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64" y="-755087"/>
            <a:ext cx="7794672" cy="84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9685" y="584616"/>
            <a:ext cx="7519727" cy="5954296"/>
            <a:chOff x="0" y="0"/>
            <a:chExt cx="7850909" cy="6220691"/>
          </a:xfrm>
        </p:grpSpPr>
        <p:sp>
          <p:nvSpPr>
            <p:cNvPr id="3092" name="矩形 4"/>
            <p:cNvSpPr>
              <a:spLocks noChangeArrowheads="1"/>
            </p:cNvSpPr>
            <p:nvPr/>
          </p:nvSpPr>
          <p:spPr bwMode="auto">
            <a:xfrm>
              <a:off x="0" y="0"/>
              <a:ext cx="7850909" cy="6220691"/>
            </a:xfrm>
            <a:prstGeom prst="rect">
              <a:avLst/>
            </a:prstGeom>
            <a:solidFill>
              <a:srgbClr val="00A0E9"/>
            </a:solidFill>
            <a:ln w="12700">
              <a:solidFill>
                <a:schemeClr val="tx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93" name="矩形 5"/>
            <p:cNvSpPr>
              <a:spLocks noChangeArrowheads="1"/>
            </p:cNvSpPr>
            <p:nvPr/>
          </p:nvSpPr>
          <p:spPr bwMode="auto">
            <a:xfrm>
              <a:off x="0" y="240147"/>
              <a:ext cx="7472218" cy="59805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4101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1249363"/>
            <a:ext cx="4725988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404CE-3969-49DF-83C2-151BCFA479AB}"/>
              </a:ext>
            </a:extLst>
          </p:cNvPr>
          <p:cNvSpPr txBox="1"/>
          <p:nvPr/>
        </p:nvSpPr>
        <p:spPr>
          <a:xfrm>
            <a:off x="2142122" y="2644170"/>
            <a:ext cx="4213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  <p:extLst>
      <p:ext uri="{BB962C8B-B14F-4D97-AF65-F5344CB8AC3E}">
        <p14:creationId xmlns:p14="http://schemas.microsoft.com/office/powerpoint/2010/main" val="65923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1778950"/>
            <a:ext cx="11701864" cy="16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5021452" y="181075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Giíi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thiÖu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8" y="1171260"/>
            <a:ext cx="11695795" cy="56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9685" y="584616"/>
            <a:ext cx="7519727" cy="5954296"/>
            <a:chOff x="0" y="0"/>
            <a:chExt cx="7850909" cy="6220691"/>
          </a:xfrm>
        </p:grpSpPr>
        <p:sp>
          <p:nvSpPr>
            <p:cNvPr id="3092" name="矩形 4"/>
            <p:cNvSpPr>
              <a:spLocks noChangeArrowheads="1"/>
            </p:cNvSpPr>
            <p:nvPr/>
          </p:nvSpPr>
          <p:spPr bwMode="auto">
            <a:xfrm>
              <a:off x="0" y="0"/>
              <a:ext cx="7850909" cy="6220691"/>
            </a:xfrm>
            <a:prstGeom prst="rect">
              <a:avLst/>
            </a:prstGeom>
            <a:solidFill>
              <a:srgbClr val="00A0E9"/>
            </a:solidFill>
            <a:ln w="12700">
              <a:solidFill>
                <a:schemeClr val="tx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93" name="矩形 5"/>
            <p:cNvSpPr>
              <a:spLocks noChangeArrowheads="1"/>
            </p:cNvSpPr>
            <p:nvPr/>
          </p:nvSpPr>
          <p:spPr bwMode="auto">
            <a:xfrm>
              <a:off x="0" y="240147"/>
              <a:ext cx="7472218" cy="59805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4101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1249363"/>
            <a:ext cx="4725988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7">
            <a:extLst>
              <a:ext uri="{FF2B5EF4-FFF2-40B4-BE49-F238E27FC236}">
                <a16:creationId xmlns:a16="http://schemas.microsoft.com/office/drawing/2014/main" id="{2F1DA88A-7510-4189-A82E-DD47BC764729}"/>
              </a:ext>
            </a:extLst>
          </p:cNvPr>
          <p:cNvSpPr txBox="1"/>
          <p:nvPr/>
        </p:nvSpPr>
        <p:spPr>
          <a:xfrm>
            <a:off x="2119999" y="1014085"/>
            <a:ext cx="3876382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</a:t>
            </a:r>
            <a:r>
              <a:rPr lang="en-US" altLang="zh-CN" sz="72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3C2C170-E2C0-4ACD-BB94-60096273C4B8}"/>
              </a:ext>
            </a:extLst>
          </p:cNvPr>
          <p:cNvSpPr txBox="1"/>
          <p:nvPr/>
        </p:nvSpPr>
        <p:spPr>
          <a:xfrm>
            <a:off x="533205" y="1660404"/>
            <a:ext cx="11256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ga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gç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gô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¸     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giß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giç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gµ g«      ®å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gç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¸ ®ç      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cô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A62D4-A4D4-4F25-B1F5-0092D6BC86CE}"/>
              </a:ext>
            </a:extLst>
          </p:cNvPr>
          <p:cNvSpPr txBox="1"/>
          <p:nvPr/>
        </p:nvSpPr>
        <p:spPr>
          <a:xfrm>
            <a:off x="114301" y="4506746"/>
            <a:ext cx="100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rgbClr val="7030A0"/>
                </a:solidFill>
                <a:latin typeface=".VnAvant" panose="020B7200000000000000" pitchFamily="34" charset="0"/>
              </a:rPr>
              <a:t>              Bµ </a:t>
            </a:r>
            <a:r>
              <a:rPr lang="en-US" sz="44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che</a:t>
            </a:r>
            <a:r>
              <a:rPr lang="en-US" sz="44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giã</a:t>
            </a:r>
            <a:r>
              <a:rPr lang="en-US" sz="44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cho</a:t>
            </a:r>
            <a:r>
              <a:rPr lang="en-US" sz="44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ba</a:t>
            </a:r>
            <a:r>
              <a:rPr lang="en-US" sz="44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chó</a:t>
            </a:r>
            <a:r>
              <a:rPr lang="en-US" sz="4400" b="1" dirty="0">
                <a:solidFill>
                  <a:srgbClr val="7030A0"/>
                </a:solidFill>
                <a:latin typeface=".VnAvant" panose="020B7200000000000000" pitchFamily="34" charset="0"/>
              </a:rPr>
              <a:t> gµ.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29863" y="364489"/>
            <a:ext cx="5912611" cy="768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8" y="296171"/>
            <a:ext cx="11138095" cy="530452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771174" y="702129"/>
            <a:ext cx="2917896" cy="971093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367372" y="833761"/>
            <a:ext cx="807604" cy="7436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1941918" y="6063595"/>
            <a:ext cx="1123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Hµ </a:t>
            </a:r>
            <a:r>
              <a:rPr lang="en-US" sz="4000" b="1" dirty="0" err="1">
                <a:latin typeface=".VnAvant" panose="020B7200000000000000" pitchFamily="34" charset="0"/>
              </a:rPr>
              <a:t>ghÐ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nh</a:t>
            </a:r>
            <a:r>
              <a:rPr lang="en-US" sz="4000" b="1" dirty="0">
                <a:latin typeface=".VnAvant" panose="020B7200000000000000" pitchFamily="34" charset="0"/>
              </a:rPr>
              <a:t>µ bµ. Nhµ bµ ë </a:t>
            </a:r>
            <a:r>
              <a:rPr lang="en-US" sz="4000" b="1" dirty="0" err="1">
                <a:latin typeface=".VnAvant" panose="020B7200000000000000" pitchFamily="34" charset="0"/>
              </a:rPr>
              <a:t>ngâ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nhá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70FBE-413B-479D-B01A-F0892D155A38}"/>
              </a:ext>
            </a:extLst>
          </p:cNvPr>
          <p:cNvSpPr txBox="1"/>
          <p:nvPr/>
        </p:nvSpPr>
        <p:spPr>
          <a:xfrm>
            <a:off x="5922252" y="6063595"/>
            <a:ext cx="98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4712B-DFD1-4EBD-859F-42F48766D73F}"/>
              </a:ext>
            </a:extLst>
          </p:cNvPr>
          <p:cNvSpPr txBox="1"/>
          <p:nvPr/>
        </p:nvSpPr>
        <p:spPr>
          <a:xfrm>
            <a:off x="2773194" y="6063595"/>
            <a:ext cx="1114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4712B-DFD1-4EBD-859F-42F48766D73F}"/>
              </a:ext>
            </a:extLst>
          </p:cNvPr>
          <p:cNvSpPr txBox="1"/>
          <p:nvPr/>
        </p:nvSpPr>
        <p:spPr>
          <a:xfrm>
            <a:off x="3874897" y="6063595"/>
            <a:ext cx="1114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4712B-DFD1-4EBD-859F-42F48766D73F}"/>
              </a:ext>
            </a:extLst>
          </p:cNvPr>
          <p:cNvSpPr txBox="1"/>
          <p:nvPr/>
        </p:nvSpPr>
        <p:spPr>
          <a:xfrm>
            <a:off x="9461783" y="6063595"/>
            <a:ext cx="1114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8" grpId="0"/>
      <p:bldP spid="10" grpId="0"/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267553" y="822627"/>
            <a:ext cx="501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825492"/>
              </p:ext>
            </p:extLst>
          </p:nvPr>
        </p:nvGraphicFramePr>
        <p:xfrm>
          <a:off x="2201257" y="195280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gh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2195343" y="2823016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Ð</a:t>
            </a:r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373854"/>
              </p:ext>
            </p:extLst>
          </p:nvPr>
        </p:nvGraphicFramePr>
        <p:xfrm>
          <a:off x="6955247" y="1989775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nh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DBEDF17-6D76-44BA-A89E-A736E9AC7E35}"/>
              </a:ext>
            </a:extLst>
          </p:cNvPr>
          <p:cNvSpPr/>
          <p:nvPr/>
        </p:nvSpPr>
        <p:spPr>
          <a:xfrm>
            <a:off x="6938201" y="2819955"/>
            <a:ext cx="285906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126367" y="3886733"/>
            <a:ext cx="10065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ghÑ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ghÕ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ghi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nh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µ 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nhÑ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nhá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1228E-2023-489D-8B7C-52FAB12CC85A}"/>
              </a:ext>
            </a:extLst>
          </p:cNvPr>
          <p:cNvSpPr txBox="1"/>
          <p:nvPr/>
        </p:nvSpPr>
        <p:spPr>
          <a:xfrm>
            <a:off x="8283323" y="850848"/>
            <a:ext cx="501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3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532035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ghÕ</a:t>
            </a:r>
            <a:r>
              <a:rPr lang="en-US" sz="6600" b="1" dirty="0">
                <a:latin typeface=".VnAvant" panose="020B7200000000000000" pitchFamily="34" charset="0"/>
              </a:rPr>
              <a:t> ®¸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532035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665018"/>
            <a:ext cx="10640291" cy="50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&#10;&#10;Description automatically generated">
            <a:extLst>
              <a:ext uri="{FF2B5EF4-FFF2-40B4-BE49-F238E27FC236}">
                <a16:creationId xmlns:a16="http://schemas.microsoft.com/office/drawing/2014/main" id="{4039F055-9C84-407A-AC9D-BBE97155F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85" y="-620012"/>
            <a:ext cx="7897586" cy="8098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4396260" y="573462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ghÑ</a:t>
            </a:r>
            <a:r>
              <a:rPr lang="en-US" sz="6600" b="1" dirty="0">
                <a:latin typeface=".VnAvant" panose="020B7200000000000000" pitchFamily="34" charset="0"/>
              </a:rPr>
              <a:t> ®á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4396260" y="573462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709002" y="5664559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nh</a:t>
            </a:r>
            <a:r>
              <a:rPr lang="en-US" sz="6600" b="1" dirty="0">
                <a:latin typeface=".VnAvant" panose="020B7200000000000000" pitchFamily="34" charset="0"/>
              </a:rPr>
              <a:t>µ </a:t>
            </a:r>
            <a:r>
              <a:rPr lang="en-US" sz="6600" b="1" dirty="0" err="1">
                <a:latin typeface=".VnAvant" panose="020B7200000000000000" pitchFamily="34" charset="0"/>
              </a:rPr>
              <a:t>gç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4709002" y="5662241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2" y="324874"/>
            <a:ext cx="11087373" cy="53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709002" y="5664559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l¸ </a:t>
            </a:r>
            <a:r>
              <a:rPr lang="en-US" sz="6600" b="1" dirty="0" err="1">
                <a:latin typeface=".VnAvant" panose="020B7200000000000000" pitchFamily="34" charset="0"/>
              </a:rPr>
              <a:t>nho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5695155" y="5662241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1" y="365124"/>
            <a:ext cx="10915792" cy="53427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13554" y="652193"/>
            <a:ext cx="2540246" cy="10464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Lá</a:t>
            </a:r>
            <a:r>
              <a:rPr lang="en-US" sz="4000" dirty="0"/>
              <a:t> </a:t>
            </a:r>
            <a:r>
              <a:rPr lang="en-US" sz="4000" dirty="0" err="1"/>
              <a:t>nho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70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178</Words>
  <Application>Microsoft Office PowerPoint</Application>
  <PresentationFormat>Widescreen</PresentationFormat>
  <Paragraphs>72</Paragraphs>
  <Slides>22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25</cp:revision>
  <cp:lastPrinted>2021-07-06T07:10:16Z</cp:lastPrinted>
  <dcterms:created xsi:type="dcterms:W3CDTF">2020-08-21T08:39:18Z</dcterms:created>
  <dcterms:modified xsi:type="dcterms:W3CDTF">2021-07-06T07:10:28Z</dcterms:modified>
</cp:coreProperties>
</file>