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6" r:id="rId2"/>
    <p:sldId id="281" r:id="rId3"/>
    <p:sldId id="315" r:id="rId4"/>
    <p:sldId id="299" r:id="rId5"/>
    <p:sldId id="282" r:id="rId6"/>
    <p:sldId id="318" r:id="rId7"/>
    <p:sldId id="308" r:id="rId8"/>
    <p:sldId id="302" r:id="rId9"/>
    <p:sldId id="283" r:id="rId10"/>
    <p:sldId id="285" r:id="rId11"/>
    <p:sldId id="284" r:id="rId12"/>
    <p:sldId id="292" r:id="rId13"/>
    <p:sldId id="307" r:id="rId14"/>
    <p:sldId id="287" r:id="rId15"/>
    <p:sldId id="303" r:id="rId16"/>
    <p:sldId id="288" r:id="rId17"/>
    <p:sldId id="312" r:id="rId18"/>
    <p:sldId id="310" r:id="rId19"/>
    <p:sldId id="309" r:id="rId20"/>
    <p:sldId id="311" r:id="rId21"/>
    <p:sldId id="316" r:id="rId22"/>
    <p:sldId id="257" r:id="rId23"/>
    <p:sldId id="313" r:id="rId24"/>
    <p:sldId id="258" r:id="rId25"/>
    <p:sldId id="298" r:id="rId26"/>
    <p:sldId id="259" r:id="rId27"/>
    <p:sldId id="304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8770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313937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5770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228643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7237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116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54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84009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1178026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5899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7781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4829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2581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2219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3148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17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2093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09-Dec-21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wm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5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  <a:endParaRPr lang="en-US" altLang="zh-CN" sz="4800" b="1" dirty="0" smtClean="0">
              <a:solidFill>
                <a:srgbClr val="FF0000"/>
              </a:solidFill>
            </a:endParaRPr>
          </a:p>
          <a:p>
            <a:pPr algn="ctr" defTabSz="1216740">
              <a:defRPr/>
            </a:pPr>
            <a:r>
              <a:rPr lang="en-US" altLang="zh-CN" sz="4800" b="1" dirty="0" smtClean="0">
                <a:solidFill>
                  <a:srgbClr val="FF0000"/>
                </a:solidFill>
              </a:rPr>
              <a:t>LỚP </a:t>
            </a:r>
            <a:r>
              <a:rPr lang="en-US" altLang="zh-CN" sz="4800" b="1" dirty="0">
                <a:solidFill>
                  <a:srgbClr val="FF0000"/>
                </a:solidFill>
              </a:rPr>
              <a:t>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bê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660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sß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0095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xanh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 smtClean="0">
                <a:latin typeface=".VnAvant" panose="020B7200000000000000" pitchFamily="34" charset="0"/>
              </a:rPr>
              <a:t>      </a:t>
            </a:r>
            <a:endParaRPr lang="en-US" sz="7200" b="1" dirty="0"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 smtClean="0">
                <a:latin typeface=".VnAvant" panose="020B7200000000000000" pitchFamily="34" charset="0"/>
              </a:rPr>
              <a:t>bê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 smtClean="0">
                <a:latin typeface=".VnAvant" panose="020B7200000000000000" pitchFamily="34" charset="0"/>
              </a:rPr>
              <a:t>sß</a:t>
            </a:r>
            <a:r>
              <a:rPr lang="en-US" sz="7200" b="1" dirty="0" smtClean="0">
                <a:latin typeface=".VnAvant" panose="020B7200000000000000" pitchFamily="34" charset="0"/>
              </a:rPr>
              <a:t> ®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272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 smtClean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=""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3913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=""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3577042"/>
            <a:ext cx="3280958" cy="3280958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266122" y="874643"/>
            <a:ext cx="9087678" cy="300161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54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54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675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75521" y="225287"/>
            <a:ext cx="9458740" cy="6617558"/>
          </a:xfrm>
        </p:spPr>
      </p:pic>
    </p:spTree>
    <p:extLst>
      <p:ext uri="{BB962C8B-B14F-4D97-AF65-F5344CB8AC3E}">
        <p14:creationId xmlns="" xmlns:p14="http://schemas.microsoft.com/office/powerpoint/2010/main" val="2841656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=""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432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2958833" y="915915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HP001 4 hàng" panose="020B0603050302020204" pitchFamily="34" charset="0"/>
              </a:rPr>
              <a:t>iêc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iên</a:t>
            </a:r>
            <a:r>
              <a:rPr lang="en-US" sz="7200" b="1" dirty="0" smtClean="0">
                <a:latin typeface="HP001 4 hàng" panose="020B0603050302020204" pitchFamily="34" charset="0"/>
              </a:rPr>
              <a:t> 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iêp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xanh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biếc</a:t>
            </a:r>
            <a:r>
              <a:rPr lang="en-US" sz="7200" b="1" dirty="0" smtClean="0">
                <a:latin typeface="HP001 4 hàng" panose="020B0603050302020204" pitchFamily="34" charset="0"/>
              </a:rPr>
              <a:t>	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biển</a:t>
            </a:r>
            <a:r>
              <a:rPr lang="en-US" sz="7200" b="1" dirty="0" smtClean="0">
                <a:latin typeface="HP001 4 hàng" panose="020B0603050302020204" pitchFamily="34" charset="0"/>
              </a:rPr>
              <a:t>	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sò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337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e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9788" y="0"/>
            <a:ext cx="9755657" cy="6075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3128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8946" y="1431235"/>
            <a:ext cx="9124219" cy="3811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6748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=""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="" xmlns:p14="http://schemas.microsoft.com/office/powerpoint/2010/main" val="1202203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13665" y="-1"/>
            <a:ext cx="8767613" cy="6137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119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55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=""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.VnAvant" panose="020B7200000000000000" pitchFamily="34" charset="0"/>
                  <a:cs typeface="Calibri" pitchFamily="34" charset="0"/>
                </a:rPr>
                <a:t>3</a:t>
              </a:r>
              <a:endParaRPr lang="en-US" sz="2400" b="1" dirty="0">
                <a:latin typeface=".VnAvant" panose="020B7200000000000000" pitchFamily="34" charset="0"/>
                <a:cs typeface="Calibri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324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9215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.VnAvant" pitchFamily="34" charset="0"/>
              </a:rPr>
              <a:t>     </a:t>
            </a:r>
            <a:r>
              <a:rPr lang="en-US" sz="3600" dirty="0" err="1" smtClean="0">
                <a:latin typeface=".VnAvant" pitchFamily="34" charset="0"/>
              </a:rPr>
              <a:t>VÞnh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>
                <a:latin typeface=".VnAvant" pitchFamily="34" charset="0"/>
              </a:rPr>
              <a:t>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N¬i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>
                <a:latin typeface=".VnAvant" pitchFamily="34" charset="0"/>
              </a:rPr>
              <a:t>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smtClean="0">
                <a:latin typeface=".VnAvant" pitchFamily="34" charset="0"/>
              </a:rPr>
              <a:t>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8887405" y="4529730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10365982" y="5549891"/>
            <a:ext cx="430862" cy="610222"/>
            <a:chOff x="7170550" y="5051168"/>
            <a:chExt cx="168274" cy="6002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9866230" y="3829474"/>
            <a:ext cx="430862" cy="610222"/>
            <a:chOff x="7170550" y="5051168"/>
            <a:chExt cx="168274" cy="60027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4610415" y="4973064"/>
            <a:ext cx="430862" cy="610222"/>
            <a:chOff x="7170550" y="5051168"/>
            <a:chExt cx="168274" cy="60027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403033" y="5622427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63130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46765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=""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656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ThÕ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giíi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trong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lßng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439249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07" y="1043697"/>
            <a:ext cx="5214808" cy="5118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7" y="1043696"/>
            <a:ext cx="4816621" cy="5118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78A27167-AB35-42E5-9385-DDD75FE57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0166" y="8953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lßng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biÓn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2927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=""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242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="" xmlns:p14="http://schemas.microsoft.com/office/powerpoint/2010/main" val="2225563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 smtClean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=""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435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.VnAvant" panose="020B7200000000000000" pitchFamily="34" charset="0"/>
              </a:rPr>
              <a:t>    </a:t>
            </a:r>
            <a:r>
              <a:rPr lang="en-US" sz="4400" b="1" dirty="0" err="1" smtClean="0">
                <a:latin typeface=".VnAvant" panose="020B7200000000000000" pitchFamily="34" charset="0"/>
              </a:rPr>
              <a:t>BiÓn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xanh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biÕc</a:t>
            </a:r>
            <a:r>
              <a:rPr lang="en-US" sz="4400" b="1" dirty="0" smtClean="0">
                <a:latin typeface=".VnAvant" panose="020B7200000000000000" pitchFamily="34" charset="0"/>
              </a:rPr>
              <a:t>. </a:t>
            </a:r>
            <a:r>
              <a:rPr lang="en-US" sz="4400" b="1" dirty="0" err="1" smtClean="0">
                <a:latin typeface=".VnAvant" panose="020B7200000000000000" pitchFamily="34" charset="0"/>
              </a:rPr>
              <a:t>Nh÷ng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hßn</a:t>
            </a:r>
            <a:r>
              <a:rPr lang="en-US" sz="4400" b="1" dirty="0" smtClean="0">
                <a:latin typeface=".VnAvant" panose="020B7200000000000000" pitchFamily="34" charset="0"/>
              </a:rPr>
              <a:t> ®¶o </a:t>
            </a:r>
            <a:r>
              <a:rPr lang="en-US" sz="4400" b="1" dirty="0" err="1" smtClean="0">
                <a:latin typeface=".VnAvant" panose="020B7200000000000000" pitchFamily="34" charset="0"/>
              </a:rPr>
              <a:t>lín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nhá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trïng</a:t>
            </a:r>
            <a:r>
              <a:rPr lang="en-US" sz="4400" b="1" dirty="0" smtClean="0">
                <a:latin typeface=".VnAvant" panose="020B7200000000000000" pitchFamily="34" charset="0"/>
              </a:rPr>
              <a:t> ®</a:t>
            </a:r>
            <a:r>
              <a:rPr lang="en-US" sz="4400" b="1" dirty="0" err="1" smtClean="0">
                <a:latin typeface=".VnAvant" panose="020B7200000000000000" pitchFamily="34" charset="0"/>
              </a:rPr>
              <a:t>iÖp</a:t>
            </a:r>
            <a:r>
              <a:rPr lang="en-US" sz="4400" b="1" dirty="0" smtClean="0">
                <a:latin typeface=".VnAvant" panose="020B7200000000000000" pitchFamily="34" charset="0"/>
              </a:rPr>
              <a:t>.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085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=""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=""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6000" b="1" kern="0" dirty="0" smtClean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62:</a:t>
            </a:r>
            <a:r>
              <a:rPr lang="en-US" sz="6000" b="1" kern="0" dirty="0" smtClean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179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88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8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=""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114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  <a:endParaRPr lang="en-US" sz="5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=""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70581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xanh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9431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319</Words>
  <Application>Microsoft Office PowerPoint</Application>
  <PresentationFormat>Custom</PresentationFormat>
  <Paragraphs>94</Paragraphs>
  <Slides>28</Slides>
  <Notes>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Mét sè h×nh ¶nh trong lßng biÓn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46</cp:revision>
  <dcterms:created xsi:type="dcterms:W3CDTF">2020-08-13T04:37:25Z</dcterms:created>
  <dcterms:modified xsi:type="dcterms:W3CDTF">2021-12-09T12:27:18Z</dcterms:modified>
</cp:coreProperties>
</file>