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382" r:id="rId5"/>
    <p:sldId id="398" r:id="rId6"/>
    <p:sldId id="326" r:id="rId7"/>
    <p:sldId id="365" r:id="rId8"/>
    <p:sldId id="327" r:id="rId9"/>
    <p:sldId id="403" r:id="rId10"/>
    <p:sldId id="404" r:id="rId11"/>
    <p:sldId id="333" r:id="rId12"/>
    <p:sldId id="406" r:id="rId13"/>
    <p:sldId id="408" r:id="rId14"/>
    <p:sldId id="410" r:id="rId15"/>
    <p:sldId id="411" r:id="rId16"/>
    <p:sldId id="274" r:id="rId17"/>
    <p:sldId id="409" r:id="rId18"/>
    <p:sldId id="381" r:id="rId19"/>
    <p:sldId id="412" r:id="rId20"/>
    <p:sldId id="341" r:id="rId21"/>
  </p:sldIdLst>
  <p:sldSz cx="9144000" cy="5143500" type="screen16x9"/>
  <p:notesSz cx="6858000" cy="9144000"/>
  <p:embeddedFontLst>
    <p:embeddedFont>
      <p:font typeface="微软雅黑" pitchFamily="34" charset="-122"/>
      <p:regular r:id="rId23"/>
      <p:bold r:id="rId24"/>
    </p:embeddedFont>
    <p:embeddedFont>
      <p:font typeface=".VnArial" pitchFamily="34" charset="0"/>
      <p:regular r:id="rId25"/>
      <p:bold r:id="rId26"/>
      <p:italic r:id="rId27"/>
      <p:boldItalic r:id="rId28"/>
    </p:embeddedFont>
    <p:embeddedFont>
      <p:font typeface="Cambria" charset="0"/>
      <p:regular r:id="rId29"/>
      <p:bold r:id="rId30"/>
      <p:italic r:id="rId31"/>
      <p:boldItalic r:id="rId32"/>
    </p:embeddedFont>
    <p:embeddedFont>
      <p:font typeface="Calibri" charset="0"/>
      <p:regular r:id="rId33"/>
      <p:bold r:id="rId34"/>
      <p:italic r:id="rId35"/>
      <p:boldItalic r:id="rId36"/>
    </p:embeddedFont>
    <p:embeddedFont>
      <p:font typeface="宋体" pitchFamily="2" charset="-122"/>
      <p:regular r:id="rId37"/>
    </p:embeddedFont>
    <p:embeddedFont>
      <p:font typeface="DFPOP1-W9" pitchFamily="1" charset="-128"/>
      <p:regular r:id="rId38"/>
    </p:embeddedFont>
    <p:embeddedFont>
      <p:font typeface="HP001 4 hàng" pitchFamily="34" charset="-93"/>
      <p:regular r:id="rId39"/>
      <p:bold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34CE4"/>
    <a:srgbClr val="C735FB"/>
    <a:srgbClr val="4CA420"/>
    <a:srgbClr val="679C31"/>
    <a:srgbClr val="F14420"/>
    <a:srgbClr val="C4D836"/>
    <a:srgbClr val="920000"/>
    <a:srgbClr val="F56636"/>
    <a:srgbClr val="EF2A19"/>
    <a:srgbClr val="A925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8" autoAdjust="0"/>
    <p:restoredTop sz="93369" autoAdjust="0"/>
  </p:normalViewPr>
  <p:slideViewPr>
    <p:cSldViewPr snapToGrid="0">
      <p:cViewPr>
        <p:scale>
          <a:sx n="80" d="100"/>
          <a:sy n="80" d="100"/>
        </p:scale>
        <p:origin x="-306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885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28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abd699d6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abd699d6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879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813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949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28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17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751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24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E:\1A6(21-22)\linh%20tinh\TV%20t10\ghi%20&#226;m\Ba&#777;n%20ghi%20Mo&#795;&#769;i%2017.m4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A6(21-22)\linh%20tinh\TV%20t10\ghi%20&#226;m\Ba&#777;n%20ghi%20Mo&#795;&#769;i%2039.m4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file:///E:\1A6(21-22)\linh%20tinh\TV%20t10\ghi%20&#226;m\Ba&#777;n%20ghi%20Mo&#795;&#769;i%2043.m4a" TargetMode="External"/><Relationship Id="rId1" Type="http://schemas.openxmlformats.org/officeDocument/2006/relationships/audio" Target="../media/media19.m4a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7.xml"/><Relationship Id="rId9" Type="http://schemas.microsoft.com/office/2007/relationships/media" Target="../media/media19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A6(21-22)\linh%20tinh\TV%20t10\ghi%20&#226;m\Ba&#777;n%20ghi%20Mo&#795;&#769;i%2018.m4a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8"/>
            <a:ext cx="9144000" cy="5149858"/>
          </a:xfrm>
          <a:prstGeom prst="rect">
            <a:avLst/>
          </a:prstGeom>
        </p:spPr>
      </p:pic>
      <p:pic>
        <p:nvPicPr>
          <p:cNvPr id="7" name="Bản ghi Mới 17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09550" y="45815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72346161"/>
      </p:ext>
    </p:extLst>
  </p:cSld>
  <p:clrMapOvr>
    <a:masterClrMapping/>
  </p:clrMapOvr>
  <p:transition spd="slow" advTm="222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ard Making Kits for Kids, Yuccer Arts and Crafts for Girls Handmade Card  Kit Gift Cards for Birthday Mother&amp;#39;s Day Christmas Make Your Own Greeting  Cards : Amazon.co.uk: Toys &amp;amp; Games"/>
          <p:cNvPicPr>
            <a:picLocks noChangeAspect="1" noChangeArrowheads="1"/>
          </p:cNvPicPr>
          <p:nvPr/>
        </p:nvPicPr>
        <p:blipFill>
          <a:blip r:embed="rId2" cstate="print"/>
          <a:srcRect r="123" b="49011"/>
          <a:stretch>
            <a:fillRect/>
          </a:stretch>
        </p:blipFill>
        <p:spPr bwMode="auto">
          <a:xfrm>
            <a:off x="296883" y="261257"/>
            <a:ext cx="8513412" cy="42811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rd Making Kits for Kids, Yuccer Arts and Crafts for Girls Handmade Card  Kit Gift Cards for Birthday Mother&amp;#39;s Day Christmas Make Your Own Greeting  Cards : Amazon.co.uk: Toys &amp;amp; Games"/>
          <p:cNvPicPr>
            <a:picLocks noChangeAspect="1" noChangeArrowheads="1"/>
          </p:cNvPicPr>
          <p:nvPr/>
        </p:nvPicPr>
        <p:blipFill>
          <a:blip r:embed="rId2" cstate="print"/>
          <a:srcRect l="18419" t="52017" r="47081"/>
          <a:stretch>
            <a:fillRect/>
          </a:stretch>
        </p:blipFill>
        <p:spPr bwMode="auto">
          <a:xfrm>
            <a:off x="581890" y="356260"/>
            <a:ext cx="3289466" cy="4506417"/>
          </a:xfrm>
          <a:prstGeom prst="rect">
            <a:avLst/>
          </a:prstGeom>
          <a:noFill/>
        </p:spPr>
      </p:pic>
      <p:pic>
        <p:nvPicPr>
          <p:cNvPr id="49156" name="Picture 4" descr="Card Making Kits for Kids, Yuccer Arts and Crafts for Girls Handmade Card  Kit Gift Cards for Birthday Mother&amp;#39;s Day Christmas Make Your Own Greeting  Cards : Amazon.co.uk: Toys &amp;amp; Games"/>
          <p:cNvPicPr>
            <a:picLocks noChangeAspect="1" noChangeArrowheads="1"/>
          </p:cNvPicPr>
          <p:nvPr/>
        </p:nvPicPr>
        <p:blipFill>
          <a:blip r:embed="rId2" cstate="print"/>
          <a:srcRect l="52797" t="50483" r="15069" b="203"/>
          <a:stretch>
            <a:fillRect/>
          </a:stretch>
        </p:blipFill>
        <p:spPr bwMode="auto">
          <a:xfrm rot="5400000">
            <a:off x="4714504" y="0"/>
            <a:ext cx="3063834" cy="46313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ách làm thiệp 20/11 đơn giản, ấn tượng và độc đáo tặng thầy c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58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1" y="1405054"/>
            <a:ext cx="70085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5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vi-VN" sz="75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Bản ghi Mới 3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6363" y="460441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38585"/>
      </p:ext>
    </p:extLst>
  </p:cSld>
  <p:clrMapOvr>
    <a:masterClrMapping/>
  </p:clrMapOvr>
  <p:transition advTm="8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ách làm thiệp 20/11 bằng giấy A4 đơn giản, đẹp, sáng tạo"/>
          <p:cNvPicPr>
            <a:picLocks noChangeAspect="1" noChangeArrowheads="1"/>
          </p:cNvPicPr>
          <p:nvPr/>
        </p:nvPicPr>
        <p:blipFill>
          <a:blip r:embed="rId2" cstate="print"/>
          <a:srcRect l="2613" t="3041" r="55668" b="3897"/>
          <a:stretch>
            <a:fillRect/>
          </a:stretch>
        </p:blipFill>
        <p:spPr bwMode="auto">
          <a:xfrm>
            <a:off x="237507" y="213755"/>
            <a:ext cx="3728852" cy="4678878"/>
          </a:xfrm>
          <a:prstGeom prst="rect">
            <a:avLst/>
          </a:prstGeom>
          <a:noFill/>
        </p:spPr>
      </p:pic>
      <p:pic>
        <p:nvPicPr>
          <p:cNvPr id="46084" name="Picture 4" descr="http://thnhonthanh.bentre.edu.vn/documents/8305292/12417639/2.jpg/09715867-7276-4c60-87b2-93c590420246?t=1542453298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389438"/>
            <a:ext cx="9144000" cy="9144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242" y="213756"/>
            <a:ext cx="3790441" cy="1156824"/>
          </a:xfrm>
          <a:prstGeom prst="rect">
            <a:avLst/>
          </a:prstGeom>
        </p:spPr>
      </p:pic>
      <p:pic>
        <p:nvPicPr>
          <p:cNvPr id="15" name="Picture 14" descr="Captur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01409"/>
            <a:ext cx="9165439" cy="3141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236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997">
        <p:split orient="vert"/>
      </p:transition>
    </mc:Choice>
    <mc:Fallback>
      <p:transition spd="slow" advTm="109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Đánh giá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6151" y="621780"/>
            <a:ext cx="7886700" cy="164744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81438" y="3025400"/>
            <a:ext cx="4069431" cy="635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532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532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3532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532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2108425" y="1846678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  <p:pic>
        <p:nvPicPr>
          <p:cNvPr id="9" name="Bản ghi Mới 43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-304800" y="535255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67"/>
    </mc:Choice>
    <mc:Fallback>
      <p:transition advTm="10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8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08395"/>
      </p:ext>
    </p:extLst>
  </p:cSld>
  <p:clrMapOvr>
    <a:masterClrMapping/>
  </p:clrMapOvr>
  <p:transition spd="slow" advTm="925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7CFA392-B4A1-48A3-9B96-0E18ADD73DA0}"/>
              </a:ext>
            </a:extLst>
          </p:cNvPr>
          <p:cNvGrpSpPr/>
          <p:nvPr/>
        </p:nvGrpSpPr>
        <p:grpSpPr>
          <a:xfrm>
            <a:off x="0" y="0"/>
            <a:ext cx="9507296" cy="5144075"/>
            <a:chOff x="3925506" y="1027853"/>
            <a:chExt cx="5371413" cy="432816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D7ADAA7-915C-4C75-AF54-4547E81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506" y="1027853"/>
              <a:ext cx="5371413" cy="4328160"/>
            </a:xfrm>
            <a:prstGeom prst="rect">
              <a:avLst/>
            </a:prstGeom>
          </p:spPr>
        </p:pic>
        <p:sp>
          <p:nvSpPr>
            <p:cNvPr id="23" name="Text Box 7">
              <a:extLst>
                <a:ext uri="{FF2B5EF4-FFF2-40B4-BE49-F238E27FC236}">
                  <a16:creationId xmlns="" xmlns:a16="http://schemas.microsoft.com/office/drawing/2014/main" id="{0F43E210-2EFA-42BD-98ED-E76DC4D3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789" y="1744604"/>
              <a:ext cx="4428993" cy="256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vi-VN" alt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 YÊU THẦY CÔ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4800" b="1" dirty="0" smtClean="0">
                  <a:solidFill>
                    <a:schemeClr val="bg1"/>
                  </a:solidFill>
                  <a:latin typeface=".VnArial" pitchFamily="34" charset="0"/>
                  <a:cs typeface="Times New Roman" panose="02020603050405020304" pitchFamily="18" charset="0"/>
                </a:rPr>
                <a:t>(</a:t>
              </a:r>
              <a:r>
                <a:rPr lang="en-US" altLang="en-US" sz="4800" b="1" dirty="0" err="1" smtClean="0">
                  <a:solidFill>
                    <a:schemeClr val="bg1"/>
                  </a:solidFill>
                  <a:latin typeface=".VnArial" pitchFamily="34" charset="0"/>
                  <a:cs typeface="Times New Roman" panose="02020603050405020304" pitchFamily="18" charset="0"/>
                </a:rPr>
                <a:t>Tiết</a:t>
              </a:r>
              <a:r>
                <a:rPr lang="en-US" altLang="en-US" sz="4800" b="1" dirty="0" smtClean="0">
                  <a:solidFill>
                    <a:schemeClr val="bg1"/>
                  </a:solidFill>
                  <a:latin typeface=".VnArial" pitchFamily="34" charset="0"/>
                  <a:cs typeface="Times New Roman" panose="02020603050405020304" pitchFamily="18" charset="0"/>
                </a:rPr>
                <a:t> 2)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WordArt 5">
              <a:extLst>
                <a:ext uri="{FF2B5EF4-FFF2-40B4-BE49-F238E27FC236}">
                  <a16:creationId xmlns="" xmlns:a16="http://schemas.microsoft.com/office/drawing/2014/main" id="{56598DDD-A2B4-4863-83F3-C342493C2D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2" y="1115746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endParaRPr lang="en-US" sz="2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Bản ghi Mới 1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71475" y="44291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004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5199">
        <p:split orient="vert"/>
      </p:transition>
    </mc:Choice>
    <mc:Fallback>
      <p:transition spd="slow" advTm="151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1822793" y="204226"/>
            <a:ext cx="5788161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092">
              <a:defRPr/>
            </a:pPr>
            <a:r>
              <a:rPr lang="vi-VN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MỤC TIÊU</a:t>
            </a:r>
            <a:r>
              <a:rPr lang="en-US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 BÀI HỌC</a:t>
            </a:r>
            <a:r>
              <a:rPr lang="vi-VN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endParaRPr lang="zh-CN" altLang="en-US" sz="3990" b="1" spc="50" dirty="0">
              <a:ln w="0"/>
              <a:solidFill>
                <a:srgbClr val="C1DACD">
                  <a:lumMod val="2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等线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1301500" y="1536732"/>
            <a:ext cx="7684961" cy="919401"/>
          </a:xfrm>
          <a:prstGeom prst="roundRect">
            <a:avLst/>
          </a:prstGeom>
          <a:solidFill>
            <a:schemeClr val="tx2"/>
          </a:solidFill>
          <a:ln>
            <a:solidFill>
              <a:srgbClr val="E476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2092">
              <a:buClr>
                <a:srgbClr val="000000"/>
              </a:buClr>
              <a:defRPr/>
            </a:pPr>
            <a:r>
              <a:rPr lang="vi-V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iết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 hiện lòng biết ơn, sự quan tâm, tôn trọng   thầy, cô giáo thông qua những hành động cụ thể.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11" name="等腰三角形 16"/>
          <p:cNvSpPr/>
          <p:nvPr/>
        </p:nvSpPr>
        <p:spPr>
          <a:xfrm rot="5400000">
            <a:off x="991371" y="1879574"/>
            <a:ext cx="271108" cy="233714"/>
          </a:xfrm>
          <a:prstGeom prst="triangle">
            <a:avLst/>
          </a:prstGeom>
          <a:solidFill>
            <a:schemeClr val="tx2"/>
          </a:solidFill>
          <a:ln>
            <a:solidFill>
              <a:srgbClr val="E47644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kern="0" dirty="0">
              <a:solidFill>
                <a:srgbClr val="FCE0D6"/>
              </a:solidFill>
              <a:latin typeface="Cambria" panose="02040503050406030204" pitchFamily="18" charset="0"/>
              <a:ea typeface="宋体" panose="02010600030101010101" pitchFamily="2" charset="-122"/>
              <a:sym typeface="Arial"/>
            </a:endParaRPr>
          </a:p>
        </p:txBody>
      </p:sp>
      <p:grpSp>
        <p:nvGrpSpPr>
          <p:cNvPr id="14" name="组合 27"/>
          <p:cNvGrpSpPr/>
          <p:nvPr/>
        </p:nvGrpSpPr>
        <p:grpSpPr>
          <a:xfrm>
            <a:off x="170731" y="1597488"/>
            <a:ext cx="776081" cy="797887"/>
            <a:chOff x="1822662" y="2129767"/>
            <a:chExt cx="1548976" cy="1548976"/>
          </a:xfrm>
        </p:grpSpPr>
        <p:sp>
          <p:nvSpPr>
            <p:cNvPr id="15" name="椭圆 2"/>
            <p:cNvSpPr/>
            <p:nvPr/>
          </p:nvSpPr>
          <p:spPr>
            <a:xfrm>
              <a:off x="1822662" y="2129767"/>
              <a:ext cx="1548976" cy="15489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6" name="椭圆 7"/>
            <p:cNvSpPr/>
            <p:nvPr/>
          </p:nvSpPr>
          <p:spPr>
            <a:xfrm>
              <a:off x="1968262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grpSp>
        <p:nvGrpSpPr>
          <p:cNvPr id="22" name="组合 29"/>
          <p:cNvGrpSpPr/>
          <p:nvPr/>
        </p:nvGrpSpPr>
        <p:grpSpPr>
          <a:xfrm>
            <a:off x="170732" y="3111863"/>
            <a:ext cx="776081" cy="780953"/>
            <a:chOff x="6487796" y="2129767"/>
            <a:chExt cx="1548976" cy="1548976"/>
          </a:xfrm>
          <a:solidFill>
            <a:srgbClr val="C34CE4"/>
          </a:solidFill>
        </p:grpSpPr>
        <p:sp>
          <p:nvSpPr>
            <p:cNvPr id="23" name="椭圆 4"/>
            <p:cNvSpPr/>
            <p:nvPr/>
          </p:nvSpPr>
          <p:spPr>
            <a:xfrm>
              <a:off x="6487796" y="2129767"/>
              <a:ext cx="1548976" cy="15489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092">
                <a:buClr>
                  <a:srgbClr val="000000"/>
                </a:buClr>
                <a:defRPr/>
              </a:pPr>
              <a:r>
                <a:rPr lang="en-US" altLang="zh-CN" sz="538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宋体" panose="02010600030101010101" pitchFamily="2" charset="-122"/>
                  <a:sym typeface="Arial"/>
                </a:rPr>
                <a:t>3</a:t>
              </a: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24" name="椭圆 9"/>
            <p:cNvSpPr/>
            <p:nvPr/>
          </p:nvSpPr>
          <p:spPr>
            <a:xfrm>
              <a:off x="6633396" y="2275367"/>
              <a:ext cx="1257776" cy="1257776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6790478" y="-207915"/>
            <a:ext cx="7937657" cy="1564463"/>
            <a:chOff x="2712689" y="826099"/>
            <a:chExt cx="6596134" cy="1086593"/>
          </a:xfrm>
        </p:grpSpPr>
        <p:pic>
          <p:nvPicPr>
            <p:cNvPr id="32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927">
              <a:off x="8784324" y="826099"/>
              <a:ext cx="524499" cy="656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任意多边形: 形状 29"/>
            <p:cNvSpPr/>
            <p:nvPr/>
          </p:nvSpPr>
          <p:spPr>
            <a:xfrm>
              <a:off x="2712689" y="1131494"/>
              <a:ext cx="6146800" cy="781198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1397" kern="0" dirty="0">
                <a:solidFill>
                  <a:srgbClr val="FCE0D6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sp>
        <p:nvSpPr>
          <p:cNvPr id="34" name="矩形: 圆角 2"/>
          <p:cNvSpPr/>
          <p:nvPr/>
        </p:nvSpPr>
        <p:spPr>
          <a:xfrm flipH="1">
            <a:off x="1697089" y="223469"/>
            <a:ext cx="5833061" cy="651645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w="28575" cap="rnd" cmpd="sng">
            <a:solidFill>
              <a:schemeClr val="tx2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b="1" kern="0" spc="50" dirty="0">
              <a:ln w="0"/>
              <a:solidFill>
                <a:srgbClr val="25303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宋体" panose="02010600030101010101" pitchFamily="2" charset="-122"/>
              <a:sym typeface="Arial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313375" y="3078264"/>
            <a:ext cx="7578959" cy="1328023"/>
          </a:xfrm>
          <a:prstGeom prst="roundRect">
            <a:avLst/>
          </a:prstGeom>
          <a:solidFill>
            <a:schemeClr val="tx2"/>
          </a:solidFill>
          <a:ln>
            <a:solidFill>
              <a:srgbClr val="5567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thái độ tích cực trong học tập. Có ý thức vận dụng những điều thầy cô giáo dạy dỗ vào cuộc sống hàng ngày.</a:t>
            </a:r>
            <a:endParaRPr lang="vi-VN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等腰三角形 18"/>
          <p:cNvSpPr/>
          <p:nvPr/>
        </p:nvSpPr>
        <p:spPr>
          <a:xfrm rot="5400000">
            <a:off x="994374" y="3385482"/>
            <a:ext cx="271108" cy="233714"/>
          </a:xfrm>
          <a:prstGeom prst="triangle">
            <a:avLst/>
          </a:prstGeom>
          <a:solidFill>
            <a:schemeClr val="tx2"/>
          </a:solidFill>
          <a:ln>
            <a:solidFill>
              <a:srgbClr val="264033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kern="0" dirty="0">
              <a:solidFill>
                <a:srgbClr val="FCE0D6"/>
              </a:solidFill>
              <a:latin typeface="Cambria" panose="02040503050406030204" pitchFamily="18" charset="0"/>
              <a:ea typeface="宋体" panose="02010600030101010101" pitchFamily="2" charset="-122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34429262"/>
      </p:ext>
    </p:extLst>
  </p:cSld>
  <p:clrMapOvr>
    <a:masterClrMapping/>
  </p:clrMapOvr>
  <p:transition spd="med" advTm="245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20960" y="0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9940" y="978372"/>
            <a:ext cx="3447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1:</a:t>
            </a:r>
          </a:p>
          <a:p>
            <a:r>
              <a:rPr lang="en-US" altLang="zh-CN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</a:p>
          <a:p>
            <a:r>
              <a:rPr lang="en-US" altLang="zh-CN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6351"/>
    </mc:Choice>
    <mc:Fallback>
      <p:transition advTm="6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428" y="0"/>
            <a:ext cx="6945546" cy="493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1732" y="0"/>
            <a:ext cx="5826833" cy="496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HĐ2.PNG"/>
          <p:cNvPicPr>
            <a:picLocks noChangeAspect="1"/>
          </p:cNvPicPr>
          <p:nvPr/>
        </p:nvPicPr>
        <p:blipFill>
          <a:blip r:embed="rId3" cstate="print"/>
          <a:srcRect t="15079" r="-683"/>
          <a:stretch>
            <a:fillRect/>
          </a:stretch>
        </p:blipFill>
        <p:spPr>
          <a:xfrm>
            <a:off x="3950539" y="304542"/>
            <a:ext cx="5335965" cy="321162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0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937279" y="1211248"/>
            <a:ext cx="3245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</a:t>
            </a:r>
          </a:p>
          <a:p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thiệp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cô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63" y="822410"/>
            <a:ext cx="2248544" cy="75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5677"/>
    </mc:Choice>
    <mc:Fallback>
      <p:transition advTm="56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thiệp 20/11 đơn giản | Cách làm bưu thiệp 20/11 tri ân thầy cô |  Làm thiệp Handmade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8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2954521b-b4ab-4ce3-8aa8-8bfa99a4c36e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108</Words>
  <Application>Microsoft Office PowerPoint</Application>
  <PresentationFormat>On-screen Show (16:9)</PresentationFormat>
  <Paragraphs>23</Paragraphs>
  <Slides>17</Slides>
  <Notes>7</Notes>
  <HiddenSlides>1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华康少女文字W5</vt:lpstr>
      <vt:lpstr>Times New Roman</vt:lpstr>
      <vt:lpstr>微软雅黑</vt:lpstr>
      <vt:lpstr>.VnArial</vt:lpstr>
      <vt:lpstr>Cambria</vt:lpstr>
      <vt:lpstr>等线</vt:lpstr>
      <vt:lpstr>Calibri</vt:lpstr>
      <vt:lpstr>宋体</vt:lpstr>
      <vt:lpstr>DFPOP1-W9</vt:lpstr>
      <vt:lpstr>Arial-Rounded</vt:lpstr>
      <vt:lpstr>HP001 4 hàng</vt:lpstr>
      <vt:lpstr>UTM Avo</vt:lpstr>
      <vt:lpstr>黑体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255</cp:revision>
  <dcterms:created xsi:type="dcterms:W3CDTF">2020-08-13T09:19:08Z</dcterms:created>
  <dcterms:modified xsi:type="dcterms:W3CDTF">2021-11-19T11:44:52Z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