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Default Extension="wmv" ContentType="video/x-ms-wmv"/>
  <Default Extension="mp4" ContentType="video/mp4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7" r:id="rId2"/>
    <p:sldId id="258" r:id="rId3"/>
    <p:sldId id="424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79" r:id="rId13"/>
    <p:sldId id="384" r:id="rId14"/>
    <p:sldId id="431" r:id="rId15"/>
    <p:sldId id="428" r:id="rId16"/>
    <p:sldId id="429" r:id="rId17"/>
    <p:sldId id="282" r:id="rId18"/>
    <p:sldId id="280" r:id="rId19"/>
    <p:sldId id="275" r:id="rId20"/>
    <p:sldId id="355" r:id="rId21"/>
    <p:sldId id="276" r:id="rId22"/>
    <p:sldId id="277" r:id="rId23"/>
    <p:sldId id="281" r:id="rId24"/>
  </p:sldIdLst>
  <p:sldSz cx="12192000" cy="6858000"/>
  <p:notesSz cx="6735763" cy="98663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8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 showGuides="1">
      <p:cViewPr varScale="1">
        <p:scale>
          <a:sx n="73" d="100"/>
          <a:sy n="73" d="100"/>
        </p:scale>
        <p:origin x="-462" y="-102"/>
      </p:cViewPr>
      <p:guideLst>
        <p:guide orient="horz" pos="218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858572-0922-455C-B444-0E98AF5FB8A7}" type="datetimeFigureOut">
              <a:rPr lang="en-US" smtClean="0"/>
              <a:pPr/>
              <a:t>14-Oct-21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765DE0-8BAE-4E6D-A35E-6DAB5BBF16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360280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EA478C-1DB4-465B-9D7A-DF24B89D13E3}" type="slidenum">
              <a:rPr lang="zh-CN" altLang="en-US" smtClean="0"/>
              <a:pPr>
                <a:defRPr/>
              </a:pPr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2140840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EA478C-1DB4-465B-9D7A-DF24B89D13E3}" type="slidenum">
              <a:rPr lang="zh-CN" altLang="en-US" smtClean="0"/>
              <a:pPr>
                <a:defRPr/>
              </a:pPr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4727618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EA478C-1DB4-465B-9D7A-DF24B89D13E3}" type="slidenum">
              <a:rPr lang="zh-CN" altLang="en-US" smtClean="0"/>
              <a:pPr>
                <a:defRPr/>
              </a:pPr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7792207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EA478C-1DB4-465B-9D7A-DF24B89D13E3}" type="slidenum">
              <a:rPr lang="zh-CN" altLang="en-US" smtClean="0"/>
              <a:pPr>
                <a:defRPr/>
              </a:pPr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1605292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EA478C-1DB4-465B-9D7A-DF24B89D13E3}" type="slidenum">
              <a:rPr lang="zh-CN" altLang="en-US" smtClean="0"/>
              <a:pPr>
                <a:defRPr/>
              </a:pPr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2608996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DA55-EB64-4D61-98A1-89616548955C}" type="datetimeFigureOut">
              <a:rPr lang="en-US" smtClean="0"/>
              <a:pPr/>
              <a:t>14-Oct-21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3B654-7948-4EB4-AB02-52B1FA50ED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70468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DA55-EB64-4D61-98A1-89616548955C}" type="datetimeFigureOut">
              <a:rPr lang="en-US" smtClean="0"/>
              <a:pPr/>
              <a:t>14-Oct-21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3B654-7948-4EB4-AB02-52B1FA50ED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545069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DA55-EB64-4D61-98A1-89616548955C}" type="datetimeFigureOut">
              <a:rPr lang="en-US" smtClean="0"/>
              <a:pPr/>
              <a:t>14-Oct-21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3B654-7948-4EB4-AB02-52B1FA50ED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328892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D2A43E-F94B-42AC-B4C5-42A33C4B5048}" type="datetime1">
              <a:rPr lang="zh-CN" altLang="en-US"/>
              <a:pPr>
                <a:defRPr/>
              </a:pPr>
              <a:t>2021/10/14</a:t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4" name="页脚占位符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灯片编号占位符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72C192-A8D6-488C-BC7D-957F7E0A9DC4}" type="slidenum">
              <a:rPr lang="zh-CN" altLang="en-US"/>
              <a:pPr>
                <a:defRPr/>
              </a:pPr>
              <a:t>‹#›</a:t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35533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ws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 hasCustomPrompt="1"/>
          </p:nvPr>
        </p:nvSpPr>
        <p:spPr>
          <a:xfrm>
            <a:off x="935725" y="4058717"/>
            <a:ext cx="2286000" cy="18288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Image #</a:t>
            </a:r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1" hasCustomPrompt="1"/>
          </p:nvPr>
        </p:nvSpPr>
        <p:spPr>
          <a:xfrm>
            <a:off x="3613908" y="4058717"/>
            <a:ext cx="2286000" cy="18288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Image #</a:t>
            </a:r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2" hasCustomPrompt="1"/>
          </p:nvPr>
        </p:nvSpPr>
        <p:spPr>
          <a:xfrm>
            <a:off x="6292091" y="4058717"/>
            <a:ext cx="2286000" cy="18288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Image #</a:t>
            </a:r>
          </a:p>
        </p:txBody>
      </p:sp>
      <p:sp>
        <p:nvSpPr>
          <p:cNvPr id="16" name="Picture Placeholder 12"/>
          <p:cNvSpPr>
            <a:spLocks noGrp="1"/>
          </p:cNvSpPr>
          <p:nvPr>
            <p:ph type="pic" sz="quarter" idx="13" hasCustomPrompt="1"/>
          </p:nvPr>
        </p:nvSpPr>
        <p:spPr>
          <a:xfrm>
            <a:off x="8970274" y="4058717"/>
            <a:ext cx="2286000" cy="1828800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Image #</a:t>
            </a:r>
          </a:p>
        </p:txBody>
      </p:sp>
    </p:spTree>
    <p:extLst>
      <p:ext uri="{BB962C8B-B14F-4D97-AF65-F5344CB8AC3E}">
        <p14:creationId xmlns:p14="http://schemas.microsoft.com/office/powerpoint/2010/main" xmlns="" val="19394157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DA55-EB64-4D61-98A1-89616548955C}" type="datetimeFigureOut">
              <a:rPr lang="en-US" smtClean="0"/>
              <a:pPr/>
              <a:t>14-Oct-21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3B654-7948-4EB4-AB02-52B1FA50ED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398172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DA55-EB64-4D61-98A1-89616548955C}" type="datetimeFigureOut">
              <a:rPr lang="en-US" smtClean="0"/>
              <a:pPr/>
              <a:t>14-Oct-21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3B654-7948-4EB4-AB02-52B1FA50ED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522499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DA55-EB64-4D61-98A1-89616548955C}" type="datetimeFigureOut">
              <a:rPr lang="en-US" smtClean="0"/>
              <a:pPr/>
              <a:t>14-Oct-21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3B654-7948-4EB4-AB02-52B1FA50ED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846551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DA55-EB64-4D61-98A1-89616548955C}" type="datetimeFigureOut">
              <a:rPr lang="en-US" smtClean="0"/>
              <a:pPr/>
              <a:t>14-Oct-21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3B654-7948-4EB4-AB02-52B1FA50ED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49351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DA55-EB64-4D61-98A1-89616548955C}" type="datetimeFigureOut">
              <a:rPr lang="en-US" smtClean="0"/>
              <a:pPr/>
              <a:t>14-Oct-21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3B654-7948-4EB4-AB02-52B1FA50ED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016815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DA55-EB64-4D61-98A1-89616548955C}" type="datetimeFigureOut">
              <a:rPr lang="en-US" smtClean="0"/>
              <a:pPr/>
              <a:t>14-Oct-21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3B654-7948-4EB4-AB02-52B1FA50ED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205144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DA55-EB64-4D61-98A1-89616548955C}" type="datetimeFigureOut">
              <a:rPr lang="en-US" smtClean="0"/>
              <a:pPr/>
              <a:t>14-Oct-21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3B654-7948-4EB4-AB02-52B1FA50ED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338448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DA55-EB64-4D61-98A1-89616548955C}" type="datetimeFigureOut">
              <a:rPr lang="en-US" smtClean="0"/>
              <a:pPr/>
              <a:t>14-Oct-21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3B654-7948-4EB4-AB02-52B1FA50ED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892705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3ADA55-EB64-4D61-98A1-89616548955C}" type="datetimeFigureOut">
              <a:rPr lang="en-US" smtClean="0"/>
              <a:pPr/>
              <a:t>14-Oct-21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53B654-7948-4EB4-AB02-52B1FA50ED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13101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1.wmv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1.wmv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2.wmv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2.wmv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2" Type="http://schemas.openxmlformats.org/officeDocument/2006/relationships/slideLayout" Target="../slideLayouts/slideLayout7.xml"/><Relationship Id="rId1" Type="http://schemas.openxmlformats.org/officeDocument/2006/relationships/video" Target="../media/media3.mp4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microsoft.com/office/2007/relationships/hdphoto" Target="../media/hdphoto5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5" Type="http://schemas.microsoft.com/office/2007/relationships/hdphoto" Target="../media/hdphoto2.wdp"/><Relationship Id="rId10" Type="http://schemas.microsoft.com/office/2007/relationships/hdphoto" Target="../media/hdphoto4.wdp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图片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807002">
            <a:off x="-31847" y="2935711"/>
            <a:ext cx="3428673" cy="3725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052" name="Group 6"/>
          <p:cNvGrpSpPr>
            <a:grpSpLocks/>
          </p:cNvGrpSpPr>
          <p:nvPr/>
        </p:nvGrpSpPr>
        <p:grpSpPr bwMode="auto">
          <a:xfrm>
            <a:off x="2919333" y="105112"/>
            <a:ext cx="8744262" cy="6437547"/>
            <a:chOff x="0" y="0"/>
            <a:chExt cx="6619206" cy="4729018"/>
          </a:xfrm>
        </p:grpSpPr>
        <p:sp>
          <p:nvSpPr>
            <p:cNvPr id="2054" name="椭圆 14"/>
            <p:cNvSpPr>
              <a:spLocks noChangeArrowheads="1"/>
            </p:cNvSpPr>
            <p:nvPr/>
          </p:nvSpPr>
          <p:spPr bwMode="auto">
            <a:xfrm>
              <a:off x="218406" y="0"/>
              <a:ext cx="6400800" cy="4729018"/>
            </a:xfrm>
            <a:prstGeom prst="ellipse">
              <a:avLst/>
            </a:prstGeom>
            <a:solidFill>
              <a:schemeClr val="bg1"/>
            </a:solidFill>
            <a:ln w="12700">
              <a:noFill/>
              <a:bevel/>
              <a:headEnd/>
              <a:tailEnd/>
            </a:ln>
          </p:spPr>
          <p:txBody>
            <a:bodyPr anchor="ctr"/>
            <a:lstStyle/>
            <a:p>
              <a:pPr algn="ctr"/>
              <a:endParaRPr lang="zh-CN" altLang="zh-CN" dirty="0">
                <a:solidFill>
                  <a:srgbClr val="FFFFFF"/>
                </a:solidFill>
                <a:latin typeface="宋体" pitchFamily="2" charset="-122"/>
                <a:sym typeface="宋体" pitchFamily="2" charset="-122"/>
              </a:endParaRPr>
            </a:p>
          </p:txBody>
        </p:sp>
        <p:sp>
          <p:nvSpPr>
            <p:cNvPr id="2055" name="等腰三角形 15"/>
            <p:cNvSpPr>
              <a:spLocks noChangeArrowheads="1"/>
            </p:cNvSpPr>
            <p:nvPr/>
          </p:nvSpPr>
          <p:spPr bwMode="auto">
            <a:xfrm rot="-7681849">
              <a:off x="-50801" y="2957945"/>
              <a:ext cx="803563" cy="701964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12700">
              <a:noFill/>
              <a:bevel/>
              <a:headEnd/>
              <a:tailEnd/>
            </a:ln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宋体" pitchFamily="2" charset="-122"/>
                <a:sym typeface="宋体" pitchFamily="2" charset="-122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A5E5B7C-8F64-4DD8-990D-CD1C8866786F}"/>
              </a:ext>
            </a:extLst>
          </p:cNvPr>
          <p:cNvSpPr txBox="1"/>
          <p:nvPr/>
        </p:nvSpPr>
        <p:spPr>
          <a:xfrm>
            <a:off x="5359878" y="1848935"/>
            <a:ext cx="509665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accent5">
                    <a:lumMod val="25000"/>
                  </a:schemeClr>
                </a:solidFill>
                <a:latin typeface=".VnAvantH" panose="020B7200000000000000" pitchFamily="34" charset="0"/>
              </a:rPr>
              <a:t>TIÕNG VIÖT 1</a:t>
            </a:r>
          </a:p>
          <a:p>
            <a:endParaRPr lang="en-US" sz="6000" b="1" dirty="0">
              <a:solidFill>
                <a:schemeClr val="accent5">
                  <a:lumMod val="25000"/>
                </a:schemeClr>
              </a:solidFill>
              <a:latin typeface=".VnAvantH" panose="020B72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7FA2E47-54FC-409F-A149-88676DB1BBB9}"/>
              </a:ext>
            </a:extLst>
          </p:cNvPr>
          <p:cNvSpPr txBox="1"/>
          <p:nvPr/>
        </p:nvSpPr>
        <p:spPr>
          <a:xfrm>
            <a:off x="3365774" y="2925321"/>
            <a:ext cx="8709301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 err="1">
                <a:solidFill>
                  <a:srgbClr val="FF0000"/>
                </a:solidFill>
                <a:latin typeface=".VnAvantH" panose="020B7200000000000000" pitchFamily="34" charset="0"/>
              </a:rPr>
              <a:t>B</a:t>
            </a:r>
            <a:r>
              <a:rPr lang="en-US" sz="40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µi</a:t>
            </a:r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 19: </a:t>
            </a:r>
            <a:r>
              <a:rPr lang="en-US" sz="6000" b="1" dirty="0">
                <a:solidFill>
                  <a:srgbClr val="FF0000"/>
                </a:solidFill>
                <a:latin typeface=".VnAvant" panose="020B7200000000000000" pitchFamily="34" charset="0"/>
              </a:rPr>
              <a:t>Ng </a:t>
            </a:r>
            <a:r>
              <a:rPr lang="en-US" sz="60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ng</a:t>
            </a:r>
            <a:r>
              <a:rPr lang="en-US" sz="6000" b="1" dirty="0">
                <a:solidFill>
                  <a:srgbClr val="FF0000"/>
                </a:solidFill>
                <a:latin typeface=".VnAvant" panose="020B7200000000000000" pitchFamily="34" charset="0"/>
              </a:rPr>
              <a:t>   </a:t>
            </a:r>
            <a:r>
              <a:rPr lang="en-US" sz="60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Ngh</a:t>
            </a:r>
            <a:r>
              <a:rPr lang="en-US" sz="6000" b="1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ngh</a:t>
            </a:r>
            <a:endParaRPr lang="en-US" sz="6000" b="1" dirty="0">
              <a:solidFill>
                <a:srgbClr val="FF0000"/>
              </a:solidFill>
              <a:latin typeface=".VnAvantH" panose="020B7200000000000000" pitchFamily="34" charset="0"/>
            </a:endParaRPr>
          </a:p>
          <a:p>
            <a:endParaRPr lang="en-US" sz="6000" b="1" dirty="0">
              <a:solidFill>
                <a:srgbClr val="FF0000"/>
              </a:solidFill>
              <a:latin typeface=".VnAvantH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935724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C5E9203-5DE6-4E6D-AB1F-C7ABA5C5D3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2901" y="1116522"/>
            <a:ext cx="11119338" cy="4351338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9600" b="1" dirty="0">
                <a:solidFill>
                  <a:srgbClr val="FF0000"/>
                </a:solidFill>
                <a:latin typeface=".VnAvant" panose="020B7200000000000000" pitchFamily="34" charset="0"/>
              </a:rPr>
              <a:t>ng</a:t>
            </a:r>
            <a:r>
              <a:rPr lang="en-US" sz="9600" b="1" dirty="0">
                <a:latin typeface=".VnAvant" panose="020B7200000000000000" pitchFamily="34" charset="0"/>
              </a:rPr>
              <a:t>· </a:t>
            </a:r>
            <a:r>
              <a:rPr lang="en-US" sz="9600" b="1" dirty="0" err="1">
                <a:latin typeface=".VnAvant" panose="020B7200000000000000" pitchFamily="34" charset="0"/>
              </a:rPr>
              <a:t>ba</a:t>
            </a:r>
            <a:r>
              <a:rPr lang="en-US" sz="9600" b="1" dirty="0">
                <a:latin typeface=".VnAvant" panose="020B7200000000000000" pitchFamily="34" charset="0"/>
              </a:rPr>
              <a:t>    </a:t>
            </a:r>
            <a:r>
              <a:rPr lang="en-US" sz="96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ng</a:t>
            </a:r>
            <a:r>
              <a:rPr lang="en-US" sz="9600" b="1" dirty="0" err="1">
                <a:latin typeface=".VnAvant" panose="020B7200000000000000" pitchFamily="34" charset="0"/>
              </a:rPr>
              <a:t>â</a:t>
            </a:r>
            <a:r>
              <a:rPr lang="en-US" sz="9600" b="1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9600" b="1" dirty="0" err="1">
                <a:latin typeface=".VnAvant" panose="020B7200000000000000" pitchFamily="34" charset="0"/>
              </a:rPr>
              <a:t>nhá</a:t>
            </a:r>
            <a:endParaRPr lang="en-US" sz="9600" b="1" dirty="0">
              <a:latin typeface=".VnAvant" panose="020B7200000000000000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9600" b="1" dirty="0" err="1">
                <a:latin typeface=".VnAvant" panose="020B7200000000000000" pitchFamily="34" charset="0"/>
              </a:rPr>
              <a:t>cñ</a:t>
            </a:r>
            <a:r>
              <a:rPr lang="en-US" sz="9600" b="1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ngh</a:t>
            </a:r>
            <a:r>
              <a:rPr lang="en-US" sz="9600" b="1" dirty="0" err="1">
                <a:latin typeface=".VnAvant" panose="020B7200000000000000" pitchFamily="34" charset="0"/>
              </a:rPr>
              <a:t>Ö</a:t>
            </a:r>
            <a:r>
              <a:rPr lang="en-US" sz="9600" b="1" dirty="0">
                <a:solidFill>
                  <a:srgbClr val="FF0000"/>
                </a:solidFill>
                <a:latin typeface=".VnAvant" panose="020B7200000000000000" pitchFamily="34" charset="0"/>
              </a:rPr>
              <a:t>   </a:t>
            </a:r>
            <a:r>
              <a:rPr lang="en-US" sz="96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ngh</a:t>
            </a:r>
            <a:r>
              <a:rPr lang="en-US" sz="9600" b="1" dirty="0" err="1">
                <a:latin typeface=".VnAvant" panose="020B7200000000000000" pitchFamily="34" charset="0"/>
              </a:rPr>
              <a:t>Ø</a:t>
            </a:r>
            <a:r>
              <a:rPr lang="en-US" sz="9600" b="1" dirty="0">
                <a:latin typeface=".VnAvant" panose="020B7200000000000000" pitchFamily="34" charset="0"/>
              </a:rPr>
              <a:t> </a:t>
            </a:r>
            <a:r>
              <a:rPr lang="en-US" sz="9600" b="1" dirty="0" err="1">
                <a:latin typeface=".VnAvant" panose="020B7200000000000000" pitchFamily="34" charset="0"/>
              </a:rPr>
              <a:t>hÌ</a:t>
            </a:r>
            <a:endParaRPr lang="en-US" sz="9600" b="1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247211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7AF8A3D-F5EC-4403-AD0B-7453065130D2}"/>
              </a:ext>
            </a:extLst>
          </p:cNvPr>
          <p:cNvSpPr txBox="1"/>
          <p:nvPr/>
        </p:nvSpPr>
        <p:spPr>
          <a:xfrm>
            <a:off x="2924083" y="-207396"/>
            <a:ext cx="73421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.VnAvant" panose="020B7200000000000000" pitchFamily="34" charset="0"/>
              </a:rPr>
              <a:t>ng                  </a:t>
            </a:r>
            <a:r>
              <a:rPr lang="en-US" sz="54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ngh</a:t>
            </a:r>
            <a:endParaRPr lang="en-US" sz="54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xmlns="" id="{9746B6E4-FC6C-480E-8922-61E3866465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810674393"/>
              </p:ext>
            </p:extLst>
          </p:nvPr>
        </p:nvGraphicFramePr>
        <p:xfrm>
          <a:off x="2174045" y="849153"/>
          <a:ext cx="2859062" cy="701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531">
                  <a:extLst>
                    <a:ext uri="{9D8B030D-6E8A-4147-A177-3AD203B41FA5}">
                      <a16:colId xmlns:a16="http://schemas.microsoft.com/office/drawing/2014/main" xmlns="" val="3141433771"/>
                    </a:ext>
                  </a:extLst>
                </a:gridCol>
                <a:gridCol w="1429531">
                  <a:extLst>
                    <a:ext uri="{9D8B030D-6E8A-4147-A177-3AD203B41FA5}">
                      <a16:colId xmlns:a16="http://schemas.microsoft.com/office/drawing/2014/main" xmlns="" val="3817047322"/>
                    </a:ext>
                  </a:extLst>
                </a:gridCol>
              </a:tblGrid>
              <a:tr h="538259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FF0000"/>
                          </a:solidFill>
                          <a:latin typeface=".VnAvant" panose="020B7200000000000000" pitchFamily="34" charset="0"/>
                        </a:rPr>
                        <a:t>ng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.VnAvant" panose="020B7200000000000000" pitchFamily="34" charset="0"/>
                        </a:rPr>
                        <a:t>o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77842999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E357CE6E-C9DF-4B0E-AFC8-B721E6A22048}"/>
              </a:ext>
            </a:extLst>
          </p:cNvPr>
          <p:cNvSpPr/>
          <p:nvPr/>
        </p:nvSpPr>
        <p:spPr>
          <a:xfrm>
            <a:off x="2174045" y="1590626"/>
            <a:ext cx="2859062" cy="6400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ng</a:t>
            </a:r>
            <a:r>
              <a:rPr lang="en-US" sz="44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â</a:t>
            </a:r>
            <a:endParaRPr lang="en-US" sz="4400" b="1" dirty="0">
              <a:solidFill>
                <a:schemeClr val="tx1"/>
              </a:solidFill>
              <a:latin typeface=".VnAvant" panose="020B7200000000000000" pitchFamily="34" charset="0"/>
            </a:endParaRPr>
          </a:p>
        </p:txBody>
      </p:sp>
      <p:graphicFrame>
        <p:nvGraphicFramePr>
          <p:cNvPr id="8" name="Table 2">
            <a:extLst>
              <a:ext uri="{FF2B5EF4-FFF2-40B4-BE49-F238E27FC236}">
                <a16:creationId xmlns:a16="http://schemas.microsoft.com/office/drawing/2014/main" xmlns="" id="{74EE96B1-1FEB-4358-8AE8-A9D83C2995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504181286"/>
              </p:ext>
            </p:extLst>
          </p:nvPr>
        </p:nvGraphicFramePr>
        <p:xfrm>
          <a:off x="6938201" y="929849"/>
          <a:ext cx="2859062" cy="701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531">
                  <a:extLst>
                    <a:ext uri="{9D8B030D-6E8A-4147-A177-3AD203B41FA5}">
                      <a16:colId xmlns:a16="http://schemas.microsoft.com/office/drawing/2014/main" xmlns="" val="3141433771"/>
                    </a:ext>
                  </a:extLst>
                </a:gridCol>
                <a:gridCol w="1429531">
                  <a:extLst>
                    <a:ext uri="{9D8B030D-6E8A-4147-A177-3AD203B41FA5}">
                      <a16:colId xmlns:a16="http://schemas.microsoft.com/office/drawing/2014/main" xmlns="" val="3817047322"/>
                    </a:ext>
                  </a:extLst>
                </a:gridCol>
              </a:tblGrid>
              <a:tr h="538259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rgbClr val="FF0000"/>
                          </a:solidFill>
                          <a:latin typeface=".VnAvant" panose="020B7200000000000000" pitchFamily="34" charset="0"/>
                        </a:rPr>
                        <a:t>ngh</a:t>
                      </a:r>
                      <a:endParaRPr lang="en-US" sz="4000" dirty="0">
                        <a:solidFill>
                          <a:srgbClr val="FF0000"/>
                        </a:solidFill>
                        <a:latin typeface=".VnAvant" panose="020B7200000000000000" pitchFamily="34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chemeClr val="tx1"/>
                          </a:solidFill>
                          <a:latin typeface=".VnAvant" panose="020B7200000000000000" pitchFamily="34" charset="0"/>
                        </a:rPr>
                        <a:t>e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77842999"/>
                  </a:ext>
                </a:extLst>
              </a:tr>
            </a:tbl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9DBEDF17-6D76-44BA-A89E-A736E9AC7E35}"/>
              </a:ext>
            </a:extLst>
          </p:cNvPr>
          <p:cNvSpPr/>
          <p:nvPr/>
        </p:nvSpPr>
        <p:spPr>
          <a:xfrm>
            <a:off x="6938201" y="1610506"/>
            <a:ext cx="2859062" cy="6400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ngh</a:t>
            </a:r>
            <a:r>
              <a:rPr lang="en-US" sz="44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Ð</a:t>
            </a:r>
            <a:endParaRPr lang="en-US" sz="4400" b="1" dirty="0">
              <a:solidFill>
                <a:schemeClr val="tx1"/>
              </a:solidFill>
              <a:latin typeface=".VnAvant" panose="020B72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189B4AD-9D96-4642-B0B4-15F4E625DA6E}"/>
              </a:ext>
            </a:extLst>
          </p:cNvPr>
          <p:cNvSpPr txBox="1"/>
          <p:nvPr/>
        </p:nvSpPr>
        <p:spPr>
          <a:xfrm>
            <a:off x="900042" y="2415575"/>
            <a:ext cx="111984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.VnAvant" panose="020B7200000000000000" pitchFamily="34" charset="0"/>
              </a:rPr>
              <a:t>ng·    </a:t>
            </a:r>
            <a:r>
              <a:rPr lang="en-US" sz="4000" b="1" dirty="0" err="1">
                <a:latin typeface=".VnAvant" panose="020B7200000000000000" pitchFamily="34" charset="0"/>
              </a:rPr>
              <a:t>ngñ</a:t>
            </a:r>
            <a:r>
              <a:rPr lang="en-US" sz="4000" b="1" dirty="0">
                <a:latin typeface=".VnAvant" panose="020B7200000000000000" pitchFamily="34" charset="0"/>
              </a:rPr>
              <a:t>    </a:t>
            </a:r>
            <a:r>
              <a:rPr lang="en-US" sz="4000" b="1" dirty="0" err="1">
                <a:latin typeface=".VnAvant" panose="020B7200000000000000" pitchFamily="34" charset="0"/>
              </a:rPr>
              <a:t>ngù</a:t>
            </a:r>
            <a:r>
              <a:rPr lang="en-US" sz="4000" b="1" dirty="0">
                <a:latin typeface=".VnAvant" panose="020B7200000000000000" pitchFamily="34" charset="0"/>
              </a:rPr>
              <a:t>    </a:t>
            </a:r>
            <a:r>
              <a:rPr lang="en-US" sz="4000" b="1" dirty="0" err="1">
                <a:latin typeface=".VnAvant" panose="020B7200000000000000" pitchFamily="34" charset="0"/>
              </a:rPr>
              <a:t>nghe</a:t>
            </a:r>
            <a:r>
              <a:rPr lang="en-US" sz="4000" b="1" dirty="0">
                <a:latin typeface=".VnAvant" panose="020B7200000000000000" pitchFamily="34" charset="0"/>
              </a:rPr>
              <a:t>    </a:t>
            </a:r>
            <a:r>
              <a:rPr lang="en-US" sz="4000" b="1" dirty="0" err="1">
                <a:latin typeface=".VnAvant" panose="020B7200000000000000" pitchFamily="34" charset="0"/>
              </a:rPr>
              <a:t>nghÐ</a:t>
            </a:r>
            <a:r>
              <a:rPr lang="en-US" sz="4000" b="1" dirty="0">
                <a:latin typeface=".VnAvant" panose="020B7200000000000000" pitchFamily="34" charset="0"/>
              </a:rPr>
              <a:t>    </a:t>
            </a:r>
            <a:r>
              <a:rPr lang="en-US" sz="4000" b="1" dirty="0" err="1">
                <a:latin typeface=".VnAvant" panose="020B7200000000000000" pitchFamily="34" charset="0"/>
              </a:rPr>
              <a:t>nghÜ</a:t>
            </a:r>
            <a:endParaRPr lang="en-US" sz="4000" b="1" dirty="0">
              <a:latin typeface=".VnAvant" panose="020B7200000000000000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1E969F5D-705B-4D09-9EB4-FF4005943ECD}"/>
              </a:ext>
            </a:extLst>
          </p:cNvPr>
          <p:cNvSpPr txBox="1"/>
          <p:nvPr/>
        </p:nvSpPr>
        <p:spPr>
          <a:xfrm>
            <a:off x="292324" y="5096918"/>
            <a:ext cx="118061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.VnAvant" panose="020B7200000000000000" pitchFamily="34" charset="0"/>
              </a:rPr>
              <a:t> ng· </a:t>
            </a:r>
            <a:r>
              <a:rPr lang="en-US" sz="4000" b="1" dirty="0" err="1">
                <a:latin typeface=".VnAvant" panose="020B7200000000000000" pitchFamily="34" charset="0"/>
              </a:rPr>
              <a:t>ba</a:t>
            </a:r>
            <a:r>
              <a:rPr lang="en-US" sz="4000" b="1" dirty="0">
                <a:latin typeface=".VnAvant" panose="020B7200000000000000" pitchFamily="34" charset="0"/>
              </a:rPr>
              <a:t>     </a:t>
            </a:r>
            <a:r>
              <a:rPr lang="en-US" sz="4000" b="1" dirty="0" smtClean="0">
                <a:latin typeface=".VnAvant" panose="020B7200000000000000" pitchFamily="34" charset="0"/>
              </a:rPr>
              <a:t>	</a:t>
            </a:r>
            <a:r>
              <a:rPr lang="en-US" sz="4000" b="1" dirty="0" err="1" smtClean="0">
                <a:latin typeface=".VnAvant" panose="020B7200000000000000" pitchFamily="34" charset="0"/>
              </a:rPr>
              <a:t>ngâ</a:t>
            </a:r>
            <a:r>
              <a:rPr lang="en-US" sz="4000" b="1" dirty="0" smtClean="0"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latin typeface=".VnAvant" panose="020B7200000000000000" pitchFamily="34" charset="0"/>
              </a:rPr>
              <a:t>nhá</a:t>
            </a:r>
            <a:r>
              <a:rPr lang="en-US" sz="4000" b="1" dirty="0">
                <a:latin typeface=".VnAvant" panose="020B7200000000000000" pitchFamily="34" charset="0"/>
              </a:rPr>
              <a:t>       </a:t>
            </a:r>
            <a:r>
              <a:rPr lang="en-US" sz="4000" b="1" dirty="0" smtClean="0">
                <a:latin typeface=".VnAvant" panose="020B7200000000000000" pitchFamily="34" charset="0"/>
              </a:rPr>
              <a:t>	</a:t>
            </a:r>
            <a:r>
              <a:rPr lang="en-US" sz="4000" b="1" dirty="0" err="1" smtClean="0">
                <a:latin typeface=".VnAvant" panose="020B7200000000000000" pitchFamily="34" charset="0"/>
              </a:rPr>
              <a:t>cñ</a:t>
            </a:r>
            <a:r>
              <a:rPr lang="en-US" sz="4000" b="1" dirty="0" smtClean="0"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latin typeface=".VnAvant" panose="020B7200000000000000" pitchFamily="34" charset="0"/>
              </a:rPr>
              <a:t>nghÖ</a:t>
            </a:r>
            <a:r>
              <a:rPr lang="en-US" sz="4000" b="1" dirty="0">
                <a:latin typeface=".VnAvant" panose="020B7200000000000000" pitchFamily="34" charset="0"/>
              </a:rPr>
              <a:t>      </a:t>
            </a:r>
            <a:r>
              <a:rPr lang="en-US" sz="4000" b="1" dirty="0" smtClean="0">
                <a:latin typeface=".VnAvant" panose="020B7200000000000000" pitchFamily="34" charset="0"/>
              </a:rPr>
              <a:t>  </a:t>
            </a:r>
            <a:r>
              <a:rPr lang="en-US" sz="4000" b="1" dirty="0" err="1" smtClean="0">
                <a:latin typeface=".VnAvant" panose="020B7200000000000000" pitchFamily="34" charset="0"/>
              </a:rPr>
              <a:t>nghØ</a:t>
            </a:r>
            <a:r>
              <a:rPr lang="en-US" sz="4000" b="1" dirty="0" smtClean="0"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latin typeface=".VnAvant" panose="020B7200000000000000" pitchFamily="34" charset="0"/>
              </a:rPr>
              <a:t>hÌ</a:t>
            </a:r>
            <a:endParaRPr lang="en-US" sz="4000" b="1" dirty="0">
              <a:latin typeface=".VnAvant" panose="020B7200000000000000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 flipV="1">
            <a:off x="6426438" y="3226446"/>
            <a:ext cx="2696780" cy="15619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 flipV="1">
            <a:off x="292324" y="3266893"/>
            <a:ext cx="2189245" cy="15215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 flipV="1">
            <a:off x="9576749" y="3226446"/>
            <a:ext cx="2206541" cy="156197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 flipV="1">
            <a:off x="3140456" y="3226446"/>
            <a:ext cx="2574543" cy="158105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A7F065A8-C067-4B5D-AD54-35732C9C368F}"/>
              </a:ext>
            </a:extLst>
          </p:cNvPr>
          <p:cNvSpPr txBox="1"/>
          <p:nvPr/>
        </p:nvSpPr>
        <p:spPr>
          <a:xfrm>
            <a:off x="1719455" y="6073071"/>
            <a:ext cx="98814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.VnAvant" panose="020B7200000000000000" pitchFamily="34" charset="0"/>
              </a:rPr>
              <a:t>NghÐ</a:t>
            </a:r>
            <a:r>
              <a:rPr lang="en-US" sz="4000" b="1" dirty="0">
                <a:latin typeface=".VnAvant" panose="020B7200000000000000" pitchFamily="34" charset="0"/>
              </a:rPr>
              <a:t> ®· no </a:t>
            </a:r>
            <a:r>
              <a:rPr lang="en-US" sz="4000" b="1" dirty="0" err="1">
                <a:latin typeface=".VnAvant" panose="020B7200000000000000" pitchFamily="34" charset="0"/>
              </a:rPr>
              <a:t>cá</a:t>
            </a:r>
            <a:r>
              <a:rPr lang="en-US" sz="4000" b="1" dirty="0">
                <a:latin typeface=".VnAvant" panose="020B7200000000000000" pitchFamily="34" charset="0"/>
              </a:rPr>
              <a:t>. </a:t>
            </a:r>
            <a:r>
              <a:rPr lang="en-US" sz="4000" b="1" dirty="0" err="1">
                <a:latin typeface=".VnAvant" panose="020B7200000000000000" pitchFamily="34" charset="0"/>
              </a:rPr>
              <a:t>NghÐ</a:t>
            </a:r>
            <a:r>
              <a:rPr lang="en-US" sz="4000" b="1" dirty="0"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latin typeface=".VnAvant" panose="020B7200000000000000" pitchFamily="34" charset="0"/>
              </a:rPr>
              <a:t>ngñ</a:t>
            </a:r>
            <a:r>
              <a:rPr lang="en-US" sz="4000" b="1" dirty="0">
                <a:latin typeface=".VnAvant" panose="020B7200000000000000" pitchFamily="34" charset="0"/>
              </a:rPr>
              <a:t> ë </a:t>
            </a:r>
            <a:r>
              <a:rPr lang="en-US" sz="4000" b="1" dirty="0" err="1">
                <a:latin typeface=".VnAvant" panose="020B7200000000000000" pitchFamily="34" charset="0"/>
              </a:rPr>
              <a:t>bê</a:t>
            </a:r>
            <a:r>
              <a:rPr lang="en-US" sz="4000" b="1" dirty="0">
                <a:latin typeface=".VnAvant" panose="020B7200000000000000" pitchFamily="34" charset="0"/>
              </a:rPr>
              <a:t> ®ª.</a:t>
            </a:r>
          </a:p>
        </p:txBody>
      </p:sp>
    </p:spTree>
    <p:extLst>
      <p:ext uri="{BB962C8B-B14F-4D97-AF65-F5344CB8AC3E}">
        <p14:creationId xmlns:p14="http://schemas.microsoft.com/office/powerpoint/2010/main" xmlns="" val="11731219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479685" y="584616"/>
            <a:ext cx="7519727" cy="5954296"/>
            <a:chOff x="0" y="0"/>
            <a:chExt cx="7850909" cy="6220691"/>
          </a:xfrm>
        </p:grpSpPr>
        <p:sp>
          <p:nvSpPr>
            <p:cNvPr id="3092" name="矩形 4"/>
            <p:cNvSpPr>
              <a:spLocks noChangeArrowheads="1"/>
            </p:cNvSpPr>
            <p:nvPr/>
          </p:nvSpPr>
          <p:spPr bwMode="auto">
            <a:xfrm>
              <a:off x="0" y="0"/>
              <a:ext cx="7850909" cy="6220691"/>
            </a:xfrm>
            <a:prstGeom prst="rect">
              <a:avLst/>
            </a:prstGeom>
            <a:solidFill>
              <a:srgbClr val="00A0E9"/>
            </a:solidFill>
            <a:ln w="12700">
              <a:solidFill>
                <a:schemeClr val="tx2"/>
              </a:solidFill>
              <a:bevel/>
              <a:headEnd/>
              <a:tailEnd/>
            </a:ln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宋体" pitchFamily="2" charset="-122"/>
                <a:sym typeface="宋体" pitchFamily="2" charset="-122"/>
              </a:endParaRPr>
            </a:p>
          </p:txBody>
        </p:sp>
        <p:sp>
          <p:nvSpPr>
            <p:cNvPr id="3093" name="矩形 5"/>
            <p:cNvSpPr>
              <a:spLocks noChangeArrowheads="1"/>
            </p:cNvSpPr>
            <p:nvPr/>
          </p:nvSpPr>
          <p:spPr bwMode="auto">
            <a:xfrm>
              <a:off x="0" y="240147"/>
              <a:ext cx="7472218" cy="598054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  <a:bevel/>
              <a:headEnd/>
              <a:tailEnd/>
            </a:ln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宋体" pitchFamily="2" charset="-122"/>
                <a:sym typeface="宋体" pitchFamily="2" charset="-122"/>
              </a:endParaRPr>
            </a:p>
          </p:txBody>
        </p:sp>
      </p:grpSp>
      <p:pic>
        <p:nvPicPr>
          <p:cNvPr id="4101" name="图片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18375" y="1249363"/>
            <a:ext cx="4725988" cy="560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文本框 17">
            <a:extLst>
              <a:ext uri="{FF2B5EF4-FFF2-40B4-BE49-F238E27FC236}">
                <a16:creationId xmlns:a16="http://schemas.microsoft.com/office/drawing/2014/main" xmlns="" id="{3A41E3AB-61E7-4FE6-8A0B-DEBCCDEDCD6E}"/>
              </a:ext>
            </a:extLst>
          </p:cNvPr>
          <p:cNvSpPr txBox="1"/>
          <p:nvPr/>
        </p:nvSpPr>
        <p:spPr>
          <a:xfrm>
            <a:off x="1488130" y="1805181"/>
            <a:ext cx="6009979" cy="144655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altLang="zh-CN" sz="8800" b="1" dirty="0">
                <a:solidFill>
                  <a:srgbClr val="FF0000"/>
                </a:solidFill>
                <a:latin typeface=".VnAvantH" panose="020B7200000000000000" pitchFamily="34" charset="0"/>
                <a:ea typeface="宋体" panose="02010600030101010101" pitchFamily="2" charset="-122"/>
                <a:cs typeface="+mn-ea"/>
                <a:sym typeface="+mn-lt"/>
              </a:rPr>
              <a:t>LUYÖN VIÕT</a:t>
            </a:r>
            <a:endParaRPr kumimoji="0" lang="tr-TR" altLang="zh-CN" sz="8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416732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609748" y="76201"/>
            <a:ext cx="1978576" cy="722531"/>
            <a:chOff x="85748" y="76200"/>
            <a:chExt cx="1978576" cy="722531"/>
          </a:xfrm>
        </p:grpSpPr>
        <p:grpSp>
          <p:nvGrpSpPr>
            <p:cNvPr id="5" name="Group 4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9" name="Rounded Rectangle 8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00" b="1"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3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ViÕt</a:t>
                </a:r>
              </a:p>
            </p:txBody>
          </p:sp>
        </p:grpSp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50528" y="1143000"/>
            <a:ext cx="6862237" cy="5141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6934635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609748" y="76201"/>
            <a:ext cx="1978576" cy="722531"/>
            <a:chOff x="85748" y="76200"/>
            <a:chExt cx="1978576" cy="722531"/>
          </a:xfrm>
        </p:grpSpPr>
        <p:grpSp>
          <p:nvGrpSpPr>
            <p:cNvPr id="5" name="Group 4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9" name="Rounded Rectangle 8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00" b="1"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3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ViÕt</a:t>
                </a:r>
              </a:p>
            </p:txBody>
          </p:sp>
        </p:grpSp>
      </p:grpSp>
      <p:pic>
        <p:nvPicPr>
          <p:cNvPr id="2" name="ng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2860962" y="990600"/>
            <a:ext cx="6604000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707675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609748" y="76201"/>
            <a:ext cx="1978576" cy="722531"/>
            <a:chOff x="85748" y="76200"/>
            <a:chExt cx="1978576" cy="722531"/>
          </a:xfrm>
        </p:grpSpPr>
        <p:grpSp>
          <p:nvGrpSpPr>
            <p:cNvPr id="5" name="Group 4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9" name="Rounded Rectangle 8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00" b="1"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3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ViÕt</a:t>
                </a:r>
              </a:p>
            </p:txBody>
          </p:sp>
        </p:grpSp>
      </p:grp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82733" y="1524000"/>
            <a:ext cx="5943600" cy="445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138408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609748" y="76201"/>
            <a:ext cx="1978576" cy="722531"/>
            <a:chOff x="85748" y="76200"/>
            <a:chExt cx="1978576" cy="722531"/>
          </a:xfrm>
        </p:grpSpPr>
        <p:grpSp>
          <p:nvGrpSpPr>
            <p:cNvPr id="5" name="Group 4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9" name="Rounded Rectangle 8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600" b="1"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3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ViÕt</a:t>
                </a:r>
              </a:p>
            </p:txBody>
          </p:sp>
        </p:grpSp>
      </p:grpSp>
      <p:pic>
        <p:nvPicPr>
          <p:cNvPr id="2" name="ngh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2438400" y="798731"/>
            <a:ext cx="73152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930683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gõ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498871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479685" y="584616"/>
            <a:ext cx="7519727" cy="5954296"/>
            <a:chOff x="0" y="0"/>
            <a:chExt cx="7850909" cy="6220691"/>
          </a:xfrm>
        </p:grpSpPr>
        <p:sp>
          <p:nvSpPr>
            <p:cNvPr id="3092" name="矩形 4"/>
            <p:cNvSpPr>
              <a:spLocks noChangeArrowheads="1"/>
            </p:cNvSpPr>
            <p:nvPr/>
          </p:nvSpPr>
          <p:spPr bwMode="auto">
            <a:xfrm>
              <a:off x="0" y="0"/>
              <a:ext cx="7850909" cy="6220691"/>
            </a:xfrm>
            <a:prstGeom prst="rect">
              <a:avLst/>
            </a:prstGeom>
            <a:solidFill>
              <a:srgbClr val="00A0E9"/>
            </a:solidFill>
            <a:ln w="12700">
              <a:solidFill>
                <a:schemeClr val="tx2"/>
              </a:solidFill>
              <a:bevel/>
              <a:headEnd/>
              <a:tailEnd/>
            </a:ln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宋体" pitchFamily="2" charset="-122"/>
                <a:sym typeface="宋体" pitchFamily="2" charset="-122"/>
              </a:endParaRPr>
            </a:p>
          </p:txBody>
        </p:sp>
        <p:sp>
          <p:nvSpPr>
            <p:cNvPr id="3093" name="矩形 5"/>
            <p:cNvSpPr>
              <a:spLocks noChangeArrowheads="1"/>
            </p:cNvSpPr>
            <p:nvPr/>
          </p:nvSpPr>
          <p:spPr bwMode="auto">
            <a:xfrm>
              <a:off x="0" y="240147"/>
              <a:ext cx="7472218" cy="598054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  <a:bevel/>
              <a:headEnd/>
              <a:tailEnd/>
            </a:ln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宋体" pitchFamily="2" charset="-122"/>
                <a:sym typeface="宋体" pitchFamily="2" charset="-122"/>
              </a:endParaRPr>
            </a:p>
          </p:txBody>
        </p:sp>
      </p:grpSp>
      <p:pic>
        <p:nvPicPr>
          <p:cNvPr id="4101" name="图片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18375" y="1249363"/>
            <a:ext cx="4725988" cy="560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文本框 17">
            <a:extLst>
              <a:ext uri="{FF2B5EF4-FFF2-40B4-BE49-F238E27FC236}">
                <a16:creationId xmlns:a16="http://schemas.microsoft.com/office/drawing/2014/main" xmlns="" id="{2F1DA88A-7510-4189-A82E-DD47BC764729}"/>
              </a:ext>
            </a:extLst>
          </p:cNvPr>
          <p:cNvSpPr txBox="1"/>
          <p:nvPr/>
        </p:nvSpPr>
        <p:spPr>
          <a:xfrm>
            <a:off x="2407276" y="2446645"/>
            <a:ext cx="2983509" cy="144655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H" panose="020B7200000000000000" pitchFamily="34" charset="0"/>
                <a:ea typeface="宋体" panose="02010600030101010101" pitchFamily="2" charset="-122"/>
                <a:cs typeface="+mn-ea"/>
                <a:sym typeface="+mn-lt"/>
              </a:rPr>
              <a:t>TIÕT</a:t>
            </a:r>
            <a:r>
              <a:rPr kumimoji="0" lang="en-US" altLang="zh-CN" sz="8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H" panose="020B7200000000000000" pitchFamily="34" charset="0"/>
                <a:ea typeface="宋体" panose="02010600030101010101" pitchFamily="2" charset="-122"/>
                <a:cs typeface="+mn-ea"/>
                <a:sym typeface="+mn-lt"/>
              </a:rPr>
              <a:t> 2</a:t>
            </a:r>
            <a:endParaRPr kumimoji="0" lang="tr-TR" altLang="zh-CN" sz="8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158119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02D39024-E25C-4900-9498-0CCEDB9184D9}"/>
              </a:ext>
            </a:extLst>
          </p:cNvPr>
          <p:cNvSpPr/>
          <p:nvPr/>
        </p:nvSpPr>
        <p:spPr>
          <a:xfrm>
            <a:off x="1169046" y="577794"/>
            <a:ext cx="2486312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.VnAvant" panose="020B7200000000000000" pitchFamily="34" charset="0"/>
              </a:rPr>
              <a:t>T« vµ </a:t>
            </a:r>
            <a:r>
              <a:rPr lang="en-US" sz="2800" b="1" dirty="0" err="1">
                <a:latin typeface=".VnAvant" panose="020B7200000000000000" pitchFamily="34" charset="0"/>
              </a:rPr>
              <a:t>viÕt</a:t>
            </a:r>
            <a:endParaRPr lang="en-US" sz="2800" b="1" dirty="0">
              <a:latin typeface=".VnAvant" panose="020B7200000000000000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0BB332C6-F60B-4D3D-B295-6CC02E98D35A}"/>
              </a:ext>
            </a:extLst>
          </p:cNvPr>
          <p:cNvSpPr/>
          <p:nvPr/>
        </p:nvSpPr>
        <p:spPr>
          <a:xfrm>
            <a:off x="818317" y="615372"/>
            <a:ext cx="551146" cy="496733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7200000000000000" pitchFamily="34" charset="0"/>
              </a:rPr>
              <a:t>3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1945" y="1669895"/>
            <a:ext cx="11549855" cy="1634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89571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479685" y="584616"/>
            <a:ext cx="7519727" cy="5954296"/>
            <a:chOff x="0" y="0"/>
            <a:chExt cx="7850909" cy="6220691"/>
          </a:xfrm>
        </p:grpSpPr>
        <p:sp>
          <p:nvSpPr>
            <p:cNvPr id="3092" name="矩形 4"/>
            <p:cNvSpPr>
              <a:spLocks noChangeArrowheads="1"/>
            </p:cNvSpPr>
            <p:nvPr/>
          </p:nvSpPr>
          <p:spPr bwMode="auto">
            <a:xfrm>
              <a:off x="0" y="0"/>
              <a:ext cx="7850909" cy="6220691"/>
            </a:xfrm>
            <a:prstGeom prst="rect">
              <a:avLst/>
            </a:prstGeom>
            <a:solidFill>
              <a:srgbClr val="00A0E9"/>
            </a:solidFill>
            <a:ln w="12700">
              <a:solidFill>
                <a:schemeClr val="tx2"/>
              </a:solidFill>
              <a:bevel/>
              <a:headEnd/>
              <a:tailEnd/>
            </a:ln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宋体" pitchFamily="2" charset="-122"/>
                <a:sym typeface="宋体" pitchFamily="2" charset="-122"/>
              </a:endParaRPr>
            </a:p>
          </p:txBody>
        </p:sp>
        <p:sp>
          <p:nvSpPr>
            <p:cNvPr id="3093" name="矩形 5"/>
            <p:cNvSpPr>
              <a:spLocks noChangeArrowheads="1"/>
            </p:cNvSpPr>
            <p:nvPr/>
          </p:nvSpPr>
          <p:spPr bwMode="auto">
            <a:xfrm>
              <a:off x="0" y="240147"/>
              <a:ext cx="7472218" cy="598054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  <a:bevel/>
              <a:headEnd/>
              <a:tailEnd/>
            </a:ln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宋体" pitchFamily="2" charset="-122"/>
                <a:sym typeface="宋体" pitchFamily="2" charset="-122"/>
              </a:endParaRPr>
            </a:p>
          </p:txBody>
        </p:sp>
      </p:grpSp>
      <p:pic>
        <p:nvPicPr>
          <p:cNvPr id="4101" name="图片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18375" y="1249363"/>
            <a:ext cx="4725988" cy="560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E7404CE-3969-49DF-83C2-151BCFA479AB}"/>
              </a:ext>
            </a:extLst>
          </p:cNvPr>
          <p:cNvSpPr txBox="1"/>
          <p:nvPr/>
        </p:nvSpPr>
        <p:spPr>
          <a:xfrm>
            <a:off x="2142122" y="2644170"/>
            <a:ext cx="42137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.VnAvantH" panose="020B7200000000000000" pitchFamily="34" charset="0"/>
              </a:rPr>
              <a:t>TIÕT 1</a:t>
            </a:r>
          </a:p>
        </p:txBody>
      </p:sp>
    </p:spTree>
    <p:extLst>
      <p:ext uri="{BB962C8B-B14F-4D97-AF65-F5344CB8AC3E}">
        <p14:creationId xmlns:p14="http://schemas.microsoft.com/office/powerpoint/2010/main" xmlns="" val="6592304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ITTran\Downloads\tu the viet - chu Thao v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13062" y="-379828"/>
            <a:ext cx="6498717" cy="7040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22660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0065" y="202280"/>
            <a:ext cx="11469585" cy="5354735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F2C389FE-DC68-4EF0-AB82-BAE0913BAF74}"/>
              </a:ext>
            </a:extLst>
          </p:cNvPr>
          <p:cNvSpPr/>
          <p:nvPr/>
        </p:nvSpPr>
        <p:spPr>
          <a:xfrm>
            <a:off x="513785" y="294812"/>
            <a:ext cx="1757170" cy="730033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.VnAvant" panose="020B7200000000000000" pitchFamily="34" charset="0"/>
              </a:rPr>
              <a:t>§</a:t>
            </a:r>
            <a:r>
              <a:rPr lang="en-US" sz="2800" b="1" dirty="0" err="1">
                <a:latin typeface=".VnAvant" panose="020B7200000000000000" pitchFamily="34" charset="0"/>
              </a:rPr>
              <a:t>äc</a:t>
            </a:r>
            <a:endParaRPr lang="en-US" sz="2800" b="1" dirty="0">
              <a:latin typeface=".VnAvant" panose="020B7200000000000000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3C3C0BD3-C05F-45F2-818A-0502A0FEEB74}"/>
              </a:ext>
            </a:extLst>
          </p:cNvPr>
          <p:cNvSpPr/>
          <p:nvPr/>
        </p:nvSpPr>
        <p:spPr>
          <a:xfrm>
            <a:off x="137354" y="332390"/>
            <a:ext cx="678207" cy="620503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7200000000000000" pitchFamily="34" charset="0"/>
              </a:rPr>
              <a:t>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7F065A8-C067-4B5D-AD54-35732C9C368F}"/>
              </a:ext>
            </a:extLst>
          </p:cNvPr>
          <p:cNvSpPr txBox="1"/>
          <p:nvPr/>
        </p:nvSpPr>
        <p:spPr>
          <a:xfrm>
            <a:off x="513785" y="5692782"/>
            <a:ext cx="1136272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err="1">
                <a:latin typeface=".VnAvant" panose="020B7200000000000000" pitchFamily="34" charset="0"/>
              </a:rPr>
              <a:t>NghÐ</a:t>
            </a:r>
            <a:r>
              <a:rPr lang="en-US" sz="5000" b="1" dirty="0">
                <a:latin typeface=".VnAvant" panose="020B7200000000000000" pitchFamily="34" charset="0"/>
              </a:rPr>
              <a:t> ®· no </a:t>
            </a:r>
            <a:r>
              <a:rPr lang="en-US" sz="5000" b="1" dirty="0" err="1">
                <a:latin typeface=".VnAvant" panose="020B7200000000000000" pitchFamily="34" charset="0"/>
              </a:rPr>
              <a:t>cá</a:t>
            </a:r>
            <a:r>
              <a:rPr lang="en-US" sz="5000" b="1" dirty="0">
                <a:latin typeface=".VnAvant" panose="020B7200000000000000" pitchFamily="34" charset="0"/>
              </a:rPr>
              <a:t>. </a:t>
            </a:r>
            <a:r>
              <a:rPr lang="en-US" sz="5000" b="1" dirty="0" err="1">
                <a:latin typeface=".VnAvant" panose="020B7200000000000000" pitchFamily="34" charset="0"/>
              </a:rPr>
              <a:t>NghÐ</a:t>
            </a:r>
            <a:r>
              <a:rPr lang="en-US" sz="5000" b="1" dirty="0">
                <a:latin typeface=".VnAvant" panose="020B7200000000000000" pitchFamily="34" charset="0"/>
              </a:rPr>
              <a:t> </a:t>
            </a:r>
            <a:r>
              <a:rPr lang="en-US" sz="5000" b="1" dirty="0" err="1">
                <a:latin typeface=".VnAvant" panose="020B7200000000000000" pitchFamily="34" charset="0"/>
              </a:rPr>
              <a:t>ngñ</a:t>
            </a:r>
            <a:r>
              <a:rPr lang="en-US" sz="5000" b="1" dirty="0">
                <a:latin typeface=".VnAvant" panose="020B7200000000000000" pitchFamily="34" charset="0"/>
              </a:rPr>
              <a:t> ë </a:t>
            </a:r>
            <a:r>
              <a:rPr lang="en-US" sz="5000" b="1" dirty="0" err="1">
                <a:latin typeface=".VnAvant" panose="020B7200000000000000" pitchFamily="34" charset="0"/>
              </a:rPr>
              <a:t>bê</a:t>
            </a:r>
            <a:r>
              <a:rPr lang="en-US" sz="5000" b="1" dirty="0">
                <a:latin typeface=".VnAvant" panose="020B7200000000000000" pitchFamily="34" charset="0"/>
              </a:rPr>
              <a:t> ®ª.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F211696F-0FD1-470E-8013-DE4DDC44BCEE}"/>
              </a:ext>
            </a:extLst>
          </p:cNvPr>
          <p:cNvCxnSpPr/>
          <p:nvPr/>
        </p:nvCxnSpPr>
        <p:spPr>
          <a:xfrm flipV="1">
            <a:off x="712877" y="6541267"/>
            <a:ext cx="1358985" cy="13289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3D24A7DA-F26A-4AE0-A0B8-487566F68E90}"/>
              </a:ext>
            </a:extLst>
          </p:cNvPr>
          <p:cNvCxnSpPr/>
          <p:nvPr/>
        </p:nvCxnSpPr>
        <p:spPr>
          <a:xfrm>
            <a:off x="5697449" y="6527979"/>
            <a:ext cx="797101" cy="664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3D24A7DA-F26A-4AE0-A0B8-487566F68E90}"/>
              </a:ext>
            </a:extLst>
          </p:cNvPr>
          <p:cNvCxnSpPr/>
          <p:nvPr/>
        </p:nvCxnSpPr>
        <p:spPr>
          <a:xfrm>
            <a:off x="7501772" y="6514691"/>
            <a:ext cx="1163982" cy="1328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3EDD60FE-B293-4125-8367-A50074D1B247}"/>
              </a:ext>
            </a:extLst>
          </p:cNvPr>
          <p:cNvGrpSpPr/>
          <p:nvPr/>
        </p:nvGrpSpPr>
        <p:grpSpPr>
          <a:xfrm>
            <a:off x="5379043" y="5684946"/>
            <a:ext cx="318406" cy="573096"/>
            <a:chOff x="5311649" y="5399778"/>
            <a:chExt cx="318406" cy="573096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xmlns="" id="{D01A4BBD-D4AC-42FA-87AF-15D65988EAA4}"/>
                </a:ext>
              </a:extLst>
            </p:cNvPr>
            <p:cNvCxnSpPr/>
            <p:nvPr/>
          </p:nvCxnSpPr>
          <p:spPr>
            <a:xfrm flipH="1">
              <a:off x="5311649" y="5401374"/>
              <a:ext cx="212271" cy="57150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xmlns="" id="{F07742D8-336D-4328-BC3B-5AA41095C5E2}"/>
                </a:ext>
              </a:extLst>
            </p:cNvPr>
            <p:cNvCxnSpPr/>
            <p:nvPr/>
          </p:nvCxnSpPr>
          <p:spPr>
            <a:xfrm flipH="1">
              <a:off x="5417784" y="5399778"/>
              <a:ext cx="212271" cy="57150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D1EF86F2-B4BA-4CD8-A9E8-4CC99370A172}"/>
              </a:ext>
            </a:extLst>
          </p:cNvPr>
          <p:cNvGrpSpPr/>
          <p:nvPr/>
        </p:nvGrpSpPr>
        <p:grpSpPr>
          <a:xfrm>
            <a:off x="11391244" y="5692936"/>
            <a:ext cx="318406" cy="573096"/>
            <a:chOff x="5311649" y="5399778"/>
            <a:chExt cx="318406" cy="573096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xmlns="" id="{C31AB160-66BA-4A19-8638-D29D6C3BD8A7}"/>
                </a:ext>
              </a:extLst>
            </p:cNvPr>
            <p:cNvCxnSpPr/>
            <p:nvPr/>
          </p:nvCxnSpPr>
          <p:spPr>
            <a:xfrm flipH="1">
              <a:off x="5311649" y="5401374"/>
              <a:ext cx="212271" cy="57150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xmlns="" id="{971F36FB-94FF-4923-8586-79D163D6C859}"/>
                </a:ext>
              </a:extLst>
            </p:cNvPr>
            <p:cNvCxnSpPr/>
            <p:nvPr/>
          </p:nvCxnSpPr>
          <p:spPr>
            <a:xfrm flipH="1">
              <a:off x="5417784" y="5399778"/>
              <a:ext cx="212271" cy="57150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xmlns="" val="25084009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AC0E58F6-00BE-407F-940C-D10D5D4B2C6C}"/>
              </a:ext>
            </a:extLst>
          </p:cNvPr>
          <p:cNvSpPr/>
          <p:nvPr/>
        </p:nvSpPr>
        <p:spPr>
          <a:xfrm>
            <a:off x="963737" y="230861"/>
            <a:ext cx="1427967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Nãi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50C302CB-6800-44D0-80E3-E8415D228D84}"/>
              </a:ext>
            </a:extLst>
          </p:cNvPr>
          <p:cNvSpPr/>
          <p:nvPr/>
        </p:nvSpPr>
        <p:spPr>
          <a:xfrm>
            <a:off x="613008" y="268439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78B6F90-8FF6-47AD-9E3A-D93F38E53BB1}"/>
              </a:ext>
            </a:extLst>
          </p:cNvPr>
          <p:cNvSpPr txBox="1"/>
          <p:nvPr/>
        </p:nvSpPr>
        <p:spPr>
          <a:xfrm>
            <a:off x="3138055" y="181075"/>
            <a:ext cx="685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latin typeface=".VnAvant" panose="020B7200000000000000" pitchFamily="34" charset="0"/>
              </a:rPr>
              <a:t>Th¨m</a:t>
            </a:r>
            <a:r>
              <a:rPr lang="en-US" sz="4800" b="1" dirty="0">
                <a:latin typeface=".VnAvant" panose="020B7200000000000000" pitchFamily="34" charset="0"/>
              </a:rPr>
              <a:t> </a:t>
            </a:r>
            <a:r>
              <a:rPr lang="en-US" sz="4800" b="1" dirty="0" err="1" smtClean="0">
                <a:latin typeface=".VnAvant" panose="020B7200000000000000" pitchFamily="34" charset="0"/>
              </a:rPr>
              <a:t>v­ên</a:t>
            </a:r>
            <a:r>
              <a:rPr lang="en-US" sz="4800" b="1" dirty="0" smtClean="0">
                <a:latin typeface=".VnAvant" panose="020B7200000000000000" pitchFamily="34" charset="0"/>
              </a:rPr>
              <a:t> </a:t>
            </a:r>
            <a:r>
              <a:rPr lang="en-US" sz="4800" b="1" dirty="0" err="1">
                <a:latin typeface=".VnAvant" panose="020B7200000000000000" pitchFamily="34" charset="0"/>
              </a:rPr>
              <a:t>b¸ch</a:t>
            </a:r>
            <a:r>
              <a:rPr lang="en-US" sz="4800" b="1" dirty="0">
                <a:latin typeface=".VnAvant" panose="020B7200000000000000" pitchFamily="34" charset="0"/>
              </a:rPr>
              <a:t> </a:t>
            </a:r>
            <a:r>
              <a:rPr lang="en-US" sz="4800" b="1" dirty="0" err="1">
                <a:latin typeface=".VnAvant" panose="020B7200000000000000" pitchFamily="34" charset="0"/>
              </a:rPr>
              <a:t>thó</a:t>
            </a:r>
            <a:endParaRPr lang="en-US" sz="4800" b="1" dirty="0">
              <a:latin typeface=".VnAvant" panose="020B7200000000000000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216236" y="1171260"/>
            <a:ext cx="2119746" cy="3250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3129" y="1318912"/>
            <a:ext cx="11858762" cy="5439981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5340926" y="856840"/>
            <a:ext cx="311729" cy="19679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645791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479685" y="584616"/>
            <a:ext cx="7519727" cy="5954296"/>
            <a:chOff x="0" y="0"/>
            <a:chExt cx="7850909" cy="6220691"/>
          </a:xfrm>
        </p:grpSpPr>
        <p:sp>
          <p:nvSpPr>
            <p:cNvPr id="3092" name="矩形 4"/>
            <p:cNvSpPr>
              <a:spLocks noChangeArrowheads="1"/>
            </p:cNvSpPr>
            <p:nvPr/>
          </p:nvSpPr>
          <p:spPr bwMode="auto">
            <a:xfrm>
              <a:off x="0" y="0"/>
              <a:ext cx="7850909" cy="6220691"/>
            </a:xfrm>
            <a:prstGeom prst="rect">
              <a:avLst/>
            </a:prstGeom>
            <a:solidFill>
              <a:srgbClr val="00A0E9"/>
            </a:solidFill>
            <a:ln w="12700">
              <a:solidFill>
                <a:schemeClr val="tx2"/>
              </a:solidFill>
              <a:bevel/>
              <a:headEnd/>
              <a:tailEnd/>
            </a:ln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宋体" pitchFamily="2" charset="-122"/>
                <a:sym typeface="宋体" pitchFamily="2" charset="-122"/>
              </a:endParaRPr>
            </a:p>
          </p:txBody>
        </p:sp>
        <p:sp>
          <p:nvSpPr>
            <p:cNvPr id="3093" name="矩形 5"/>
            <p:cNvSpPr>
              <a:spLocks noChangeArrowheads="1"/>
            </p:cNvSpPr>
            <p:nvPr/>
          </p:nvSpPr>
          <p:spPr bwMode="auto">
            <a:xfrm>
              <a:off x="0" y="240147"/>
              <a:ext cx="7472218" cy="598054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2"/>
              </a:solidFill>
              <a:bevel/>
              <a:headEnd/>
              <a:tailEnd/>
            </a:ln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宋体" pitchFamily="2" charset="-122"/>
                <a:sym typeface="宋体" pitchFamily="2" charset="-122"/>
              </a:endParaRPr>
            </a:p>
          </p:txBody>
        </p:sp>
      </p:grpSp>
      <p:pic>
        <p:nvPicPr>
          <p:cNvPr id="4101" name="图片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18375" y="1249363"/>
            <a:ext cx="4725988" cy="560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文本框 17">
            <a:extLst>
              <a:ext uri="{FF2B5EF4-FFF2-40B4-BE49-F238E27FC236}">
                <a16:creationId xmlns:a16="http://schemas.microsoft.com/office/drawing/2014/main" xmlns="" id="{2F1DA88A-7510-4189-A82E-DD47BC764729}"/>
              </a:ext>
            </a:extLst>
          </p:cNvPr>
          <p:cNvSpPr txBox="1"/>
          <p:nvPr/>
        </p:nvSpPr>
        <p:spPr>
          <a:xfrm>
            <a:off x="2119999" y="1014085"/>
            <a:ext cx="3876382" cy="120032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7200" b="1" dirty="0" err="1">
                <a:solidFill>
                  <a:srgbClr val="FF0000"/>
                </a:solidFill>
                <a:latin typeface=".VnAvantH" panose="020B7200000000000000" pitchFamily="34" charset="0"/>
                <a:ea typeface="宋体" panose="02010600030101010101" pitchFamily="2" charset="-122"/>
                <a:cs typeface="+mn-ea"/>
                <a:sym typeface="+mn-lt"/>
              </a:rPr>
              <a:t>DÆn</a:t>
            </a:r>
            <a:r>
              <a:rPr lang="en-US" altLang="zh-CN" sz="7200" b="1" dirty="0">
                <a:solidFill>
                  <a:srgbClr val="FF0000"/>
                </a:solidFill>
                <a:latin typeface=".VnAvantH" panose="020B7200000000000000" pitchFamily="34" charset="0"/>
                <a:ea typeface="宋体" panose="02010600030101010101" pitchFamily="2" charset="-122"/>
                <a:cs typeface="+mn-ea"/>
                <a:sym typeface="+mn-lt"/>
              </a:rPr>
              <a:t> </a:t>
            </a:r>
            <a:r>
              <a:rPr lang="en-US" altLang="zh-CN" sz="7200" b="1" dirty="0" err="1">
                <a:solidFill>
                  <a:srgbClr val="FF0000"/>
                </a:solidFill>
                <a:latin typeface=".VnAvantH" panose="020B7200000000000000" pitchFamily="34" charset="0"/>
                <a:ea typeface="宋体" panose="02010600030101010101" pitchFamily="2" charset="-122"/>
                <a:cs typeface="+mn-ea"/>
                <a:sym typeface="+mn-lt"/>
              </a:rPr>
              <a:t>dß</a:t>
            </a:r>
            <a:endParaRPr kumimoji="0" lang="tr-TR" altLang="zh-CN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97007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10000" b="90000" l="10000" r="90000">
                        <a14:foregroundMark x1="20750" y1="24417" x2="22583" y2="23500"/>
                        <a14:foregroundMark x1="25833" y1="25000" x2="25833" y2="25000"/>
                        <a14:foregroundMark x1="20917" y1="28333" x2="20917" y2="28333"/>
                        <a14:foregroundMark x1="25583" y1="24083" x2="25583" y2="24083"/>
                        <a14:foregroundMark x1="36667" y1="17833" x2="36667" y2="17833"/>
                        <a14:foregroundMark x1="49250" y1="18417" x2="49250" y2="18417"/>
                        <a14:foregroundMark x1="47750" y1="18583" x2="47750" y2="18583"/>
                        <a14:foregroundMark x1="77667" y1="27417" x2="77667" y2="27417"/>
                        <a14:foregroundMark x1="82167" y1="39583" x2="86500" y2="34167"/>
                        <a14:foregroundMark x1="73917" y1="51917" x2="82583" y2="52500"/>
                        <a14:foregroundMark x1="24667" y1="50250" x2="20917" y2="51000"/>
                        <a14:foregroundMark x1="23167" y1="54917" x2="21833" y2="54750"/>
                        <a14:foregroundMark x1="22833" y1="38583" x2="22833" y2="38583"/>
                        <a14:foregroundMark x1="23750" y1="46250" x2="23750" y2="46250"/>
                        <a14:foregroundMark x1="31583" y1="50667" x2="31583" y2="50667"/>
                        <a14:foregroundMark x1="49333" y1="49583" x2="49333" y2="49583"/>
                        <a14:foregroundMark x1="44917" y1="30583" x2="44917" y2="30583"/>
                        <a14:foregroundMark x1="38000" y1="38833" x2="38000" y2="38833"/>
                        <a14:foregroundMark x1="37417" y1="38083" x2="37417" y2="38083"/>
                        <a14:foregroundMark x1="57167" y1="50333" x2="58167" y2="51250"/>
                        <a14:foregroundMark x1="48833" y1="44583" x2="48833" y2="44583"/>
                        <a14:foregroundMark x1="48083" y1="45750" x2="48083" y2="45750"/>
                        <a14:foregroundMark x1="46917" y1="47000" x2="46917" y2="47000"/>
                        <a14:foregroundMark x1="48583" y1="48167" x2="49500" y2="48167"/>
                        <a14:foregroundMark x1="47833" y1="44333" x2="47833" y2="44333"/>
                        <a14:foregroundMark x1="34917" y1="47667" x2="34917" y2="47667"/>
                        <a14:foregroundMark x1="36583" y1="47667" x2="36583" y2="47667"/>
                        <a14:foregroundMark x1="37083" y1="47917" x2="37083" y2="47917"/>
                        <a14:foregroundMark x1="34917" y1="46750" x2="34917" y2="46750"/>
                        <a14:foregroundMark x1="34917" y1="46750" x2="34917" y2="46750"/>
                        <a14:foregroundMark x1="27250" y1="43417" x2="27250" y2="43417"/>
                        <a14:foregroundMark x1="26333" y1="44833" x2="26333" y2="44833"/>
                        <a14:foregroundMark x1="26333" y1="43167" x2="26333" y2="43167"/>
                        <a14:backgroundMark x1="35583" y1="47583" x2="35583" y2="47583"/>
                        <a14:backgroundMark x1="36000" y1="46250" x2="37417" y2="48500"/>
                        <a14:backgroundMark x1="35417" y1="48417" x2="35417" y2="48417"/>
                        <a14:backgroundMark x1="26333" y1="43917" x2="26333" y2="43917"/>
                        <a14:backgroundMark x1="47083" y1="44667" x2="47083" y2="44667"/>
                        <a14:backgroundMark x1="53500" y1="38250" x2="53500" y2="38250"/>
                        <a14:backgroundMark x1="57333" y1="52250" x2="57333" y2="52250"/>
                        <a14:backgroundMark x1="67917" y1="46500" x2="67917" y2="46500"/>
                        <a14:backgroundMark x1="58000" y1="52250" x2="58000" y2="52250"/>
                        <a14:backgroundMark x1="48333" y1="50500" x2="48333" y2="50500"/>
                        <a14:backgroundMark x1="50000" y1="49917" x2="50000" y2="49917"/>
                        <a14:backgroundMark x1="74083" y1="42250" x2="74083" y2="42250"/>
                        <a14:backgroundMark x1="58000" y1="52667" x2="58000" y2="52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91201" y="67950"/>
            <a:ext cx="5449395" cy="7265859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7620000" y="1322781"/>
            <a:ext cx="1143000" cy="1224643"/>
            <a:chOff x="7891816" y="1049340"/>
            <a:chExt cx="1219200" cy="1224643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 xmlns="">
                    <a14:imgLayer r:embed="rId5">
                      <a14:imgEffect>
                        <a14:backgroundRemoval t="2667" b="96000" l="2679" r="98214">
                          <a14:foregroundMark x1="64732" y1="14222" x2="65625" y2="2667"/>
                          <a14:foregroundMark x1="13393" y1="19111" x2="6250" y2="22222"/>
                          <a14:foregroundMark x1="11161" y1="69333" x2="2679" y2="70222"/>
                          <a14:foregroundMark x1="62500" y1="82222" x2="60714" y2="96000"/>
                          <a14:foregroundMark x1="94196" y1="48889" x2="98214" y2="48889"/>
                          <a14:foregroundMark x1="56696" y1="50667" x2="56696" y2="50667"/>
                          <a14:foregroundMark x1="53571" y1="50667" x2="53571" y2="50667"/>
                          <a14:foregroundMark x1="49554" y1="37778" x2="60714" y2="51556"/>
                          <a14:foregroundMark x1="45982" y1="46667" x2="45982" y2="49778"/>
                          <a14:foregroundMark x1="45982" y1="49778" x2="45982" y2="49778"/>
                          <a14:foregroundMark x1="45982" y1="57333" x2="47768" y2="59556"/>
                          <a14:foregroundMark x1="51786" y1="60444" x2="51786" y2="60444"/>
                          <a14:foregroundMark x1="59821" y1="59556" x2="59821" y2="59556"/>
                          <a14:foregroundMark x1="59821" y1="56444" x2="60714" y2="47556"/>
                          <a14:foregroundMark x1="58929" y1="45778" x2="54911" y2="43556"/>
                          <a14:foregroundMark x1="55804" y1="35111" x2="37946" y2="47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891816" y="1049340"/>
              <a:ext cx="1219200" cy="1224643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8313179" y="1320086"/>
              <a:ext cx="44319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9258125" y="1253614"/>
            <a:ext cx="1118491" cy="1224643"/>
            <a:chOff x="9290661" y="1255087"/>
            <a:chExt cx="1219200" cy="1224643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 xmlns="">
                    <a14:imgLayer r:embed="rId5">
                      <a14:imgEffect>
                        <a14:backgroundRemoval t="2667" b="96000" l="2679" r="98214">
                          <a14:foregroundMark x1="64732" y1="14222" x2="65625" y2="2667"/>
                          <a14:foregroundMark x1="13393" y1="19111" x2="6250" y2="22222"/>
                          <a14:foregroundMark x1="11161" y1="69333" x2="2679" y2="70222"/>
                          <a14:foregroundMark x1="62500" y1="82222" x2="60714" y2="96000"/>
                          <a14:foregroundMark x1="94196" y1="48889" x2="98214" y2="48889"/>
                          <a14:foregroundMark x1="56696" y1="50667" x2="56696" y2="50667"/>
                          <a14:foregroundMark x1="53571" y1="50667" x2="53571" y2="50667"/>
                          <a14:foregroundMark x1="49554" y1="37778" x2="60714" y2="51556"/>
                          <a14:foregroundMark x1="45982" y1="46667" x2="45982" y2="49778"/>
                          <a14:foregroundMark x1="45982" y1="49778" x2="45982" y2="49778"/>
                          <a14:foregroundMark x1="45982" y1="57333" x2="47768" y2="59556"/>
                          <a14:foregroundMark x1="51786" y1="60444" x2="51786" y2="60444"/>
                          <a14:foregroundMark x1="59821" y1="59556" x2="59821" y2="59556"/>
                          <a14:foregroundMark x1="59821" y1="56444" x2="60714" y2="47556"/>
                          <a14:foregroundMark x1="58929" y1="45778" x2="54911" y2="43556"/>
                          <a14:foregroundMark x1="55804" y1="35111" x2="37946" y2="47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9290661" y="1255087"/>
              <a:ext cx="1219200" cy="1224643"/>
            </a:xfrm>
            <a:prstGeom prst="rect">
              <a:avLst/>
            </a:prstGeom>
          </p:spPr>
        </p:pic>
        <p:sp>
          <p:nvSpPr>
            <p:cNvPr id="42" name="TextBox 41"/>
            <p:cNvSpPr txBox="1"/>
            <p:nvPr/>
          </p:nvSpPr>
          <p:spPr>
            <a:xfrm>
              <a:off x="9706682" y="1518866"/>
              <a:ext cx="45290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8635109" y="2673626"/>
            <a:ext cx="1246030" cy="1224643"/>
            <a:chOff x="8635565" y="2550973"/>
            <a:chExt cx="1219200" cy="1224643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 xmlns="">
                    <a14:imgLayer r:embed="rId5">
                      <a14:imgEffect>
                        <a14:backgroundRemoval t="2667" b="96000" l="2679" r="98214">
                          <a14:foregroundMark x1="64732" y1="14222" x2="65625" y2="2667"/>
                          <a14:foregroundMark x1="13393" y1="19111" x2="6250" y2="22222"/>
                          <a14:foregroundMark x1="11161" y1="69333" x2="2679" y2="70222"/>
                          <a14:foregroundMark x1="62500" y1="82222" x2="60714" y2="96000"/>
                          <a14:foregroundMark x1="94196" y1="48889" x2="98214" y2="48889"/>
                          <a14:foregroundMark x1="56696" y1="50667" x2="56696" y2="50667"/>
                          <a14:foregroundMark x1="53571" y1="50667" x2="53571" y2="50667"/>
                          <a14:foregroundMark x1="49554" y1="37778" x2="60714" y2="51556"/>
                          <a14:foregroundMark x1="45982" y1="46667" x2="45982" y2="49778"/>
                          <a14:foregroundMark x1="45982" y1="49778" x2="45982" y2="49778"/>
                          <a14:foregroundMark x1="45982" y1="57333" x2="47768" y2="59556"/>
                          <a14:foregroundMark x1="51786" y1="60444" x2="51786" y2="60444"/>
                          <a14:foregroundMark x1="59821" y1="59556" x2="59821" y2="59556"/>
                          <a14:foregroundMark x1="59821" y1="56444" x2="60714" y2="47556"/>
                          <a14:foregroundMark x1="58929" y1="45778" x2="54911" y2="43556"/>
                          <a14:foregroundMark x1="55804" y1="35111" x2="37946" y2="47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8635565" y="2550973"/>
              <a:ext cx="1219200" cy="1224643"/>
            </a:xfrm>
            <a:prstGeom prst="rect">
              <a:avLst/>
            </a:prstGeom>
          </p:spPr>
        </p:pic>
        <p:sp>
          <p:nvSpPr>
            <p:cNvPr id="43" name="TextBox 42"/>
            <p:cNvSpPr txBox="1"/>
            <p:nvPr/>
          </p:nvSpPr>
          <p:spPr>
            <a:xfrm>
              <a:off x="9026857" y="2840128"/>
              <a:ext cx="40655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6914949" y="2421674"/>
            <a:ext cx="1276551" cy="1224643"/>
            <a:chOff x="7282216" y="2222765"/>
            <a:chExt cx="1219200" cy="122464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 xmlns="">
                    <a14:imgLayer r:embed="rId5">
                      <a14:imgEffect>
                        <a14:backgroundRemoval t="2667" b="96000" l="2679" r="98214">
                          <a14:foregroundMark x1="64732" y1="14222" x2="65625" y2="2667"/>
                          <a14:foregroundMark x1="13393" y1="19111" x2="6250" y2="22222"/>
                          <a14:foregroundMark x1="11161" y1="69333" x2="2679" y2="70222"/>
                          <a14:foregroundMark x1="62500" y1="82222" x2="60714" y2="96000"/>
                          <a14:foregroundMark x1="94196" y1="48889" x2="98214" y2="48889"/>
                          <a14:foregroundMark x1="56696" y1="50667" x2="56696" y2="50667"/>
                          <a14:foregroundMark x1="53571" y1="50667" x2="53571" y2="50667"/>
                          <a14:foregroundMark x1="49554" y1="37778" x2="60714" y2="51556"/>
                          <a14:foregroundMark x1="45982" y1="46667" x2="45982" y2="49778"/>
                          <a14:foregroundMark x1="45982" y1="49778" x2="45982" y2="49778"/>
                          <a14:foregroundMark x1="45982" y1="57333" x2="47768" y2="59556"/>
                          <a14:foregroundMark x1="51786" y1="60444" x2="51786" y2="60444"/>
                          <a14:foregroundMark x1="59821" y1="59556" x2="59821" y2="59556"/>
                          <a14:foregroundMark x1="59821" y1="56444" x2="60714" y2="47556"/>
                          <a14:foregroundMark x1="58929" y1="45778" x2="54911" y2="43556"/>
                          <a14:foregroundMark x1="55804" y1="35111" x2="37946" y2="47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282216" y="2222765"/>
              <a:ext cx="1219200" cy="1224643"/>
            </a:xfrm>
            <a:prstGeom prst="rect">
              <a:avLst/>
            </a:prstGeom>
          </p:spPr>
        </p:pic>
        <p:sp>
          <p:nvSpPr>
            <p:cNvPr id="45" name="TextBox 44"/>
            <p:cNvSpPr txBox="1"/>
            <p:nvPr/>
          </p:nvSpPr>
          <p:spPr>
            <a:xfrm>
              <a:off x="7692702" y="2516963"/>
              <a:ext cx="39683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4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351108" y="2882491"/>
            <a:ext cx="6210715" cy="3057395"/>
            <a:chOff x="-5334000" y="-94484"/>
            <a:chExt cx="6210715" cy="3057395"/>
          </a:xfrm>
        </p:grpSpPr>
        <p:sp>
          <p:nvSpPr>
            <p:cNvPr id="46" name="Cloud 45"/>
            <p:cNvSpPr/>
            <p:nvPr/>
          </p:nvSpPr>
          <p:spPr>
            <a:xfrm>
              <a:off x="-5334000" y="-94484"/>
              <a:ext cx="6210715" cy="3057395"/>
            </a:xfrm>
            <a:prstGeom prst="cloud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         </a:t>
              </a:r>
              <a:r>
                <a:rPr lang="en-US" sz="3200" b="1" dirty="0" err="1">
                  <a:solidFill>
                    <a:srgbClr val="FF0000"/>
                  </a:solidFill>
                  <a:latin typeface="VNI-Avo" pitchFamily="2" charset="0"/>
                  <a:cs typeface="Times New Roman" pitchFamily="18" charset="0"/>
                </a:rPr>
                <a:t>Haõy</a:t>
              </a:r>
              <a:r>
                <a:rPr lang="en-US" sz="3200" b="1" dirty="0">
                  <a:solidFill>
                    <a:srgbClr val="FF0000"/>
                  </a:solidFill>
                  <a:latin typeface="VNI-Avo" pitchFamily="2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VNI-Avo" pitchFamily="2" charset="0"/>
                  <a:cs typeface="Times New Roman" pitchFamily="18" charset="0"/>
                </a:rPr>
                <a:t>ñoïc</a:t>
              </a:r>
              <a:r>
                <a:rPr lang="en-US" sz="3200" b="1" dirty="0">
                  <a:solidFill>
                    <a:srgbClr val="FF0000"/>
                  </a:solidFill>
                  <a:latin typeface="VNI-Avo" pitchFamily="2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VNI-Avo" pitchFamily="2" charset="0"/>
                  <a:cs typeface="Times New Roman" pitchFamily="18" charset="0"/>
                </a:rPr>
                <a:t>naøo</a:t>
              </a:r>
              <a:endParaRPr lang="en-US" sz="3200" b="1" dirty="0">
                <a:solidFill>
                  <a:srgbClr val="FF0000"/>
                </a:solidFill>
                <a:latin typeface="VNI-Avo" pitchFamily="2" charset="0"/>
                <a:cs typeface="Times New Roman" pitchFamily="18" charset="0"/>
              </a:endParaRPr>
            </a:p>
            <a:p>
              <a:r>
                <a:rPr lang="en-US" sz="3600" b="1" dirty="0" err="1">
                  <a:solidFill>
                    <a:srgbClr val="000099"/>
                  </a:solidFill>
                  <a:latin typeface="VNI-Avo" pitchFamily="2" charset="0"/>
                  <a:cs typeface="Times New Roman" pitchFamily="18" charset="0"/>
                </a:rPr>
                <a:t>Gh</a:t>
              </a:r>
              <a:r>
                <a:rPr lang="en-US" sz="3600" b="1" dirty="0">
                  <a:solidFill>
                    <a:srgbClr val="000099"/>
                  </a:solidFill>
                  <a:latin typeface="VNI-Avo" pitchFamily="2" charset="0"/>
                  <a:cs typeface="Times New Roman" pitchFamily="18" charset="0"/>
                </a:rPr>
                <a:t> - </a:t>
              </a:r>
              <a:r>
                <a:rPr lang="en-US" sz="3600" b="1" dirty="0" err="1">
                  <a:solidFill>
                    <a:srgbClr val="000099"/>
                  </a:solidFill>
                  <a:latin typeface="VNI-Avo" pitchFamily="2" charset="0"/>
                  <a:cs typeface="Times New Roman" pitchFamily="18" charset="0"/>
                </a:rPr>
                <a:t>gh</a:t>
              </a:r>
              <a:r>
                <a:rPr lang="en-US" sz="3600" b="1" dirty="0">
                  <a:solidFill>
                    <a:srgbClr val="000099"/>
                  </a:solidFill>
                  <a:latin typeface="VNI-Avo" pitchFamily="2" charset="0"/>
                  <a:cs typeface="Times New Roman" pitchFamily="18" charset="0"/>
                </a:rPr>
                <a:t>    Nh - </a:t>
              </a:r>
              <a:r>
                <a:rPr lang="en-US" sz="3600" b="1" dirty="0" err="1">
                  <a:solidFill>
                    <a:srgbClr val="000099"/>
                  </a:solidFill>
                  <a:latin typeface="VNI-Avo" pitchFamily="2" charset="0"/>
                  <a:cs typeface="Times New Roman" pitchFamily="18" charset="0"/>
                </a:rPr>
                <a:t>nh</a:t>
              </a:r>
              <a:endParaRPr lang="en-US" sz="3600" b="1" dirty="0">
                <a:solidFill>
                  <a:srgbClr val="000099"/>
                </a:solidFill>
                <a:latin typeface="VNI-Avo" pitchFamily="2" charset="0"/>
                <a:cs typeface="Times New Roman" pitchFamily="18" charset="0"/>
              </a:endParaRPr>
            </a:p>
            <a:p>
              <a:r>
                <a:rPr lang="en-US" sz="3600" b="1" dirty="0" err="1">
                  <a:solidFill>
                    <a:srgbClr val="000099"/>
                  </a:solidFill>
                  <a:latin typeface="VNI-Avo" pitchFamily="2" charset="0"/>
                  <a:cs typeface="Times New Roman" pitchFamily="18" charset="0"/>
                </a:rPr>
                <a:t>gheï</a:t>
              </a:r>
              <a:r>
                <a:rPr lang="en-US" sz="3600" b="1" dirty="0">
                  <a:solidFill>
                    <a:srgbClr val="000099"/>
                  </a:solidFill>
                  <a:latin typeface="VNI-Avo" pitchFamily="2" charset="0"/>
                  <a:cs typeface="Times New Roman" pitchFamily="18" charset="0"/>
                </a:rPr>
                <a:t>    </a:t>
              </a:r>
              <a:r>
                <a:rPr lang="en-US" sz="3600" b="1" dirty="0" err="1">
                  <a:solidFill>
                    <a:srgbClr val="000099"/>
                  </a:solidFill>
                  <a:latin typeface="VNI-Avo" pitchFamily="2" charset="0"/>
                  <a:cs typeface="Times New Roman" pitchFamily="18" charset="0"/>
                </a:rPr>
                <a:t>gheá</a:t>
              </a:r>
              <a:r>
                <a:rPr lang="en-US" sz="3600" b="1" dirty="0">
                  <a:solidFill>
                    <a:srgbClr val="000099"/>
                  </a:solidFill>
                  <a:latin typeface="VNI-Avo" pitchFamily="2" charset="0"/>
                  <a:cs typeface="Times New Roman" pitchFamily="18" charset="0"/>
                </a:rPr>
                <a:t>     </a:t>
              </a:r>
              <a:r>
                <a:rPr lang="en-US" sz="3600" b="1" dirty="0" err="1">
                  <a:solidFill>
                    <a:srgbClr val="000099"/>
                  </a:solidFill>
                  <a:latin typeface="VNI-Avo" pitchFamily="2" charset="0"/>
                  <a:cs typeface="Times New Roman" pitchFamily="18" charset="0"/>
                </a:rPr>
                <a:t>ghi</a:t>
              </a:r>
              <a:endParaRPr lang="en-US" sz="3600" b="1" dirty="0">
                <a:solidFill>
                  <a:srgbClr val="000099"/>
                </a:solidFill>
                <a:latin typeface="VNI-Avo" pitchFamily="2" charset="0"/>
                <a:cs typeface="Times New Roman" pitchFamily="18" charset="0"/>
              </a:endParaRPr>
            </a:p>
            <a:p>
              <a:r>
                <a:rPr lang="en-US" sz="3600" b="1" dirty="0" err="1">
                  <a:solidFill>
                    <a:srgbClr val="000099"/>
                  </a:solidFill>
                  <a:latin typeface="VNI-Avo" pitchFamily="2" charset="0"/>
                  <a:cs typeface="Times New Roman" pitchFamily="18" charset="0"/>
                </a:rPr>
                <a:t>nhaø</a:t>
              </a:r>
              <a:r>
                <a:rPr lang="en-US" sz="3600" b="1" dirty="0">
                  <a:solidFill>
                    <a:srgbClr val="000099"/>
                  </a:solidFill>
                  <a:latin typeface="VNI-Avo" pitchFamily="2" charset="0"/>
                  <a:cs typeface="Times New Roman" pitchFamily="18" charset="0"/>
                </a:rPr>
                <a:t>    </a:t>
              </a:r>
              <a:r>
                <a:rPr lang="en-US" sz="3600" b="1" dirty="0" err="1">
                  <a:solidFill>
                    <a:srgbClr val="000099"/>
                  </a:solidFill>
                  <a:latin typeface="VNI-Avo" pitchFamily="2" charset="0"/>
                  <a:cs typeface="Times New Roman" pitchFamily="18" charset="0"/>
                </a:rPr>
                <a:t>nhoû</a:t>
              </a:r>
              <a:r>
                <a:rPr lang="en-US" sz="3600" b="1" dirty="0">
                  <a:solidFill>
                    <a:srgbClr val="000099"/>
                  </a:solidFill>
                  <a:latin typeface="VNI-Avo" pitchFamily="2" charset="0"/>
                  <a:cs typeface="Times New Roman" pitchFamily="18" charset="0"/>
                </a:rPr>
                <a:t> </a:t>
              </a:r>
              <a:endParaRPr lang="en-US" sz="36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6146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 xmlns="">
                    <a14:imgLayer r:embed="rId7">
                      <a14:imgEffect>
                        <a14:backgroundRemoval t="526" b="94737" l="9690" r="89535">
                          <a14:foregroundMark x1="80620" y1="95263" x2="80620" y2="95263"/>
                          <a14:foregroundMark x1="52326" y1="3684" x2="50775" y2="52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419600" y="252193"/>
              <a:ext cx="989658" cy="7290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5" name="Group 4"/>
          <p:cNvGrpSpPr/>
          <p:nvPr/>
        </p:nvGrpSpPr>
        <p:grpSpPr>
          <a:xfrm>
            <a:off x="2005220" y="4335970"/>
            <a:ext cx="4718603" cy="1888435"/>
            <a:chOff x="202442" y="378562"/>
            <a:chExt cx="4718603" cy="1888435"/>
          </a:xfrm>
        </p:grpSpPr>
        <p:sp>
          <p:nvSpPr>
            <p:cNvPr id="21" name="Rounded Rectangle 20"/>
            <p:cNvSpPr/>
            <p:nvPr/>
          </p:nvSpPr>
          <p:spPr>
            <a:xfrm>
              <a:off x="202442" y="378562"/>
              <a:ext cx="4718603" cy="1888435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3600" b="1" dirty="0" err="1">
                  <a:solidFill>
                    <a:srgbClr val="FF0000"/>
                  </a:solidFill>
                  <a:latin typeface="VNI-Avo" pitchFamily="2" charset="0"/>
                  <a:cs typeface="Times New Roman" pitchFamily="18" charset="0"/>
                </a:rPr>
                <a:t>Haõy</a:t>
              </a:r>
              <a:r>
                <a:rPr lang="en-US" sz="3600" b="1" dirty="0">
                  <a:solidFill>
                    <a:srgbClr val="FF0000"/>
                  </a:solidFill>
                  <a:latin typeface="VNI-Avo" pitchFamily="2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VNI-Avo" pitchFamily="2" charset="0"/>
                  <a:cs typeface="Times New Roman" pitchFamily="18" charset="0"/>
                </a:rPr>
                <a:t>ñoïc</a:t>
              </a:r>
              <a:r>
                <a:rPr lang="en-US" sz="3600" b="1" dirty="0">
                  <a:solidFill>
                    <a:srgbClr val="FF0000"/>
                  </a:solidFill>
                  <a:latin typeface="VNI-Avo" pitchFamily="2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VNI-Avo" pitchFamily="2" charset="0"/>
                  <a:cs typeface="Times New Roman" pitchFamily="18" charset="0"/>
                </a:rPr>
                <a:t>naøo</a:t>
              </a:r>
              <a:endParaRPr lang="en-US" sz="3600" b="1" dirty="0">
                <a:solidFill>
                  <a:srgbClr val="FF0000"/>
                </a:solidFill>
                <a:latin typeface="VNI-Avo" pitchFamily="2" charset="0"/>
                <a:cs typeface="Times New Roman" pitchFamily="18" charset="0"/>
              </a:endParaRPr>
            </a:p>
            <a:p>
              <a:pPr algn="ctr"/>
              <a:r>
                <a:rPr lang="en-US" sz="3600" b="1" dirty="0" err="1">
                  <a:solidFill>
                    <a:srgbClr val="000099"/>
                  </a:solidFill>
                  <a:latin typeface="VNI-Avo" pitchFamily="2" charset="0"/>
                  <a:cs typeface="Times New Roman" pitchFamily="18" charset="0"/>
                </a:rPr>
                <a:t>gheï</a:t>
              </a:r>
              <a:r>
                <a:rPr lang="en-US" sz="3600" b="1" dirty="0">
                  <a:solidFill>
                    <a:srgbClr val="000099"/>
                  </a:solidFill>
                  <a:latin typeface="VNI-Avo" pitchFamily="2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0099"/>
                  </a:solidFill>
                  <a:latin typeface="VNI-Avo" pitchFamily="2" charset="0"/>
                  <a:cs typeface="Times New Roman" pitchFamily="18" charset="0"/>
                </a:rPr>
                <a:t>ñoû</a:t>
              </a:r>
              <a:r>
                <a:rPr lang="en-US" sz="3600" b="1" dirty="0">
                  <a:solidFill>
                    <a:srgbClr val="000099"/>
                  </a:solidFill>
                  <a:latin typeface="VNI-Avo" pitchFamily="2" charset="0"/>
                  <a:cs typeface="Times New Roman" pitchFamily="18" charset="0"/>
                </a:rPr>
                <a:t>   </a:t>
              </a:r>
              <a:r>
                <a:rPr lang="en-US" sz="3600" b="1" dirty="0" err="1">
                  <a:solidFill>
                    <a:srgbClr val="000099"/>
                  </a:solidFill>
                  <a:latin typeface="VNI-Avo" pitchFamily="2" charset="0"/>
                  <a:cs typeface="Times New Roman" pitchFamily="18" charset="0"/>
                </a:rPr>
                <a:t>ghi</a:t>
              </a:r>
              <a:r>
                <a:rPr lang="en-US" sz="3600" b="1" dirty="0">
                  <a:solidFill>
                    <a:srgbClr val="000099"/>
                  </a:solidFill>
                  <a:latin typeface="VNI-Avo" pitchFamily="2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0099"/>
                  </a:solidFill>
                  <a:latin typeface="VNI-Avo" pitchFamily="2" charset="0"/>
                  <a:cs typeface="Times New Roman" pitchFamily="18" charset="0"/>
                </a:rPr>
                <a:t>nhôù</a:t>
              </a:r>
              <a:endParaRPr lang="en-US" sz="3600" b="1" dirty="0">
                <a:solidFill>
                  <a:srgbClr val="000099"/>
                </a:solidFill>
                <a:latin typeface="VNI-Avo" pitchFamily="2" charset="0"/>
                <a:cs typeface="Times New Roman" pitchFamily="18" charset="0"/>
              </a:endParaRPr>
            </a:p>
            <a:p>
              <a:pPr algn="ctr"/>
              <a:r>
                <a:rPr lang="en-US" sz="3600" b="1" dirty="0" err="1">
                  <a:solidFill>
                    <a:srgbClr val="000099"/>
                  </a:solidFill>
                  <a:latin typeface="VNI-Avo" pitchFamily="2" charset="0"/>
                  <a:cs typeface="Times New Roman" pitchFamily="18" charset="0"/>
                </a:rPr>
                <a:t>gheá</a:t>
              </a:r>
              <a:r>
                <a:rPr lang="en-US" sz="3600" b="1" dirty="0">
                  <a:solidFill>
                    <a:srgbClr val="000099"/>
                  </a:solidFill>
                  <a:latin typeface="VNI-Avo" pitchFamily="2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0099"/>
                  </a:solidFill>
                  <a:latin typeface="VNI-Avo" pitchFamily="2" charset="0"/>
                  <a:cs typeface="Times New Roman" pitchFamily="18" charset="0"/>
                </a:rPr>
                <a:t>ñaù</a:t>
              </a:r>
              <a:r>
                <a:rPr lang="en-US" sz="3600" b="1" dirty="0">
                  <a:solidFill>
                    <a:srgbClr val="000099"/>
                  </a:solidFill>
                  <a:latin typeface="VNI-Avo" pitchFamily="2" charset="0"/>
                  <a:cs typeface="Times New Roman" pitchFamily="18" charset="0"/>
                </a:rPr>
                <a:t>   </a:t>
              </a:r>
              <a:r>
                <a:rPr lang="en-US" sz="3600" b="1" dirty="0" err="1">
                  <a:solidFill>
                    <a:srgbClr val="000099"/>
                  </a:solidFill>
                  <a:latin typeface="VNI-Avo" pitchFamily="2" charset="0"/>
                  <a:cs typeface="Times New Roman" pitchFamily="18" charset="0"/>
                </a:rPr>
                <a:t>nhoå</a:t>
              </a:r>
              <a:r>
                <a:rPr lang="en-US" sz="3600" b="1" dirty="0">
                  <a:solidFill>
                    <a:srgbClr val="000099"/>
                  </a:solidFill>
                  <a:latin typeface="VNI-Avo" pitchFamily="2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0099"/>
                  </a:solidFill>
                  <a:latin typeface="VNI-Avo" pitchFamily="2" charset="0"/>
                  <a:cs typeface="Times New Roman" pitchFamily="18" charset="0"/>
                </a:rPr>
                <a:t>coû</a:t>
              </a:r>
              <a:endParaRPr lang="en-US" sz="3600" b="1" dirty="0">
                <a:solidFill>
                  <a:srgbClr val="000099"/>
                </a:solidFill>
                <a:latin typeface="VNI-Avo" pitchFamily="2" charset="0"/>
                <a:cs typeface="Times New Roman" pitchFamily="18" charset="0"/>
              </a:endParaRPr>
            </a:p>
          </p:txBody>
        </p:sp>
        <p:pic>
          <p:nvPicPr>
            <p:cNvPr id="6147" name="Picture 3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620" y="378562"/>
              <a:ext cx="993775" cy="7318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3" name="Group 2"/>
          <p:cNvGrpSpPr/>
          <p:nvPr/>
        </p:nvGrpSpPr>
        <p:grpSpPr>
          <a:xfrm>
            <a:off x="1524000" y="4335971"/>
            <a:ext cx="5199822" cy="1888435"/>
            <a:chOff x="134178" y="2673625"/>
            <a:chExt cx="5199822" cy="1888435"/>
          </a:xfrm>
        </p:grpSpPr>
        <p:sp>
          <p:nvSpPr>
            <p:cNvPr id="49" name="Rounded Rectangle 48"/>
            <p:cNvSpPr/>
            <p:nvPr/>
          </p:nvSpPr>
          <p:spPr>
            <a:xfrm>
              <a:off x="134178" y="2673625"/>
              <a:ext cx="5199822" cy="1888435"/>
            </a:xfrm>
            <a:prstGeom prst="round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  </a:t>
              </a:r>
              <a:r>
                <a:rPr lang="en-US" sz="2800" b="1" dirty="0" err="1">
                  <a:solidFill>
                    <a:srgbClr val="FF0000"/>
                  </a:solidFill>
                  <a:latin typeface="VNI-Avo" pitchFamily="2" charset="0"/>
                  <a:cs typeface="Times New Roman" pitchFamily="18" charset="0"/>
                </a:rPr>
                <a:t>Ñoïc</a:t>
              </a:r>
              <a:r>
                <a:rPr lang="en-US" sz="2800" b="1" dirty="0">
                  <a:solidFill>
                    <a:srgbClr val="FF0000"/>
                  </a:solidFill>
                  <a:latin typeface="VNI-Avo" pitchFamily="2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VNI-Avo" pitchFamily="2" charset="0"/>
                  <a:cs typeface="Times New Roman" pitchFamily="18" charset="0"/>
                </a:rPr>
                <a:t>vaø</a:t>
              </a:r>
              <a:r>
                <a:rPr lang="en-US" sz="2800" b="1" dirty="0">
                  <a:solidFill>
                    <a:srgbClr val="FF0000"/>
                  </a:solidFill>
                  <a:latin typeface="VNI-Avo" pitchFamily="2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VNI-Avo" pitchFamily="2" charset="0"/>
                  <a:cs typeface="Times New Roman" pitchFamily="18" charset="0"/>
                </a:rPr>
                <a:t>tìm</a:t>
              </a:r>
              <a:r>
                <a:rPr lang="en-US" sz="2800" b="1" dirty="0">
                  <a:solidFill>
                    <a:srgbClr val="FF0000"/>
                  </a:solidFill>
                  <a:latin typeface="VNI-Avo" pitchFamily="2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VNI-Avo" pitchFamily="2" charset="0"/>
                  <a:cs typeface="Times New Roman" pitchFamily="18" charset="0"/>
                </a:rPr>
                <a:t>tieáng</a:t>
              </a:r>
              <a:r>
                <a:rPr lang="en-US" sz="2800" b="1" dirty="0">
                  <a:solidFill>
                    <a:srgbClr val="FF0000"/>
                  </a:solidFill>
                  <a:latin typeface="VNI-Avo" pitchFamily="2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VNI-Avo" pitchFamily="2" charset="0"/>
                  <a:cs typeface="Times New Roman" pitchFamily="18" charset="0"/>
                </a:rPr>
                <a:t>coù</a:t>
              </a:r>
              <a:r>
                <a:rPr lang="en-US" sz="2800" b="1" dirty="0">
                  <a:solidFill>
                    <a:srgbClr val="FF0000"/>
                  </a:solidFill>
                  <a:latin typeface="VNI-Avo" pitchFamily="2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VNI-Avo" pitchFamily="2" charset="0"/>
                  <a:cs typeface="Times New Roman" pitchFamily="18" charset="0"/>
                </a:rPr>
                <a:t>aâm</a:t>
              </a:r>
              <a:r>
                <a:rPr lang="en-US" sz="2800" b="1" dirty="0">
                  <a:solidFill>
                    <a:srgbClr val="FF0000"/>
                  </a:solidFill>
                  <a:latin typeface="VNI-Avo" pitchFamily="2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VNI-Avo" pitchFamily="2" charset="0"/>
                  <a:cs typeface="Times New Roman" pitchFamily="18" charset="0"/>
                </a:rPr>
                <a:t>gh</a:t>
              </a:r>
              <a:r>
                <a:rPr lang="en-US" sz="2800" b="1" dirty="0">
                  <a:solidFill>
                    <a:srgbClr val="FF0000"/>
                  </a:solidFill>
                  <a:latin typeface="VNI-Avo" pitchFamily="2" charset="0"/>
                  <a:cs typeface="Times New Roman" pitchFamily="18" charset="0"/>
                </a:rPr>
                <a:t>, </a:t>
              </a:r>
              <a:r>
                <a:rPr lang="en-US" sz="2800" b="1" dirty="0" err="1">
                  <a:solidFill>
                    <a:srgbClr val="FF0000"/>
                  </a:solidFill>
                  <a:latin typeface="VNI-Avo" pitchFamily="2" charset="0"/>
                  <a:cs typeface="Times New Roman" pitchFamily="18" charset="0"/>
                </a:rPr>
                <a:t>nh</a:t>
              </a:r>
              <a:endParaRPr lang="en-US" sz="2800" b="1" dirty="0">
                <a:solidFill>
                  <a:srgbClr val="FF0000"/>
                </a:solidFill>
                <a:latin typeface="VNI-Avo" pitchFamily="2" charset="0"/>
                <a:cs typeface="Times New Roman" pitchFamily="18" charset="0"/>
              </a:endParaRPr>
            </a:p>
            <a:p>
              <a:pPr algn="ctr"/>
              <a:r>
                <a:rPr lang="en-US" sz="3200" b="1" dirty="0" err="1">
                  <a:solidFill>
                    <a:schemeClr val="tx2"/>
                  </a:solidFill>
                  <a:latin typeface="VNI-Avo" pitchFamily="2" charset="0"/>
                  <a:cs typeface="Times New Roman" pitchFamily="18" charset="0"/>
                </a:rPr>
                <a:t>Meï</a:t>
              </a:r>
              <a:r>
                <a:rPr lang="en-US" sz="3200" b="1" dirty="0">
                  <a:solidFill>
                    <a:schemeClr val="tx2"/>
                  </a:solidFill>
                  <a:latin typeface="VNI-Avo" pitchFamily="2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chemeClr val="tx2"/>
                  </a:solidFill>
                  <a:latin typeface="VNI-Avo" pitchFamily="2" charset="0"/>
                  <a:cs typeface="Times New Roman" pitchFamily="18" charset="0"/>
                </a:rPr>
                <a:t>nhôø</a:t>
              </a:r>
              <a:r>
                <a:rPr lang="en-US" sz="3200" b="1" dirty="0">
                  <a:solidFill>
                    <a:schemeClr val="tx2"/>
                  </a:solidFill>
                  <a:latin typeface="VNI-Avo" pitchFamily="2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chemeClr val="tx2"/>
                  </a:solidFill>
                  <a:latin typeface="VNI-Avo" pitchFamily="2" charset="0"/>
                  <a:cs typeface="Times New Roman" pitchFamily="18" charset="0"/>
                </a:rPr>
                <a:t>Haø</a:t>
              </a:r>
              <a:r>
                <a:rPr lang="en-US" sz="3200" b="1" dirty="0">
                  <a:solidFill>
                    <a:schemeClr val="tx2"/>
                  </a:solidFill>
                  <a:latin typeface="VNI-Avo" pitchFamily="2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chemeClr val="tx2"/>
                  </a:solidFill>
                  <a:latin typeface="VNI-Avo" pitchFamily="2" charset="0"/>
                  <a:cs typeface="Times New Roman" pitchFamily="18" charset="0"/>
                </a:rPr>
                <a:t>beâ</a:t>
              </a:r>
              <a:r>
                <a:rPr lang="en-US" sz="3200" b="1" dirty="0">
                  <a:solidFill>
                    <a:schemeClr val="tx2"/>
                  </a:solidFill>
                  <a:latin typeface="VNI-Avo" pitchFamily="2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chemeClr val="tx2"/>
                  </a:solidFill>
                  <a:latin typeface="VNI-Avo" pitchFamily="2" charset="0"/>
                  <a:cs typeface="Times New Roman" pitchFamily="18" charset="0"/>
                </a:rPr>
                <a:t>gheá</a:t>
              </a:r>
              <a:r>
                <a:rPr lang="en-US" sz="3200" b="1" dirty="0">
                  <a:solidFill>
                    <a:schemeClr val="tx2"/>
                  </a:solidFill>
                  <a:latin typeface="VNI-Avo" pitchFamily="2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chemeClr val="tx2"/>
                  </a:solidFill>
                  <a:latin typeface="VNI-Avo" pitchFamily="2" charset="0"/>
                  <a:cs typeface="Times New Roman" pitchFamily="18" charset="0"/>
                </a:rPr>
                <a:t>nhoû</a:t>
              </a:r>
              <a:r>
                <a:rPr lang="en-US" sz="3200" b="1" dirty="0">
                  <a:solidFill>
                    <a:schemeClr val="tx2"/>
                  </a:solidFill>
                  <a:latin typeface="VNI-Avo" pitchFamily="2" charset="0"/>
                  <a:cs typeface="Times New Roman" pitchFamily="18" charset="0"/>
                </a:rPr>
                <a:t>.</a:t>
              </a:r>
              <a:endParaRPr 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6148" name="Picture 4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 xmlns="">
                    <a14:imgLayer r:embed="rId10">
                      <a14:imgEffect>
                        <a14:backgroundRemoval t="3125" b="95536" l="0" r="96429">
                          <a14:foregroundMark x1="65714" y1="13393" x2="67143" y2="8929"/>
                          <a14:foregroundMark x1="42857" y1="17857" x2="42857" y2="17857"/>
                          <a14:foregroundMark x1="51429" y1="15179" x2="57143" y2="3571"/>
                          <a14:foregroundMark x1="58571" y1="84821" x2="58571" y2="84821"/>
                          <a14:foregroundMark x1="52857" y1="95536" x2="52857" y2="95536"/>
                          <a14:foregroundMark x1="96429" y1="33036" x2="96429" y2="330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431" y="2720078"/>
              <a:ext cx="579437" cy="9262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4" name="Group 3"/>
          <p:cNvGrpSpPr/>
          <p:nvPr/>
        </p:nvGrpSpPr>
        <p:grpSpPr>
          <a:xfrm>
            <a:off x="1633465" y="4561766"/>
            <a:ext cx="6195885" cy="1839034"/>
            <a:chOff x="109464" y="4561766"/>
            <a:chExt cx="6195885" cy="1839034"/>
          </a:xfrm>
        </p:grpSpPr>
        <p:sp>
          <p:nvSpPr>
            <p:cNvPr id="50" name="Rounded Rectangular Callout 49"/>
            <p:cNvSpPr/>
            <p:nvPr/>
          </p:nvSpPr>
          <p:spPr>
            <a:xfrm>
              <a:off x="190085" y="4562060"/>
              <a:ext cx="6115264" cy="1838740"/>
            </a:xfrm>
            <a:prstGeom prst="wedgeRoundRectCallou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28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        </a:t>
              </a:r>
              <a:r>
                <a:rPr lang="en-US" sz="3200" b="1" dirty="0" err="1">
                  <a:solidFill>
                    <a:srgbClr val="FF0000"/>
                  </a:solidFill>
                  <a:latin typeface="VNI-Avo" pitchFamily="2" charset="0"/>
                  <a:cs typeface="Times New Roman" pitchFamily="18" charset="0"/>
                </a:rPr>
                <a:t>gh</a:t>
              </a:r>
              <a:r>
                <a:rPr lang="en-US" sz="3200" b="1" dirty="0">
                  <a:solidFill>
                    <a:srgbClr val="FF0000"/>
                  </a:solidFill>
                  <a:latin typeface="VNI-Avo" pitchFamily="2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VNI-Avo" pitchFamily="2" charset="0"/>
                  <a:cs typeface="Times New Roman" pitchFamily="18" charset="0"/>
                </a:rPr>
                <a:t>ñöôïc</a:t>
              </a:r>
              <a:r>
                <a:rPr lang="en-US" sz="3200" b="1" dirty="0">
                  <a:solidFill>
                    <a:srgbClr val="FF0000"/>
                  </a:solidFill>
                  <a:latin typeface="VNI-Avo" pitchFamily="2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VNI-Avo" pitchFamily="2" charset="0"/>
                  <a:cs typeface="Times New Roman" pitchFamily="18" charset="0"/>
                </a:rPr>
                <a:t>gheùp</a:t>
              </a:r>
              <a:r>
                <a:rPr lang="en-US" sz="3200" b="1" dirty="0">
                  <a:solidFill>
                    <a:srgbClr val="FF0000"/>
                  </a:solidFill>
                  <a:latin typeface="VNI-Avo" pitchFamily="2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VNI-Avo" pitchFamily="2" charset="0"/>
                  <a:cs typeface="Times New Roman" pitchFamily="18" charset="0"/>
                </a:rPr>
                <a:t>vôùi</a:t>
              </a:r>
              <a:r>
                <a:rPr lang="en-US" sz="3200" b="1" dirty="0">
                  <a:solidFill>
                    <a:srgbClr val="FF0000"/>
                  </a:solidFill>
                  <a:latin typeface="VNI-Avo" pitchFamily="2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VNI-Avo" pitchFamily="2" charset="0"/>
                  <a:cs typeface="Times New Roman" pitchFamily="18" charset="0"/>
                </a:rPr>
                <a:t>nhöõng</a:t>
              </a:r>
              <a:r>
                <a:rPr lang="en-US" sz="3200" b="1" dirty="0">
                  <a:solidFill>
                    <a:srgbClr val="FF0000"/>
                  </a:solidFill>
                  <a:latin typeface="VNI-Avo" pitchFamily="2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VNI-Avo" pitchFamily="2" charset="0"/>
                  <a:cs typeface="Times New Roman" pitchFamily="18" charset="0"/>
                </a:rPr>
                <a:t>aâm</a:t>
              </a:r>
              <a:r>
                <a:rPr lang="en-US" sz="3200" b="1" dirty="0">
                  <a:solidFill>
                    <a:srgbClr val="FF0000"/>
                  </a:solidFill>
                  <a:latin typeface="VNI-Avo" pitchFamily="2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VNI-Avo" pitchFamily="2" charset="0"/>
                  <a:cs typeface="Times New Roman" pitchFamily="18" charset="0"/>
                </a:rPr>
                <a:t>naøo</a:t>
              </a:r>
              <a:r>
                <a:rPr lang="en-US" sz="3200" b="1" dirty="0">
                  <a:solidFill>
                    <a:srgbClr val="FF0000"/>
                  </a:solidFill>
                  <a:latin typeface="VNI-Avo" pitchFamily="2" charset="0"/>
                  <a:cs typeface="Times New Roman" pitchFamily="18" charset="0"/>
                </a:rPr>
                <a:t>?</a:t>
              </a:r>
              <a:endPara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6149" name="Picture 5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 xmlns="">
                    <a14:imgLayer r:embed="rId12">
                      <a14:imgEffect>
                        <a14:backgroundRemoval t="10000" b="90000" l="10000" r="90000">
                          <a14:foregroundMark x1="33168" y1="27717" x2="33168" y2="27717"/>
                          <a14:foregroundMark x1="72277" y1="29891" x2="72277" y2="29891"/>
                          <a14:foregroundMark x1="55941" y1="54891" x2="55941" y2="54891"/>
                          <a14:foregroundMark x1="67822" y1="41848" x2="50990" y2="41848"/>
                          <a14:foregroundMark x1="76238" y1="49457" x2="64851" y2="46196"/>
                          <a14:foregroundMark x1="24752" y1="51630" x2="38119" y2="42935"/>
                          <a14:foregroundMark x1="32178" y1="38587" x2="32178" y2="38587"/>
                          <a14:foregroundMark x1="26733" y1="39674" x2="26733" y2="39674"/>
                          <a14:foregroundMark x1="24752" y1="39674" x2="24752" y2="39674"/>
                          <a14:foregroundMark x1="66832" y1="37500" x2="68812" y2="40761"/>
                          <a14:foregroundMark x1="75248" y1="45109" x2="75248" y2="45109"/>
                          <a14:foregroundMark x1="79208" y1="46196" x2="79208" y2="4619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464" y="4561766"/>
              <a:ext cx="838200" cy="7636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6" name="TextBox 5"/>
          <p:cNvSpPr txBox="1"/>
          <p:nvPr/>
        </p:nvSpPr>
        <p:spPr>
          <a:xfrm>
            <a:off x="2005219" y="304800"/>
            <a:ext cx="75442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VNI-Avo" pitchFamily="2" charset="0"/>
              </a:rPr>
              <a:t>Troø</a:t>
            </a:r>
            <a:r>
              <a:rPr lang="en-US" sz="54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VNI-Avo" pitchFamily="2" charset="0"/>
              </a:rPr>
              <a:t>chôi</a:t>
            </a:r>
            <a:r>
              <a:rPr lang="en-US" sz="5400" b="1" dirty="0">
                <a:solidFill>
                  <a:srgbClr val="FF0000"/>
                </a:solidFill>
                <a:latin typeface="VNI-Avo" pitchFamily="2" charset="0"/>
              </a:rPr>
              <a:t>: </a:t>
            </a:r>
            <a:r>
              <a:rPr lang="en-US" sz="5400" b="1" dirty="0" err="1">
                <a:solidFill>
                  <a:srgbClr val="FF0000"/>
                </a:solidFill>
                <a:latin typeface="VNI-Avo" pitchFamily="2" charset="0"/>
              </a:rPr>
              <a:t>Haùi</a:t>
            </a:r>
            <a:r>
              <a:rPr lang="en-US" sz="54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VNI-Avo" pitchFamily="2" charset="0"/>
              </a:rPr>
              <a:t>hoa</a:t>
            </a:r>
            <a:endParaRPr lang="en-US" sz="540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892961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8822E-6 4.45087E-6 L 0.35376 -0.46451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688" y="-232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33333E-6 L -0.00885 0.84352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" y="42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3996E-6 -3.4104E-6 L 0.33776 0.35168 " pathEditMode="relative" rAng="0" ptsTypes="AA">
                                      <p:cBhvr>
                                        <p:cTn id="105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81" y="175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1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3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200" decel="100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" decel="100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6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88559E-6 2.02312E-6 L -0.01562 2.02312E-6 L -0.01562 0.10011 L -0.0311 0.10011 L -0.0311 0.20046 L -0.04659 0.20046 L -0.04659 0.30058 L -0.06208 0.30058 L -0.06208 0.40092 L -0.07757 0.40092 L -0.07757 0.50104 L -0.09306 0.50104 L -0.09306 0.60139 L -0.10855 0.60139 L -0.10855 0.70173 " pathEditMode="relative" rAng="0" ptsTypes="FFFFFFFFFFFFFFF">
                                      <p:cBhvr>
                                        <p:cTn id="13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28" y="350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6" grpId="0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9582" y="-18298"/>
            <a:ext cx="12221581" cy="5896584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2D0A9E1C-9162-4347-9616-C1FAF3D9AE7C}"/>
              </a:ext>
            </a:extLst>
          </p:cNvPr>
          <p:cNvSpPr/>
          <p:nvPr/>
        </p:nvSpPr>
        <p:spPr>
          <a:xfrm>
            <a:off x="901806" y="865419"/>
            <a:ext cx="2917896" cy="971093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.VnAvant" panose="020B7200000000000000" pitchFamily="34" charset="0"/>
              </a:rPr>
              <a:t>NhËn</a:t>
            </a:r>
            <a:r>
              <a:rPr lang="en-US" sz="2800" b="1" dirty="0">
                <a:latin typeface=".VnAvant" panose="020B7200000000000000" pitchFamily="34" charset="0"/>
              </a:rPr>
              <a:t> </a:t>
            </a:r>
            <a:r>
              <a:rPr lang="en-US" sz="2800" b="1" dirty="0" err="1">
                <a:latin typeface=".VnAvant" panose="020B7200000000000000" pitchFamily="34" charset="0"/>
              </a:rPr>
              <a:t>biÕt</a:t>
            </a:r>
            <a:endParaRPr lang="en-US" sz="2800" b="1" dirty="0">
              <a:latin typeface=".VnAvant" panose="020B7200000000000000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3E02BDFB-F771-4D67-9FD6-F3C352EA18F0}"/>
              </a:ext>
            </a:extLst>
          </p:cNvPr>
          <p:cNvSpPr/>
          <p:nvPr/>
        </p:nvSpPr>
        <p:spPr>
          <a:xfrm>
            <a:off x="498004" y="997051"/>
            <a:ext cx="807604" cy="74362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1D09A690-80ED-4D0A-83F9-79DD053A13CF}"/>
              </a:ext>
            </a:extLst>
          </p:cNvPr>
          <p:cNvSpPr txBox="1"/>
          <p:nvPr/>
        </p:nvSpPr>
        <p:spPr>
          <a:xfrm>
            <a:off x="3313523" y="6063595"/>
            <a:ext cx="112330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.VnAvant" panose="020B7200000000000000" pitchFamily="34" charset="0"/>
              </a:rPr>
              <a:t>NghÐ</a:t>
            </a:r>
            <a:r>
              <a:rPr lang="en-US" sz="4000" b="1" dirty="0"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latin typeface=".VnAvant" panose="020B7200000000000000" pitchFamily="34" charset="0"/>
              </a:rPr>
              <a:t>theo</a:t>
            </a:r>
            <a:r>
              <a:rPr lang="en-US" sz="4000" b="1" dirty="0"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latin typeface=".VnAvant" panose="020B7200000000000000" pitchFamily="34" charset="0"/>
              </a:rPr>
              <a:t>mÑ</a:t>
            </a:r>
            <a:r>
              <a:rPr lang="en-US" sz="4000" b="1" dirty="0"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latin typeface=".VnAvant" panose="020B7200000000000000" pitchFamily="34" charset="0"/>
              </a:rPr>
              <a:t>ra</a:t>
            </a:r>
            <a:r>
              <a:rPr lang="en-US" sz="4000" b="1" dirty="0"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latin typeface=".VnAvant" panose="020B7200000000000000" pitchFamily="34" charset="0"/>
              </a:rPr>
              <a:t>ngâ</a:t>
            </a:r>
            <a:r>
              <a:rPr lang="en-US" sz="4000" b="1" dirty="0">
                <a:latin typeface=".VnAvant" panose="020B7200000000000000" pitchFamily="34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924712B-DFD1-4EBD-859F-42F48766D73F}"/>
              </a:ext>
            </a:extLst>
          </p:cNvPr>
          <p:cNvSpPr txBox="1"/>
          <p:nvPr/>
        </p:nvSpPr>
        <p:spPr>
          <a:xfrm>
            <a:off x="3313523" y="6063595"/>
            <a:ext cx="1814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Ngh</a:t>
            </a:r>
            <a:endParaRPr lang="en-US" sz="40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924712B-DFD1-4EBD-859F-42F48766D73F}"/>
              </a:ext>
            </a:extLst>
          </p:cNvPr>
          <p:cNvSpPr txBox="1"/>
          <p:nvPr/>
        </p:nvSpPr>
        <p:spPr>
          <a:xfrm>
            <a:off x="7630583" y="6063595"/>
            <a:ext cx="11143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ng</a:t>
            </a:r>
          </a:p>
        </p:txBody>
      </p:sp>
    </p:spTree>
    <p:extLst>
      <p:ext uri="{BB962C8B-B14F-4D97-AF65-F5344CB8AC3E}">
        <p14:creationId xmlns:p14="http://schemas.microsoft.com/office/powerpoint/2010/main" xmlns="" val="32120993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4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8" grpId="0"/>
      <p:bldP spid="10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7AF8A3D-F5EC-4403-AD0B-7453065130D2}"/>
              </a:ext>
            </a:extLst>
          </p:cNvPr>
          <p:cNvSpPr txBox="1"/>
          <p:nvPr/>
        </p:nvSpPr>
        <p:spPr>
          <a:xfrm>
            <a:off x="3267553" y="822627"/>
            <a:ext cx="50157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.VnAvant" panose="020B7200000000000000" pitchFamily="34" charset="0"/>
              </a:rPr>
              <a:t>ng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8198C35F-83D9-4605-AAD8-3FBBAC59C5D2}"/>
              </a:ext>
            </a:extLst>
          </p:cNvPr>
          <p:cNvSpPr/>
          <p:nvPr/>
        </p:nvSpPr>
        <p:spPr>
          <a:xfrm>
            <a:off x="1003493" y="159302"/>
            <a:ext cx="1427967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.VnAvant" panose="020B7200000000000000" pitchFamily="34" charset="0"/>
              </a:rPr>
              <a:t>§</a:t>
            </a:r>
            <a:r>
              <a:rPr lang="en-US" sz="2800" b="1" dirty="0" err="1">
                <a:latin typeface=".VnAvant" panose="020B7200000000000000" pitchFamily="34" charset="0"/>
              </a:rPr>
              <a:t>äc</a:t>
            </a:r>
            <a:endParaRPr lang="en-US" sz="2800" b="1" dirty="0">
              <a:latin typeface=".VnAvant" panose="020B7200000000000000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5E0433C1-CFFB-4939-A090-F3FC4297EBA2}"/>
              </a:ext>
            </a:extLst>
          </p:cNvPr>
          <p:cNvSpPr/>
          <p:nvPr/>
        </p:nvSpPr>
        <p:spPr>
          <a:xfrm>
            <a:off x="652764" y="196880"/>
            <a:ext cx="551146" cy="496733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7200000000000000" pitchFamily="34" charset="0"/>
              </a:rPr>
              <a:t>2</a:t>
            </a: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xmlns="" id="{9746B6E4-FC6C-480E-8922-61E3866465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991670348"/>
              </p:ext>
            </p:extLst>
          </p:nvPr>
        </p:nvGraphicFramePr>
        <p:xfrm>
          <a:off x="2201257" y="1952808"/>
          <a:ext cx="2859062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531">
                  <a:extLst>
                    <a:ext uri="{9D8B030D-6E8A-4147-A177-3AD203B41FA5}">
                      <a16:colId xmlns:a16="http://schemas.microsoft.com/office/drawing/2014/main" xmlns="" val="3141433771"/>
                    </a:ext>
                  </a:extLst>
                </a:gridCol>
                <a:gridCol w="1429531">
                  <a:extLst>
                    <a:ext uri="{9D8B030D-6E8A-4147-A177-3AD203B41FA5}">
                      <a16:colId xmlns:a16="http://schemas.microsoft.com/office/drawing/2014/main" xmlns="" val="3817047322"/>
                    </a:ext>
                  </a:extLst>
                </a:gridCol>
              </a:tblGrid>
              <a:tr h="474386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rgbClr val="FF0000"/>
                          </a:solidFill>
                          <a:latin typeface=".VnAvant" panose="020B7200000000000000" pitchFamily="34" charset="0"/>
                        </a:rPr>
                        <a:t>ng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.VnAvant" panose="020B7200000000000000" pitchFamily="34" charset="0"/>
                        </a:rPr>
                        <a:t>o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77842999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E357CE6E-C9DF-4B0E-AFC8-B721E6A22048}"/>
              </a:ext>
            </a:extLst>
          </p:cNvPr>
          <p:cNvSpPr/>
          <p:nvPr/>
        </p:nvSpPr>
        <p:spPr>
          <a:xfrm>
            <a:off x="2195343" y="2823016"/>
            <a:ext cx="2859062" cy="82295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ng</a:t>
            </a:r>
            <a:r>
              <a:rPr lang="en-US" sz="48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â</a:t>
            </a:r>
            <a:endParaRPr lang="en-US" sz="4800" b="1" dirty="0">
              <a:solidFill>
                <a:schemeClr val="tx1"/>
              </a:solidFill>
              <a:latin typeface=".VnAvant" panose="020B7200000000000000" pitchFamily="34" charset="0"/>
            </a:endParaRPr>
          </a:p>
        </p:txBody>
      </p:sp>
      <p:graphicFrame>
        <p:nvGraphicFramePr>
          <p:cNvPr id="8" name="Table 2">
            <a:extLst>
              <a:ext uri="{FF2B5EF4-FFF2-40B4-BE49-F238E27FC236}">
                <a16:creationId xmlns:a16="http://schemas.microsoft.com/office/drawing/2014/main" xmlns="" id="{74EE96B1-1FEB-4358-8AE8-A9D83C2995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178711756"/>
              </p:ext>
            </p:extLst>
          </p:nvPr>
        </p:nvGraphicFramePr>
        <p:xfrm>
          <a:off x="7706369" y="1989775"/>
          <a:ext cx="2859062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531">
                  <a:extLst>
                    <a:ext uri="{9D8B030D-6E8A-4147-A177-3AD203B41FA5}">
                      <a16:colId xmlns:a16="http://schemas.microsoft.com/office/drawing/2014/main" xmlns="" val="3141433771"/>
                    </a:ext>
                  </a:extLst>
                </a:gridCol>
                <a:gridCol w="1429531">
                  <a:extLst>
                    <a:ext uri="{9D8B030D-6E8A-4147-A177-3AD203B41FA5}">
                      <a16:colId xmlns:a16="http://schemas.microsoft.com/office/drawing/2014/main" xmlns="" val="3817047322"/>
                    </a:ext>
                  </a:extLst>
                </a:gridCol>
              </a:tblGrid>
              <a:tr h="538259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>
                          <a:solidFill>
                            <a:srgbClr val="FF0000"/>
                          </a:solidFill>
                          <a:latin typeface=".VnAvant" panose="020B7200000000000000" pitchFamily="34" charset="0"/>
                        </a:rPr>
                        <a:t>ngh</a:t>
                      </a:r>
                      <a:endParaRPr lang="en-US" sz="4800" dirty="0">
                        <a:solidFill>
                          <a:srgbClr val="FF0000"/>
                        </a:solidFill>
                        <a:latin typeface=".VnAvant" panose="020B7200000000000000" pitchFamily="34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chemeClr val="tx1"/>
                          </a:solidFill>
                          <a:latin typeface=".VnAvant" panose="020B7200000000000000" pitchFamily="34" charset="0"/>
                        </a:rPr>
                        <a:t>e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77842999"/>
                  </a:ext>
                </a:extLst>
              </a:tr>
            </a:tbl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9DBEDF17-6D76-44BA-A89E-A736E9AC7E35}"/>
              </a:ext>
            </a:extLst>
          </p:cNvPr>
          <p:cNvSpPr/>
          <p:nvPr/>
        </p:nvSpPr>
        <p:spPr>
          <a:xfrm>
            <a:off x="7689323" y="2819955"/>
            <a:ext cx="2859062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ngh</a:t>
            </a:r>
            <a:r>
              <a:rPr lang="en-US" sz="4800" b="1" dirty="0" err="1">
                <a:solidFill>
                  <a:schemeClr val="tx1"/>
                </a:solidFill>
                <a:latin typeface=".VnAvant" panose="020B7200000000000000" pitchFamily="34" charset="0"/>
              </a:rPr>
              <a:t>Ð</a:t>
            </a:r>
            <a:endParaRPr lang="en-US" sz="4800" b="1" dirty="0">
              <a:solidFill>
                <a:schemeClr val="tx1"/>
              </a:solidFill>
              <a:latin typeface=".VnAvant" panose="020B72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189B4AD-9D96-4642-B0B4-15F4E625DA6E}"/>
              </a:ext>
            </a:extLst>
          </p:cNvPr>
          <p:cNvSpPr txBox="1"/>
          <p:nvPr/>
        </p:nvSpPr>
        <p:spPr>
          <a:xfrm>
            <a:off x="1717476" y="3886733"/>
            <a:ext cx="1006563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400" b="1" dirty="0">
                <a:solidFill>
                  <a:srgbClr val="002060"/>
                </a:solidFill>
                <a:latin typeface=".VnAvant" panose="020B7200000000000000" pitchFamily="34" charset="0"/>
              </a:rPr>
              <a:t>ng·             </a:t>
            </a:r>
            <a:r>
              <a:rPr lang="en-US" sz="54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ngñ</a:t>
            </a:r>
            <a:r>
              <a:rPr lang="en-US" sz="5400" b="1" dirty="0">
                <a:solidFill>
                  <a:srgbClr val="002060"/>
                </a:solidFill>
                <a:latin typeface=".VnAvant" panose="020B7200000000000000" pitchFamily="34" charset="0"/>
              </a:rPr>
              <a:t>           </a:t>
            </a:r>
            <a:r>
              <a:rPr lang="en-US" sz="5400" b="1" dirty="0" err="1">
                <a:solidFill>
                  <a:srgbClr val="002060"/>
                </a:solidFill>
                <a:latin typeface=".VnAvant" panose="020B7200000000000000" pitchFamily="34" charset="0"/>
              </a:rPr>
              <a:t>ngù</a:t>
            </a:r>
            <a:endParaRPr lang="en-US" sz="5400" b="1" dirty="0">
              <a:solidFill>
                <a:srgbClr val="002060"/>
              </a:solidFill>
              <a:latin typeface=".VnAvant" panose="020B7200000000000000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5400" b="1" dirty="0" err="1">
                <a:solidFill>
                  <a:srgbClr val="FF0066"/>
                </a:solidFill>
                <a:latin typeface=".VnAvant" panose="020B7200000000000000" pitchFamily="34" charset="0"/>
              </a:rPr>
              <a:t>nghe</a:t>
            </a:r>
            <a:r>
              <a:rPr lang="en-US" sz="5400" b="1" dirty="0">
                <a:solidFill>
                  <a:srgbClr val="FF0066"/>
                </a:solidFill>
                <a:latin typeface=".VnAvant" panose="020B7200000000000000" pitchFamily="34" charset="0"/>
              </a:rPr>
              <a:t>         </a:t>
            </a:r>
            <a:r>
              <a:rPr lang="en-US" sz="5400" b="1" dirty="0" err="1">
                <a:solidFill>
                  <a:srgbClr val="FF0066"/>
                </a:solidFill>
                <a:latin typeface=".VnAvant" panose="020B7200000000000000" pitchFamily="34" charset="0"/>
              </a:rPr>
              <a:t>nghÐ</a:t>
            </a:r>
            <a:r>
              <a:rPr lang="en-US" sz="5400" b="1" dirty="0">
                <a:solidFill>
                  <a:srgbClr val="FF0066"/>
                </a:solidFill>
                <a:latin typeface=".VnAvant" panose="020B7200000000000000" pitchFamily="34" charset="0"/>
              </a:rPr>
              <a:t>          </a:t>
            </a:r>
            <a:r>
              <a:rPr lang="en-US" sz="5400" b="1" dirty="0" err="1">
                <a:solidFill>
                  <a:srgbClr val="FF0066"/>
                </a:solidFill>
                <a:latin typeface=".VnAvant" panose="020B7200000000000000" pitchFamily="34" charset="0"/>
              </a:rPr>
              <a:t>nghÜ</a:t>
            </a:r>
            <a:endParaRPr lang="en-US" sz="5400" b="1" dirty="0">
              <a:solidFill>
                <a:srgbClr val="FF0066"/>
              </a:solidFill>
              <a:latin typeface=".VnAvant" panose="020B72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5F1228E-2023-489D-8B7C-52FAB12CC85A}"/>
              </a:ext>
            </a:extLst>
          </p:cNvPr>
          <p:cNvSpPr txBox="1"/>
          <p:nvPr/>
        </p:nvSpPr>
        <p:spPr>
          <a:xfrm>
            <a:off x="8283323" y="850848"/>
            <a:ext cx="50157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ngh</a:t>
            </a:r>
            <a:endParaRPr lang="en-US" sz="54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559965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3" grpId="0" animBg="1"/>
      <p:bldP spid="10" grpId="0" animBg="1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992862B-FFD0-4033-92A6-5669D90384F4}"/>
              </a:ext>
            </a:extLst>
          </p:cNvPr>
          <p:cNvSpPr txBox="1"/>
          <p:nvPr/>
        </p:nvSpPr>
        <p:spPr>
          <a:xfrm>
            <a:off x="4532035" y="5750004"/>
            <a:ext cx="377991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.VnAvant" panose="020B7200000000000000" pitchFamily="34" charset="0"/>
              </a:rPr>
              <a:t>ng· </a:t>
            </a:r>
            <a:r>
              <a:rPr lang="en-US" sz="6600" b="1" dirty="0" err="1">
                <a:latin typeface=".VnAvant" panose="020B7200000000000000" pitchFamily="34" charset="0"/>
              </a:rPr>
              <a:t>ba</a:t>
            </a:r>
            <a:endParaRPr lang="en-US" sz="6600" b="1" dirty="0">
              <a:latin typeface=".VnAvant" panose="020B7200000000000000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97133945-C869-454D-A53E-BB2D4677135A}"/>
              </a:ext>
            </a:extLst>
          </p:cNvPr>
          <p:cNvCxnSpPr/>
          <p:nvPr/>
        </p:nvCxnSpPr>
        <p:spPr>
          <a:xfrm>
            <a:off x="5669280" y="6428935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001A803-4B2B-4D42-9DD6-CB40F1724D92}"/>
              </a:ext>
            </a:extLst>
          </p:cNvPr>
          <p:cNvSpPr txBox="1"/>
          <p:nvPr/>
        </p:nvSpPr>
        <p:spPr>
          <a:xfrm>
            <a:off x="4540535" y="5750004"/>
            <a:ext cx="377991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.VnAvant" panose="020B7200000000000000" pitchFamily="34" charset="0"/>
              </a:rPr>
              <a:t>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5750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601101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71DBB9-F01A-489A-B49F-3C6835C14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711" y="365125"/>
            <a:ext cx="10515600" cy="13255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A cow standing on top of a grass covered field&#10;&#10;Description automatically generated">
            <a:extLst>
              <a:ext uri="{FF2B5EF4-FFF2-40B4-BE49-F238E27FC236}">
                <a16:creationId xmlns:a16="http://schemas.microsoft.com/office/drawing/2014/main" xmlns="" id="{2535A207-84DB-4CC5-87D1-37A781BAAE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618607" y="968188"/>
            <a:ext cx="0" cy="0"/>
          </a:xfr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524AABD-5DD2-4C71-9768-48F46CA74340}"/>
              </a:ext>
            </a:extLst>
          </p:cNvPr>
          <p:cNvSpPr txBox="1"/>
          <p:nvPr/>
        </p:nvSpPr>
        <p:spPr>
          <a:xfrm>
            <a:off x="4396260" y="5734623"/>
            <a:ext cx="430597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latin typeface=".VnAvant" panose="020B7200000000000000" pitchFamily="34" charset="0"/>
              </a:rPr>
              <a:t>ngâ</a:t>
            </a:r>
            <a:r>
              <a:rPr lang="en-US" sz="6600" b="1" dirty="0">
                <a:latin typeface=".VnAvant" panose="020B7200000000000000" pitchFamily="34" charset="0"/>
              </a:rPr>
              <a:t> </a:t>
            </a:r>
            <a:r>
              <a:rPr lang="en-US" sz="6600" b="1" dirty="0" err="1">
                <a:latin typeface=".VnAvant" panose="020B7200000000000000" pitchFamily="34" charset="0"/>
              </a:rPr>
              <a:t>nhá</a:t>
            </a:r>
            <a:endParaRPr lang="en-US" sz="6600" b="1" dirty="0">
              <a:latin typeface=".VnAvant" panose="020B72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9937568-5ACB-4A4A-B730-1E5A1303660C}"/>
              </a:ext>
            </a:extLst>
          </p:cNvPr>
          <p:cNvSpPr txBox="1"/>
          <p:nvPr/>
        </p:nvSpPr>
        <p:spPr>
          <a:xfrm>
            <a:off x="4396260" y="5750004"/>
            <a:ext cx="361543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.VnAvant" panose="020B7200000000000000" pitchFamily="34" charset="0"/>
              </a:rPr>
              <a:t>ng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5734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07309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DB400CE-DC6F-415E-B4D5-35DC38BFFE52}"/>
              </a:ext>
            </a:extLst>
          </p:cNvPr>
          <p:cNvSpPr txBox="1"/>
          <p:nvPr/>
        </p:nvSpPr>
        <p:spPr>
          <a:xfrm>
            <a:off x="4709002" y="5664559"/>
            <a:ext cx="41045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latin typeface=".VnAvant" panose="020B7200000000000000" pitchFamily="34" charset="0"/>
              </a:rPr>
              <a:t>cñ</a:t>
            </a:r>
            <a:r>
              <a:rPr lang="en-US" sz="6600" b="1" dirty="0">
                <a:latin typeface=".VnAvant" panose="020B7200000000000000" pitchFamily="34" charset="0"/>
              </a:rPr>
              <a:t> </a:t>
            </a:r>
            <a:r>
              <a:rPr lang="en-US" sz="6600" b="1" dirty="0" err="1">
                <a:latin typeface=".VnAvant" panose="020B7200000000000000" pitchFamily="34" charset="0"/>
              </a:rPr>
              <a:t>nghÖ</a:t>
            </a:r>
            <a:endParaRPr lang="en-US" sz="6600" b="1" dirty="0">
              <a:latin typeface=".VnAvant" panose="020B72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F444E1A-EDEC-41DE-8D72-244642797119}"/>
              </a:ext>
            </a:extLst>
          </p:cNvPr>
          <p:cNvSpPr txBox="1"/>
          <p:nvPr/>
        </p:nvSpPr>
        <p:spPr>
          <a:xfrm>
            <a:off x="5995553" y="5664559"/>
            <a:ext cx="361543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ngh</a:t>
            </a:r>
            <a:endParaRPr lang="en-US" sz="66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0"/>
            <a:ext cx="12032673" cy="5664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585898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1193328-4111-48E9-A82E-6DF4DF4EA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DB400CE-DC6F-415E-B4D5-35DC38BFFE52}"/>
              </a:ext>
            </a:extLst>
          </p:cNvPr>
          <p:cNvSpPr txBox="1"/>
          <p:nvPr/>
        </p:nvSpPr>
        <p:spPr>
          <a:xfrm>
            <a:off x="4709002" y="5664559"/>
            <a:ext cx="41045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latin typeface=".VnAvant" panose="020B7200000000000000" pitchFamily="34" charset="0"/>
              </a:rPr>
              <a:t>nghỉ</a:t>
            </a:r>
            <a:r>
              <a:rPr lang="en-US" sz="6600" b="1" dirty="0">
                <a:latin typeface=".VnAvant" panose="020B7200000000000000" pitchFamily="34" charset="0"/>
              </a:rPr>
              <a:t> </a:t>
            </a:r>
            <a:r>
              <a:rPr lang="en-US" sz="6600" b="1" dirty="0" err="1">
                <a:latin typeface=".VnAvant" panose="020B7200000000000000" pitchFamily="34" charset="0"/>
              </a:rPr>
              <a:t>hÌ</a:t>
            </a:r>
            <a:endParaRPr lang="en-US" sz="6600" b="1" dirty="0">
              <a:latin typeface=".VnAvant" panose="020B72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F444E1A-EDEC-41DE-8D72-244642797119}"/>
              </a:ext>
            </a:extLst>
          </p:cNvPr>
          <p:cNvSpPr txBox="1"/>
          <p:nvPr/>
        </p:nvSpPr>
        <p:spPr>
          <a:xfrm>
            <a:off x="4709002" y="5643776"/>
            <a:ext cx="361543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ngh</a:t>
            </a:r>
            <a:endParaRPr lang="en-US" sz="66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"/>
            <a:ext cx="12192000" cy="5664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370917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287</TotalTime>
  <Words>200</Words>
  <Application>Microsoft Office PowerPoint</Application>
  <PresentationFormat>Custom</PresentationFormat>
  <Paragraphs>79</Paragraphs>
  <Slides>23</Slides>
  <Notes>5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ADMIN</cp:lastModifiedBy>
  <cp:revision>35</cp:revision>
  <cp:lastPrinted>2021-07-06T07:12:58Z</cp:lastPrinted>
  <dcterms:created xsi:type="dcterms:W3CDTF">2020-08-21T08:39:18Z</dcterms:created>
  <dcterms:modified xsi:type="dcterms:W3CDTF">2021-10-14T10:26:46Z</dcterms:modified>
</cp:coreProperties>
</file>