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66" r:id="rId5"/>
    <p:sldId id="279" r:id="rId6"/>
    <p:sldId id="282" r:id="rId7"/>
    <p:sldId id="259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D115"/>
    <a:srgbClr val="FF7575"/>
    <a:srgbClr val="FF9200"/>
    <a:srgbClr val="D5F8FB"/>
    <a:srgbClr val="B7F2F8"/>
    <a:srgbClr val="C3EA32"/>
    <a:srgbClr val="B06500"/>
    <a:srgbClr val="0082FF"/>
    <a:srgbClr val="FFEBDB"/>
    <a:srgbClr val="15C6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56" d="100"/>
          <a:sy n="56" d="100"/>
        </p:scale>
        <p:origin x="84" y="2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E5914-90E7-49DC-AE46-A9BECEB9B48B}" type="datetimeFigureOut">
              <a:rPr lang="zh-CN" altLang="en-US" smtClean="0"/>
              <a:t>2021/12/28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13F503-512A-46BE-A2D3-5A4E3257160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8558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3F503-512A-46BE-A2D3-5A4E3257160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2986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3F503-512A-46BE-A2D3-5A4E3257160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27877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3F503-512A-46BE-A2D3-5A4E32571602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89951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3F503-512A-46BE-A2D3-5A4E32571602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68868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3F503-512A-46BE-A2D3-5A4E32571602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86333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3F503-512A-46BE-A2D3-5A4E32571602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32207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3F503-512A-46BE-A2D3-5A4E32571602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5428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6F42BF-665D-4BC3-968C-89FC8EA776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CB9F947-3235-44BB-A3B0-4D2099F2E8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4CEEBD-144C-4064-A056-70F6DCA43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0637A-3B7B-456C-B836-EFA5265C7397}" type="datetimeFigureOut">
              <a:rPr lang="zh-CN" altLang="en-US" smtClean="0"/>
              <a:t>2021/12/28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8D484FA-0669-45E6-8F8B-04B5081CD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81EEF71-9494-446F-B288-620FD5217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73FC9-0382-40FC-91C5-0F9B4C33CC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9931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E994CA9-4B53-4433-A2A2-5440C756A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F7414B4-750B-47F0-98FD-4ABB0FA18C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71FE992-11D7-442A-A57E-EB9075B36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0637A-3B7B-456C-B836-EFA5265C7397}" type="datetimeFigureOut">
              <a:rPr lang="zh-CN" altLang="en-US" smtClean="0"/>
              <a:t>2021/12/28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E30C3FC-329F-4BDD-A223-FF315FF3C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F7018CA-30E0-4AD5-8667-1FCF441FF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73FC9-0382-40FC-91C5-0F9B4C33CC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3167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FAE649D1-19C9-4A15-A66A-60281AFA8E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166B18A-7AFE-4109-81D8-CBD92CE307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5857EDB-1DEE-4EC7-A00E-E7C3BAFFF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0637A-3B7B-456C-B836-EFA5265C7397}" type="datetimeFigureOut">
              <a:rPr lang="zh-CN" altLang="en-US" smtClean="0"/>
              <a:t>2021/12/28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D88E0F1-387D-44D4-A873-22DA44402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5813B0-76D4-43A1-9175-BBE2904A5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73FC9-0382-40FC-91C5-0F9B4C33CC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3697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6EAAA7-B4BA-40C1-80E0-C163CD76A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BF656EB-36D5-49AF-B54F-6693273B29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099F4A3-A3E8-4BE7-9B3C-5C76AB5F8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0637A-3B7B-456C-B836-EFA5265C7397}" type="datetimeFigureOut">
              <a:rPr lang="zh-CN" altLang="en-US" smtClean="0"/>
              <a:t>2021/12/28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B2C357B-5712-4CD9-9272-E91DCAD61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5D3F2E1-A7D7-4C8C-9280-AC0F55BA6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73FC9-0382-40FC-91C5-0F9B4C33CC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1480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1174A9F-133A-493D-AEDF-5755EA8AD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E28D06C-7725-479F-AF4D-66F2E58F6D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A7D3BBE-F0E5-4E16-9226-D49E1DA45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0637A-3B7B-456C-B836-EFA5265C7397}" type="datetimeFigureOut">
              <a:rPr lang="zh-CN" altLang="en-US" smtClean="0"/>
              <a:t>2021/12/28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44494F9-7D87-46A7-A608-CEB0B94D9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B9A80BA-4C69-4606-AF93-E945B474D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73FC9-0382-40FC-91C5-0F9B4C33CC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0283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16FC8C7-0A75-4CA7-AEA9-DB06CDBBB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CADC617-4757-4080-BF04-CBCE4C6CD9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64BF923-F3DB-4EF8-B90E-5088F85E99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DB582DC-8E0E-4330-8B46-E81363FE0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0637A-3B7B-456C-B836-EFA5265C7397}" type="datetimeFigureOut">
              <a:rPr lang="zh-CN" altLang="en-US" smtClean="0"/>
              <a:t>2021/12/28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342C3F6-8259-4815-9E53-A3209F828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D6CDD98-1D7C-49B8-BCD1-48E8BC5A7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73FC9-0382-40FC-91C5-0F9B4C33CC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341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5F9C47-CA16-4A18-8803-7A141FD5F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9261F2F-61EE-4393-A004-8F91770601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00D70ED-EF14-4AEA-B162-649BA471EB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EDCABD0-B648-4FC7-B11A-3FDA7EE72D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25004492-7D38-4777-B58A-6A3C990CFD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006CDF7-14F0-4DCD-A628-BE8E75807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0637A-3B7B-456C-B836-EFA5265C7397}" type="datetimeFigureOut">
              <a:rPr lang="zh-CN" altLang="en-US" smtClean="0"/>
              <a:t>2021/12/28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F2559BC-1FA8-49D3-B7F5-D49976316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5738825-48BD-452E-86CD-EC7645F43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73FC9-0382-40FC-91C5-0F9B4C33CC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9801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9EF73F9-4A9E-4EA0-85C9-2F7E23716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DEC9D2F-E83F-4822-85D7-8D6446631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0637A-3B7B-456C-B836-EFA5265C7397}" type="datetimeFigureOut">
              <a:rPr lang="zh-CN" altLang="en-US" smtClean="0"/>
              <a:t>2021/12/28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2CCB70A-FB72-4026-B4E4-EE0221424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28BBE75-085C-4E60-9953-3DF0E1FD1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73FC9-0382-40FC-91C5-0F9B4C33CC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8725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0CCB8F7-B244-470C-9BE1-8D8358A18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0637A-3B7B-456C-B836-EFA5265C7397}" type="datetimeFigureOut">
              <a:rPr lang="zh-CN" altLang="en-US" smtClean="0"/>
              <a:t>2021/12/28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C5E357B-9CBC-4411-85EC-0C296945B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90A01CE-8D76-447B-BD1C-13E9F9BCC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73FC9-0382-40FC-91C5-0F9B4C33CC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9873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B9A8BE6-0321-416D-9049-E2D3DF985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28DAEED-AA7E-47D9-9E5D-FA68CFF6EE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381E27F-5FF5-41F8-BB13-C7A899B0BE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AE6E782-9748-43E3-9A78-46554647A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0637A-3B7B-456C-B836-EFA5265C7397}" type="datetimeFigureOut">
              <a:rPr lang="zh-CN" altLang="en-US" smtClean="0"/>
              <a:t>2021/12/28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6E450B2-A25F-4E35-A89E-83FD2111E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0B0BF88-7AA4-4D5D-8624-59A3D2C8F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73FC9-0382-40FC-91C5-0F9B4C33CC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9550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D820ED-6000-4919-B8AE-7BF96A0D2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F9D58E2-DA24-404E-97F1-BFA8EBC98D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A28DCC4-C1AA-4BDD-8090-47FE18EA34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B723CEB-7244-4D92-9F6A-1B28818A9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0637A-3B7B-456C-B836-EFA5265C7397}" type="datetimeFigureOut">
              <a:rPr lang="zh-CN" altLang="en-US" smtClean="0"/>
              <a:t>2021/12/28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C33D931-921C-43DE-8A5D-A1A4F620B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DDD9BB0-5F01-4C5F-992B-50C9C8005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73FC9-0382-40FC-91C5-0F9B4C33CC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0209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C862CE98-1AFD-4A4A-83EF-66663CC2C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3468EE9-440A-4B54-AC8B-BBFD9F53AE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B18383E-300E-4322-B6FD-955C36FA61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30637A-3B7B-456C-B836-EFA5265C7397}" type="datetimeFigureOut">
              <a:rPr lang="zh-CN" altLang="en-US" smtClean="0"/>
              <a:t>2021/12/28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CA1733D-055A-4866-B379-818E405EEF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E0AC14E-1B15-4F36-8D19-8968182E2B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773FC9-0382-40FC-91C5-0F9B4C33CC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2978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13.png"/><Relationship Id="rId4" Type="http://schemas.openxmlformats.org/officeDocument/2006/relationships/image" Target="../media/image2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13.png"/><Relationship Id="rId4" Type="http://schemas.openxmlformats.org/officeDocument/2006/relationships/image" Target="../media/image2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D030E287-0909-4E99-99DC-26F059595A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0" t="3825" r="4298" b="38905"/>
          <a:stretch/>
        </p:blipFill>
        <p:spPr>
          <a:xfrm>
            <a:off x="-121920" y="-233362"/>
            <a:ext cx="12588240" cy="709136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7913E48-E3DA-4A5F-8D3C-045D2F7EAF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63" y="1050822"/>
            <a:ext cx="10854287" cy="4963970"/>
          </a:xfrm>
          <a:prstGeom prst="rect">
            <a:avLst/>
          </a:prstGeom>
        </p:spPr>
      </p:pic>
      <p:grpSp>
        <p:nvGrpSpPr>
          <p:cNvPr id="13" name="组合 12">
            <a:extLst>
              <a:ext uri="{FF2B5EF4-FFF2-40B4-BE49-F238E27FC236}">
                <a16:creationId xmlns:a16="http://schemas.microsoft.com/office/drawing/2014/main" id="{3B025A9B-0547-490A-A653-5CF1374073B0}"/>
              </a:ext>
            </a:extLst>
          </p:cNvPr>
          <p:cNvGrpSpPr/>
          <p:nvPr/>
        </p:nvGrpSpPr>
        <p:grpSpPr>
          <a:xfrm>
            <a:off x="1451292" y="-385762"/>
            <a:ext cx="1323975" cy="2505074"/>
            <a:chOff x="1451292" y="-385762"/>
            <a:chExt cx="1323975" cy="2505074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28BF3F1B-04FC-4F7C-9CBD-2327F1E3418E}"/>
                </a:ext>
              </a:extLst>
            </p:cNvPr>
            <p:cNvSpPr/>
            <p:nvPr/>
          </p:nvSpPr>
          <p:spPr>
            <a:xfrm>
              <a:off x="2021840" y="-385762"/>
              <a:ext cx="91440" cy="2204720"/>
            </a:xfrm>
            <a:prstGeom prst="rect">
              <a:avLst/>
            </a:prstGeom>
            <a:solidFill>
              <a:srgbClr val="15C6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9AD7DE9A-E38E-4144-A857-7297976352F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40408">
              <a:off x="1451292" y="757237"/>
              <a:ext cx="1323975" cy="1362075"/>
            </a:xfrm>
            <a:prstGeom prst="rect">
              <a:avLst/>
            </a:prstGeom>
          </p:spPr>
        </p:pic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D43E4FA0-A778-46C1-9FE3-DCC8919EAE46}"/>
              </a:ext>
            </a:extLst>
          </p:cNvPr>
          <p:cNvGrpSpPr/>
          <p:nvPr/>
        </p:nvGrpSpPr>
        <p:grpSpPr>
          <a:xfrm>
            <a:off x="10034587" y="-902157"/>
            <a:ext cx="1323975" cy="2505074"/>
            <a:chOff x="1451292" y="-385762"/>
            <a:chExt cx="1323975" cy="2505074"/>
          </a:xfrm>
        </p:grpSpPr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94A9CAF2-088D-417F-BE5C-480334EB2BB7}"/>
                </a:ext>
              </a:extLst>
            </p:cNvPr>
            <p:cNvSpPr/>
            <p:nvPr/>
          </p:nvSpPr>
          <p:spPr>
            <a:xfrm>
              <a:off x="2021840" y="-385762"/>
              <a:ext cx="91440" cy="2204720"/>
            </a:xfrm>
            <a:prstGeom prst="rect">
              <a:avLst/>
            </a:prstGeom>
            <a:solidFill>
              <a:srgbClr val="15C6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54D0500B-B57D-4BB0-8B47-33A285C457E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40408">
              <a:off x="1451292" y="757237"/>
              <a:ext cx="1323975" cy="1362075"/>
            </a:xfrm>
            <a:prstGeom prst="rect">
              <a:avLst/>
            </a:prstGeom>
          </p:spPr>
        </p:pic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56D013FF-6EDB-4AA7-AD68-8E29039ED48B}"/>
              </a:ext>
            </a:extLst>
          </p:cNvPr>
          <p:cNvGrpSpPr/>
          <p:nvPr/>
        </p:nvGrpSpPr>
        <p:grpSpPr>
          <a:xfrm>
            <a:off x="3179087" y="-233362"/>
            <a:ext cx="1171575" cy="1826882"/>
            <a:chOff x="3087647" y="-233362"/>
            <a:chExt cx="1171575" cy="1826882"/>
          </a:xfrm>
        </p:grpSpPr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9ED3AA6C-DF5F-4379-9179-24AE85BA3CC6}"/>
                </a:ext>
              </a:extLst>
            </p:cNvPr>
            <p:cNvSpPr/>
            <p:nvPr/>
          </p:nvSpPr>
          <p:spPr>
            <a:xfrm>
              <a:off x="3606323" y="-233362"/>
              <a:ext cx="91440" cy="1222853"/>
            </a:xfrm>
            <a:prstGeom prst="rect">
              <a:avLst/>
            </a:prstGeom>
            <a:solidFill>
              <a:srgbClr val="15C6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40E48B49-5990-42B4-96AD-4C17D0260A5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7647" y="631495"/>
              <a:ext cx="1171575" cy="962025"/>
            </a:xfrm>
            <a:prstGeom prst="rect">
              <a:avLst/>
            </a:prstGeom>
          </p:spPr>
        </p:pic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A079449E-246A-4247-A37F-6C28BAF58A03}"/>
              </a:ext>
            </a:extLst>
          </p:cNvPr>
          <p:cNvGrpSpPr/>
          <p:nvPr/>
        </p:nvGrpSpPr>
        <p:grpSpPr>
          <a:xfrm>
            <a:off x="7450892" y="57151"/>
            <a:ext cx="1546304" cy="2274196"/>
            <a:chOff x="2741969" y="-395130"/>
            <a:chExt cx="1546304" cy="2274196"/>
          </a:xfrm>
        </p:grpSpPr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DDA3114B-1676-4832-8303-132985F8A960}"/>
                </a:ext>
              </a:extLst>
            </p:cNvPr>
            <p:cNvSpPr/>
            <p:nvPr/>
          </p:nvSpPr>
          <p:spPr>
            <a:xfrm>
              <a:off x="3606323" y="-395130"/>
              <a:ext cx="91440" cy="1384622"/>
            </a:xfrm>
            <a:prstGeom prst="rect">
              <a:avLst/>
            </a:prstGeom>
            <a:solidFill>
              <a:srgbClr val="15C6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936C20CF-D540-41A0-9BE4-78CD761F0D4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741969" y="610089"/>
              <a:ext cx="1546304" cy="1268977"/>
            </a:xfrm>
            <a:prstGeom prst="rect">
              <a:avLst/>
            </a:prstGeom>
          </p:spPr>
        </p:pic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D5BD7F22-5216-479D-8E62-6966CF5E5E20}"/>
              </a:ext>
            </a:extLst>
          </p:cNvPr>
          <p:cNvGrpSpPr/>
          <p:nvPr/>
        </p:nvGrpSpPr>
        <p:grpSpPr>
          <a:xfrm>
            <a:off x="5312491" y="-854080"/>
            <a:ext cx="1323975" cy="2505074"/>
            <a:chOff x="1451292" y="-385762"/>
            <a:chExt cx="1323975" cy="2505074"/>
          </a:xfrm>
        </p:grpSpPr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73C113BA-F268-4448-9A23-4059713AAF8E}"/>
                </a:ext>
              </a:extLst>
            </p:cNvPr>
            <p:cNvSpPr/>
            <p:nvPr/>
          </p:nvSpPr>
          <p:spPr>
            <a:xfrm>
              <a:off x="2021840" y="-385762"/>
              <a:ext cx="91440" cy="2204720"/>
            </a:xfrm>
            <a:prstGeom prst="rect">
              <a:avLst/>
            </a:prstGeom>
            <a:solidFill>
              <a:srgbClr val="15C6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31B73741-1947-47E8-B772-C74A45EF891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40408">
              <a:off x="1451292" y="757237"/>
              <a:ext cx="1323975" cy="1362075"/>
            </a:xfrm>
            <a:prstGeom prst="rect">
              <a:avLst/>
            </a:prstGeom>
          </p:spPr>
        </p:pic>
      </p:grpSp>
      <p:pic>
        <p:nvPicPr>
          <p:cNvPr id="29" name="图片 28">
            <a:extLst>
              <a:ext uri="{FF2B5EF4-FFF2-40B4-BE49-F238E27FC236}">
                <a16:creationId xmlns:a16="http://schemas.microsoft.com/office/drawing/2014/main" id="{46EB8439-EB86-4C2E-A1F9-2C63CA6462E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4333" y="4625557"/>
            <a:ext cx="2183618" cy="2222962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C527066F-D9DA-4D14-A587-B0B65878692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7" y="4774764"/>
            <a:ext cx="2055733" cy="2083235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C5574DA6-5153-4539-B5A2-508905C3D0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36711">
            <a:off x="8592327" y="5190037"/>
            <a:ext cx="1090485" cy="1121866"/>
          </a:xfrm>
          <a:prstGeom prst="rect">
            <a:avLst/>
          </a:prstGeom>
        </p:spPr>
      </p:pic>
      <p:grpSp>
        <p:nvGrpSpPr>
          <p:cNvPr id="44" name="组合 43">
            <a:extLst>
              <a:ext uri="{FF2B5EF4-FFF2-40B4-BE49-F238E27FC236}">
                <a16:creationId xmlns:a16="http://schemas.microsoft.com/office/drawing/2014/main" id="{89489C91-E12E-4C06-8B64-148F57642B17}"/>
              </a:ext>
            </a:extLst>
          </p:cNvPr>
          <p:cNvGrpSpPr/>
          <p:nvPr/>
        </p:nvGrpSpPr>
        <p:grpSpPr>
          <a:xfrm rot="252508">
            <a:off x="703184" y="1540688"/>
            <a:ext cx="10053866" cy="3770263"/>
            <a:chOff x="655571" y="1617781"/>
            <a:chExt cx="10053866" cy="3770263"/>
          </a:xfrm>
        </p:grpSpPr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999E7E7D-B24E-4F26-9E6E-B5C7792E6A3D}"/>
                </a:ext>
              </a:extLst>
            </p:cNvPr>
            <p:cNvSpPr txBox="1"/>
            <p:nvPr/>
          </p:nvSpPr>
          <p:spPr>
            <a:xfrm>
              <a:off x="7113593" y="1831206"/>
              <a:ext cx="1890955" cy="3154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19900" dirty="0">
                <a:solidFill>
                  <a:srgbClr val="FF9200"/>
                </a:solidFill>
                <a:effectLst>
                  <a:outerShdw dist="38100" dir="10320000" sx="104000" sy="104000" algn="tl" rotWithShape="0">
                    <a:schemeClr val="bg1"/>
                  </a:outerShdw>
                </a:effectLst>
                <a:latin typeface="字魂92号-新潮海报体" panose="00000500000000000000" pitchFamily="2" charset="-122"/>
                <a:ea typeface="字魂92号-新潮海报体" panose="00000500000000000000" pitchFamily="2" charset="-122"/>
              </a:endParaRPr>
            </a:p>
          </p:txBody>
        </p:sp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28D0C5EF-4B5A-4AA3-BDEA-9344BFAE8A57}"/>
                </a:ext>
              </a:extLst>
            </p:cNvPr>
            <p:cNvSpPr txBox="1"/>
            <p:nvPr/>
          </p:nvSpPr>
          <p:spPr>
            <a:xfrm>
              <a:off x="5159147" y="1617781"/>
              <a:ext cx="1060739" cy="37702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23900" dirty="0">
                <a:solidFill>
                  <a:srgbClr val="FF7575"/>
                </a:solidFill>
                <a:effectLst>
                  <a:outerShdw dist="38100" dir="10320000" sx="104000" sy="104000" algn="tl" rotWithShape="0">
                    <a:schemeClr val="bg1"/>
                  </a:outerShdw>
                </a:effectLst>
                <a:latin typeface="字魂92号-新潮海报体" panose="00000500000000000000" pitchFamily="2" charset="-122"/>
                <a:ea typeface="字魂92号-新潮海报体" panose="00000500000000000000" pitchFamily="2" charset="-122"/>
              </a:endParaRPr>
            </a:p>
          </p:txBody>
        </p:sp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5CEA5DC3-8FF4-4272-B73A-979E2CB4AA5F}"/>
                </a:ext>
              </a:extLst>
            </p:cNvPr>
            <p:cNvSpPr txBox="1"/>
            <p:nvPr/>
          </p:nvSpPr>
          <p:spPr>
            <a:xfrm>
              <a:off x="8818482" y="2261863"/>
              <a:ext cx="1890955" cy="2646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16600" dirty="0">
                <a:solidFill>
                  <a:srgbClr val="0082FF"/>
                </a:solidFill>
                <a:effectLst>
                  <a:outerShdw dist="38100" dir="10320000" sx="104000" sy="104000" algn="tl" rotWithShape="0">
                    <a:schemeClr val="bg1"/>
                  </a:outerShdw>
                </a:effectLst>
                <a:latin typeface="字魂92号-新潮海报体" panose="00000500000000000000" pitchFamily="2" charset="-122"/>
                <a:ea typeface="字魂92号-新潮海报体" panose="00000500000000000000" pitchFamily="2" charset="-122"/>
              </a:endParaRPr>
            </a:p>
          </p:txBody>
        </p:sp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C583D7B7-05C9-481C-88D2-96D9D8E48E44}"/>
                </a:ext>
              </a:extLst>
            </p:cNvPr>
            <p:cNvSpPr txBox="1"/>
            <p:nvPr/>
          </p:nvSpPr>
          <p:spPr>
            <a:xfrm>
              <a:off x="655571" y="1760096"/>
              <a:ext cx="1890955" cy="3154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19900" dirty="0">
                <a:solidFill>
                  <a:srgbClr val="FF9200"/>
                </a:solidFill>
                <a:effectLst>
                  <a:outerShdw dist="38100" dir="10320000" sx="104000" sy="104000" algn="tl" rotWithShape="0">
                    <a:schemeClr val="bg1"/>
                  </a:outerShdw>
                </a:effectLst>
                <a:latin typeface="字魂92号-新潮海报体" panose="00000500000000000000" pitchFamily="2" charset="-122"/>
                <a:ea typeface="字魂92号-新潮海报体" panose="00000500000000000000" pitchFamily="2" charset="-122"/>
              </a:endParaRPr>
            </a:p>
          </p:txBody>
        </p:sp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id="{9F4ECD4A-A9B8-48E5-9975-6749FB4DD8D5}"/>
                </a:ext>
              </a:extLst>
            </p:cNvPr>
            <p:cNvSpPr txBox="1"/>
            <p:nvPr/>
          </p:nvSpPr>
          <p:spPr>
            <a:xfrm rot="21310165">
              <a:off x="3954140" y="2519161"/>
              <a:ext cx="498679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5400" dirty="0">
                  <a:solidFill>
                    <a:srgbClr val="FF7575"/>
                  </a:solidFill>
                  <a:effectLst>
                    <a:outerShdw dist="38100" dir="10320000" sx="104000" sy="104000" algn="tl" rotWithShape="0">
                      <a:schemeClr val="bg1"/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</a:rPr>
                <a:t>LUYỆN TẬP</a:t>
              </a:r>
              <a:endParaRPr lang="zh-CN" altLang="en-US" sz="5400" dirty="0">
                <a:solidFill>
                  <a:srgbClr val="FF7575"/>
                </a:solidFill>
                <a:effectLst>
                  <a:outerShdw dist="38100" dir="10320000" sx="104000" sy="104000" algn="tl" rotWithShape="0">
                    <a:schemeClr val="bg1"/>
                  </a:outerShdw>
                </a:effectLst>
                <a:latin typeface="Cambria" panose="02040503050406030204" pitchFamily="18" charset="0"/>
                <a:ea typeface="字魂92号-新潮海报体" panose="00000500000000000000" pitchFamily="2" charset="-122"/>
              </a:endParaRPr>
            </a:p>
          </p:txBody>
        </p:sp>
        <p:sp>
          <p:nvSpPr>
            <p:cNvPr id="42" name="文本框 41">
              <a:extLst>
                <a:ext uri="{FF2B5EF4-FFF2-40B4-BE49-F238E27FC236}">
                  <a16:creationId xmlns:a16="http://schemas.microsoft.com/office/drawing/2014/main" id="{C2BF2D98-6FE8-4859-8AE6-0A0956359788}"/>
                </a:ext>
              </a:extLst>
            </p:cNvPr>
            <p:cNvSpPr txBox="1"/>
            <p:nvPr/>
          </p:nvSpPr>
          <p:spPr>
            <a:xfrm rot="362818">
              <a:off x="3667959" y="1760096"/>
              <a:ext cx="1890955" cy="3154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19900" dirty="0">
                <a:solidFill>
                  <a:srgbClr val="0082FF"/>
                </a:solidFill>
                <a:effectLst>
                  <a:outerShdw dist="38100" dir="10320000" sx="104000" sy="104000" algn="tl" rotWithShape="0">
                    <a:schemeClr val="bg1"/>
                  </a:outerShdw>
                </a:effectLst>
                <a:latin typeface="字魂92号-新潮海报体" panose="00000500000000000000" pitchFamily="2" charset="-122"/>
                <a:ea typeface="字魂92号-新潮海报体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6857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126F3B52-8352-4A6D-9723-D3E17387C3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0" t="3825" r="4298" b="38905"/>
          <a:stretch/>
        </p:blipFill>
        <p:spPr>
          <a:xfrm>
            <a:off x="-121920" y="-233362"/>
            <a:ext cx="12588240" cy="709136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40C6321-7D58-4145-8AC2-C66C673F91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90" y="645806"/>
            <a:ext cx="8642590" cy="4963970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73F440C0-B936-4B0D-B8BF-34D3F2647319}"/>
              </a:ext>
            </a:extLst>
          </p:cNvPr>
          <p:cNvGrpSpPr/>
          <p:nvPr/>
        </p:nvGrpSpPr>
        <p:grpSpPr>
          <a:xfrm>
            <a:off x="688277" y="-419197"/>
            <a:ext cx="1125745" cy="2130005"/>
            <a:chOff x="1451292" y="-385762"/>
            <a:chExt cx="1323975" cy="2505074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6D3E564D-0AEE-4585-AB3E-6A124BB470D6}"/>
                </a:ext>
              </a:extLst>
            </p:cNvPr>
            <p:cNvSpPr/>
            <p:nvPr/>
          </p:nvSpPr>
          <p:spPr>
            <a:xfrm>
              <a:off x="2021840" y="-385762"/>
              <a:ext cx="91440" cy="2204720"/>
            </a:xfrm>
            <a:prstGeom prst="rect">
              <a:avLst/>
            </a:prstGeom>
            <a:solidFill>
              <a:srgbClr val="15C6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8A005E95-75C4-45DF-B121-74BCFA6164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40408">
              <a:off x="1451292" y="757237"/>
              <a:ext cx="1323975" cy="1362075"/>
            </a:xfrm>
            <a:prstGeom prst="rect">
              <a:avLst/>
            </a:prstGeom>
          </p:spPr>
        </p:pic>
      </p:grpSp>
      <p:pic>
        <p:nvPicPr>
          <p:cNvPr id="14" name="图片 13">
            <a:extLst>
              <a:ext uri="{FF2B5EF4-FFF2-40B4-BE49-F238E27FC236}">
                <a16:creationId xmlns:a16="http://schemas.microsoft.com/office/drawing/2014/main" id="{45C0F4C8-24BB-48C7-9604-042D57D7FE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30879" y="5056387"/>
            <a:ext cx="1970569" cy="1617150"/>
          </a:xfrm>
          <a:prstGeom prst="rect">
            <a:avLst/>
          </a:prstGeom>
        </p:spPr>
      </p:pic>
      <p:grpSp>
        <p:nvGrpSpPr>
          <p:cNvPr id="18" name="组合 17">
            <a:extLst>
              <a:ext uri="{FF2B5EF4-FFF2-40B4-BE49-F238E27FC236}">
                <a16:creationId xmlns:a16="http://schemas.microsoft.com/office/drawing/2014/main" id="{E8BAD752-4E63-4890-8893-887834650E57}"/>
              </a:ext>
            </a:extLst>
          </p:cNvPr>
          <p:cNvGrpSpPr/>
          <p:nvPr/>
        </p:nvGrpSpPr>
        <p:grpSpPr>
          <a:xfrm>
            <a:off x="5248702" y="-419197"/>
            <a:ext cx="1125745" cy="2130005"/>
            <a:chOff x="1451292" y="-385762"/>
            <a:chExt cx="1323975" cy="2505074"/>
          </a:xfrm>
        </p:grpSpPr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59A547C1-EE8A-4E3E-BB8F-404A8E783E82}"/>
                </a:ext>
              </a:extLst>
            </p:cNvPr>
            <p:cNvSpPr/>
            <p:nvPr/>
          </p:nvSpPr>
          <p:spPr>
            <a:xfrm>
              <a:off x="2021840" y="-385762"/>
              <a:ext cx="91440" cy="2204720"/>
            </a:xfrm>
            <a:prstGeom prst="rect">
              <a:avLst/>
            </a:prstGeom>
            <a:solidFill>
              <a:srgbClr val="15C6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35498DAA-0252-45E7-A886-63905FC2CB5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40408">
              <a:off x="1451292" y="757237"/>
              <a:ext cx="1323975" cy="1362075"/>
            </a:xfrm>
            <a:prstGeom prst="rect">
              <a:avLst/>
            </a:prstGeom>
          </p:spPr>
        </p:pic>
      </p:grpSp>
      <p:pic>
        <p:nvPicPr>
          <p:cNvPr id="22" name="图片 21">
            <a:extLst>
              <a:ext uri="{FF2B5EF4-FFF2-40B4-BE49-F238E27FC236}">
                <a16:creationId xmlns:a16="http://schemas.microsoft.com/office/drawing/2014/main" id="{46A79986-B78E-451D-91EC-58DAD902200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4180" y="2814325"/>
            <a:ext cx="3738587" cy="4002487"/>
          </a:xfrm>
          <a:prstGeom prst="rect">
            <a:avLst/>
          </a:prstGeom>
        </p:spPr>
      </p:pic>
      <p:grpSp>
        <p:nvGrpSpPr>
          <p:cNvPr id="45" name="组合 44">
            <a:extLst>
              <a:ext uri="{FF2B5EF4-FFF2-40B4-BE49-F238E27FC236}">
                <a16:creationId xmlns:a16="http://schemas.microsoft.com/office/drawing/2014/main" id="{77AD933B-80AA-4D24-A6B9-525165B180BB}"/>
              </a:ext>
            </a:extLst>
          </p:cNvPr>
          <p:cNvGrpSpPr/>
          <p:nvPr/>
        </p:nvGrpSpPr>
        <p:grpSpPr>
          <a:xfrm>
            <a:off x="2356692" y="787162"/>
            <a:ext cx="2433936" cy="707886"/>
            <a:chOff x="1501912" y="302077"/>
            <a:chExt cx="2433936" cy="707886"/>
          </a:xfrm>
        </p:grpSpPr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F88034B5-99C4-4B0D-8CD9-6B1275437931}"/>
                </a:ext>
              </a:extLst>
            </p:cNvPr>
            <p:cNvSpPr/>
            <p:nvPr/>
          </p:nvSpPr>
          <p:spPr>
            <a:xfrm>
              <a:off x="2234338" y="493057"/>
              <a:ext cx="1847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zh-CN" altLang="en-US" dirty="0">
                <a:solidFill>
                  <a:srgbClr val="FF9200"/>
                </a:solidFill>
                <a:latin typeface="字魂92号-新潮海报体" panose="00000500000000000000" pitchFamily="2" charset="-122"/>
                <a:ea typeface="字魂92号-新潮海报体" panose="00000500000000000000" pitchFamily="2" charset="-122"/>
              </a:endParaRPr>
            </a:p>
          </p:txBody>
        </p:sp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65B3123E-0412-485F-9565-AF5C5ED796EF}"/>
                </a:ext>
              </a:extLst>
            </p:cNvPr>
            <p:cNvSpPr/>
            <p:nvPr/>
          </p:nvSpPr>
          <p:spPr>
            <a:xfrm>
              <a:off x="1501912" y="302077"/>
              <a:ext cx="243393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4000" dirty="0">
                  <a:solidFill>
                    <a:srgbClr val="FF92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Ebrima" panose="02000000000000000000" pitchFamily="2" charset="0"/>
                </a:rPr>
                <a:t>MỤC TIÊU</a:t>
              </a:r>
              <a:endParaRPr lang="zh-CN" altLang="en-US" sz="4000" dirty="0">
                <a:solidFill>
                  <a:srgbClr val="FF9200"/>
                </a:solidFill>
                <a:latin typeface="Cambria" panose="02040503050406030204" pitchFamily="18" charset="0"/>
                <a:ea typeface="字魂92号-新潮海报体" panose="00000500000000000000" pitchFamily="2" charset="-122"/>
                <a:cs typeface="Ebrima" panose="02000000000000000000" pitchFamily="2" charset="0"/>
              </a:endParaRPr>
            </a:p>
          </p:txBody>
        </p:sp>
      </p:grpSp>
      <p:sp>
        <p:nvSpPr>
          <p:cNvPr id="27" name="Rectangle 3">
            <a:extLst>
              <a:ext uri="{FF2B5EF4-FFF2-40B4-BE49-F238E27FC236}">
                <a16:creationId xmlns:a16="http://schemas.microsoft.com/office/drawing/2014/main" id="{A473F0C9-B13F-4822-8EF7-30EE98F350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740" y="1534671"/>
            <a:ext cx="8237838" cy="3280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Biết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tính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giá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trị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biểu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thức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dấu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ngoặc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().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Áp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dụng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việc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tính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giá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trị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biểu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thức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vào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dạng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tập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điền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dấu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"=", "&lt;", "&gt;".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Rèn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luyện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phẩm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chất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chăm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chỉ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trung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thực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trách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nhiệm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Phát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triển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năng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lực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Tự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chủ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tự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giải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quyết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vấn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đề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sáng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tạo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giao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tiếp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hợp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tác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năng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lực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tính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toán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.</a:t>
            </a:r>
            <a:endParaRPr lang="pt-BR" sz="2800" dirty="0"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0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560DC1F-5244-47F0-9D61-FB106A3939C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0" t="3825" r="4298" b="38905"/>
          <a:stretch/>
        </p:blipFill>
        <p:spPr>
          <a:xfrm>
            <a:off x="-121920" y="-233362"/>
            <a:ext cx="12588240" cy="7091362"/>
          </a:xfrm>
          <a:prstGeom prst="rect">
            <a:avLst/>
          </a:prstGeom>
        </p:spPr>
      </p:pic>
      <p:grpSp>
        <p:nvGrpSpPr>
          <p:cNvPr id="16" name="组合 15">
            <a:extLst>
              <a:ext uri="{FF2B5EF4-FFF2-40B4-BE49-F238E27FC236}">
                <a16:creationId xmlns:a16="http://schemas.microsoft.com/office/drawing/2014/main" id="{AEC5CC52-024B-418A-9CF4-31AEC1806A65}"/>
              </a:ext>
            </a:extLst>
          </p:cNvPr>
          <p:cNvGrpSpPr/>
          <p:nvPr/>
        </p:nvGrpSpPr>
        <p:grpSpPr>
          <a:xfrm>
            <a:off x="4184718" y="-413556"/>
            <a:ext cx="8007282" cy="7451750"/>
            <a:chOff x="455690" y="-419197"/>
            <a:chExt cx="6006258" cy="6681101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7F7BBEAF-550B-4E38-99D8-BE852BE646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690" y="645806"/>
              <a:ext cx="6006258" cy="5616098"/>
            </a:xfrm>
            <a:prstGeom prst="rect">
              <a:avLst/>
            </a:prstGeom>
          </p:spPr>
        </p:pic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7E994CB7-A5C6-409E-8404-1808E85D557C}"/>
                </a:ext>
              </a:extLst>
            </p:cNvPr>
            <p:cNvGrpSpPr/>
            <p:nvPr/>
          </p:nvGrpSpPr>
          <p:grpSpPr>
            <a:xfrm>
              <a:off x="688277" y="-419197"/>
              <a:ext cx="1125745" cy="2130005"/>
              <a:chOff x="1451292" y="-385762"/>
              <a:chExt cx="1323975" cy="2505074"/>
            </a:xfrm>
          </p:grpSpPr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7A96DA5D-E4C8-4B46-8A26-53C1082F4C14}"/>
                  </a:ext>
                </a:extLst>
              </p:cNvPr>
              <p:cNvSpPr/>
              <p:nvPr/>
            </p:nvSpPr>
            <p:spPr>
              <a:xfrm>
                <a:off x="2021840" y="-385762"/>
                <a:ext cx="91440" cy="2204720"/>
              </a:xfrm>
              <a:prstGeom prst="rect">
                <a:avLst/>
              </a:prstGeom>
              <a:solidFill>
                <a:srgbClr val="15C6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2" name="图片 11">
                <a:extLst>
                  <a:ext uri="{FF2B5EF4-FFF2-40B4-BE49-F238E27FC236}">
                    <a16:creationId xmlns:a16="http://schemas.microsoft.com/office/drawing/2014/main" id="{CAC14E6B-2F47-4A4E-AA13-040D12293D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40408">
                <a:off x="1451292" y="757237"/>
                <a:ext cx="1323975" cy="1362075"/>
              </a:xfrm>
              <a:prstGeom prst="rect">
                <a:avLst/>
              </a:prstGeom>
            </p:spPr>
          </p:pic>
        </p:grpSp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A6512D76-A73F-410D-A784-90340BA4C94B}"/>
                </a:ext>
              </a:extLst>
            </p:cNvPr>
            <p:cNvGrpSpPr/>
            <p:nvPr/>
          </p:nvGrpSpPr>
          <p:grpSpPr>
            <a:xfrm>
              <a:off x="5248702" y="-419197"/>
              <a:ext cx="1125745" cy="2130005"/>
              <a:chOff x="1451292" y="-385762"/>
              <a:chExt cx="1323975" cy="2505074"/>
            </a:xfrm>
          </p:grpSpPr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338325F4-0D6B-4090-955B-CD202A5B8805}"/>
                  </a:ext>
                </a:extLst>
              </p:cNvPr>
              <p:cNvSpPr/>
              <p:nvPr/>
            </p:nvSpPr>
            <p:spPr>
              <a:xfrm>
                <a:off x="2021840" y="-385762"/>
                <a:ext cx="91440" cy="2204720"/>
              </a:xfrm>
              <a:prstGeom prst="rect">
                <a:avLst/>
              </a:prstGeom>
              <a:solidFill>
                <a:srgbClr val="15C6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5" name="图片 14">
                <a:extLst>
                  <a:ext uri="{FF2B5EF4-FFF2-40B4-BE49-F238E27FC236}">
                    <a16:creationId xmlns:a16="http://schemas.microsoft.com/office/drawing/2014/main" id="{BC65DE6E-4B78-4D21-A5A2-5C66DC789C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40408">
                <a:off x="1451292" y="757237"/>
                <a:ext cx="1323975" cy="1362075"/>
              </a:xfrm>
              <a:prstGeom prst="rect">
                <a:avLst/>
              </a:prstGeom>
            </p:spPr>
          </p:pic>
        </p:grpSp>
      </p:grpSp>
      <p:pic>
        <p:nvPicPr>
          <p:cNvPr id="7" name="图片 6">
            <a:extLst>
              <a:ext uri="{FF2B5EF4-FFF2-40B4-BE49-F238E27FC236}">
                <a16:creationId xmlns:a16="http://schemas.microsoft.com/office/drawing/2014/main" id="{7F1DF9BF-4565-4FBD-BEE5-26B20D39EA2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8" t="35025" r="59440" b="34782"/>
          <a:stretch/>
        </p:blipFill>
        <p:spPr>
          <a:xfrm>
            <a:off x="-591423" y="3257388"/>
            <a:ext cx="3049037" cy="378080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92F7326D-B83E-40BE-AF7C-4CE97DA821E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1" t="36973" r="10977" b="32834"/>
          <a:stretch/>
        </p:blipFill>
        <p:spPr>
          <a:xfrm>
            <a:off x="1550709" y="3301506"/>
            <a:ext cx="3249232" cy="3996033"/>
          </a:xfrm>
          <a:prstGeom prst="rect">
            <a:avLst/>
          </a:prstGeom>
        </p:spPr>
      </p:pic>
      <p:grpSp>
        <p:nvGrpSpPr>
          <p:cNvPr id="21" name="组合 20">
            <a:extLst>
              <a:ext uri="{FF2B5EF4-FFF2-40B4-BE49-F238E27FC236}">
                <a16:creationId xmlns:a16="http://schemas.microsoft.com/office/drawing/2014/main" id="{6E38EC2D-276F-4BBC-A14C-A788EEB8FC2F}"/>
              </a:ext>
            </a:extLst>
          </p:cNvPr>
          <p:cNvGrpSpPr/>
          <p:nvPr/>
        </p:nvGrpSpPr>
        <p:grpSpPr>
          <a:xfrm>
            <a:off x="370972" y="206177"/>
            <a:ext cx="13154124" cy="3876756"/>
            <a:chOff x="-2424242" y="249522"/>
            <a:chExt cx="13796355" cy="3876756"/>
          </a:xfrm>
        </p:grpSpPr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214F8344-EA9E-4E6D-A2F1-3285D97F4DEA}"/>
                </a:ext>
              </a:extLst>
            </p:cNvPr>
            <p:cNvSpPr txBox="1"/>
            <p:nvPr/>
          </p:nvSpPr>
          <p:spPr>
            <a:xfrm>
              <a:off x="10311375" y="1702700"/>
              <a:ext cx="1060738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11500" dirty="0">
                <a:solidFill>
                  <a:srgbClr val="FF9200"/>
                </a:solidFill>
                <a:effectLst>
                  <a:outerShdw dist="38100" dir="10320000" sx="104000" sy="104000" algn="tl" rotWithShape="0">
                    <a:schemeClr val="bg1"/>
                  </a:outerShdw>
                </a:effectLst>
                <a:latin typeface="字魂92号-新潮海报体" panose="00000500000000000000" pitchFamily="2" charset="-122"/>
                <a:ea typeface="字魂92号-新潮海报体" panose="00000500000000000000" pitchFamily="2" charset="-122"/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EECA1EC0-EA75-4B8F-A658-5915FD48FCFC}"/>
                </a:ext>
              </a:extLst>
            </p:cNvPr>
            <p:cNvSpPr txBox="1"/>
            <p:nvPr/>
          </p:nvSpPr>
          <p:spPr>
            <a:xfrm>
              <a:off x="-2424242" y="249522"/>
              <a:ext cx="77225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solidFill>
                    <a:srgbClr val="FF7575"/>
                  </a:solidFill>
                  <a:effectLst>
                    <a:outerShdw dist="38100" dir="10320000" sx="104000" sy="104000" algn="tl" rotWithShape="0">
                      <a:schemeClr val="bg1"/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BÀI 1: TÍNH GIÁ TRỊ BIỂU THỨC </a:t>
              </a:r>
              <a:endParaRPr lang="zh-CN" altLang="en-US" sz="2400" b="1" dirty="0">
                <a:solidFill>
                  <a:srgbClr val="FF7575"/>
                </a:solidFill>
                <a:effectLst>
                  <a:outerShdw dist="38100" dir="10320000" sx="104000" sy="104000" algn="tl" rotWithShape="0">
                    <a:schemeClr val="bg1"/>
                  </a:outerShdw>
                </a:effectLst>
                <a:latin typeface="Cambria" panose="02040503050406030204" pitchFamily="18" charset="0"/>
                <a:ea typeface="字魂92号-新潮海报体" panose="00000500000000000000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36C1C10F-34CD-4997-BCBF-593E1052A2C2}"/>
                </a:ext>
              </a:extLst>
            </p:cNvPr>
            <p:cNvSpPr txBox="1"/>
            <p:nvPr/>
          </p:nvSpPr>
          <p:spPr>
            <a:xfrm rot="21310165">
              <a:off x="6716484" y="1479400"/>
              <a:ext cx="1890955" cy="2646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16600" dirty="0">
                <a:solidFill>
                  <a:srgbClr val="FF9200"/>
                </a:solidFill>
                <a:effectLst>
                  <a:outerShdw dist="38100" dir="10320000" sx="104000" sy="104000" algn="tl" rotWithShape="0">
                    <a:schemeClr val="bg1"/>
                  </a:outerShdw>
                </a:effectLst>
                <a:latin typeface="字魂92号-新潮海报体" panose="00000500000000000000" pitchFamily="2" charset="-122"/>
                <a:ea typeface="字魂92号-新潮海报体" panose="00000500000000000000" pitchFamily="2" charset="-122"/>
              </a:endParaRP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F5E7CFCA-CD80-482A-9FD9-CFD5405457A8}"/>
                </a:ext>
              </a:extLst>
            </p:cNvPr>
            <p:cNvSpPr txBox="1"/>
            <p:nvPr/>
          </p:nvSpPr>
          <p:spPr>
            <a:xfrm rot="362818">
              <a:off x="8425838" y="1282846"/>
              <a:ext cx="1890955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13800" dirty="0">
                <a:solidFill>
                  <a:srgbClr val="FF7575"/>
                </a:solidFill>
                <a:effectLst>
                  <a:outerShdw dist="38100" dir="10320000" sx="104000" sy="104000" algn="tl" rotWithShape="0">
                    <a:schemeClr val="bg1"/>
                  </a:outerShdw>
                </a:effectLst>
                <a:latin typeface="字魂92号-新潮海报体" panose="00000500000000000000" pitchFamily="2" charset="-122"/>
                <a:ea typeface="字魂92号-新潮海报体" panose="00000500000000000000" pitchFamily="2" charset="-122"/>
              </a:endParaRPr>
            </a:p>
          </p:txBody>
        </p:sp>
      </p:grpSp>
      <p:pic>
        <p:nvPicPr>
          <p:cNvPr id="25" name="图片 24">
            <a:extLst>
              <a:ext uri="{FF2B5EF4-FFF2-40B4-BE49-F238E27FC236}">
                <a16:creationId xmlns:a16="http://schemas.microsoft.com/office/drawing/2014/main" id="{BE9AFC93-4FA9-4164-A6E5-7E7AA1F7F3E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4652">
            <a:off x="326282" y="2167035"/>
            <a:ext cx="419196" cy="1232181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B3A0A347-1556-49F6-884A-E15D6D70E9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041" y="2709373"/>
            <a:ext cx="644623" cy="686893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9B03E0D9-2218-422F-8F3C-191F34C9D9E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7701">
            <a:off x="2356646" y="2606744"/>
            <a:ext cx="391538" cy="645313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29F98C34-0EB1-4A52-8928-5F11E00DB24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841" y="2462134"/>
            <a:ext cx="1054340" cy="1181369"/>
          </a:xfrm>
          <a:prstGeom prst="rect">
            <a:avLst/>
          </a:prstGeom>
        </p:spPr>
      </p:pic>
      <p:sp>
        <p:nvSpPr>
          <p:cNvPr id="24" name="Text Box 25">
            <a:extLst>
              <a:ext uri="{FF2B5EF4-FFF2-40B4-BE49-F238E27FC236}">
                <a16:creationId xmlns:a16="http://schemas.microsoft.com/office/drawing/2014/main" id="{7D0C770D-30C4-4DF0-9D15-E5B4F665DD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2588" y="2726946"/>
            <a:ext cx="2819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b="1" dirty="0"/>
              <a:t>a) 238 – ( 55 – 35 )</a:t>
            </a:r>
          </a:p>
        </p:txBody>
      </p:sp>
      <p:sp>
        <p:nvSpPr>
          <p:cNvPr id="29" name="Text Box 29">
            <a:extLst>
              <a:ext uri="{FF2B5EF4-FFF2-40B4-BE49-F238E27FC236}">
                <a16:creationId xmlns:a16="http://schemas.microsoft.com/office/drawing/2014/main" id="{D91CDA02-1DD9-48D8-81CE-358E96441D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4238" y="2726946"/>
            <a:ext cx="20891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b="1" dirty="0"/>
              <a:t>b) 84 : (4 : 2)</a:t>
            </a:r>
            <a:r>
              <a:rPr lang="en-US" sz="2400" dirty="0"/>
              <a:t> </a:t>
            </a:r>
            <a:endParaRPr lang="en-US" sz="2400" b="1" dirty="0"/>
          </a:p>
        </p:txBody>
      </p:sp>
      <p:sp>
        <p:nvSpPr>
          <p:cNvPr id="30" name="Line 30">
            <a:extLst>
              <a:ext uri="{FF2B5EF4-FFF2-40B4-BE49-F238E27FC236}">
                <a16:creationId xmlns:a16="http://schemas.microsoft.com/office/drawing/2014/main" id="{3DF52892-2825-4C3C-950D-94E496BEE0EF}"/>
              </a:ext>
            </a:extLst>
          </p:cNvPr>
          <p:cNvSpPr>
            <a:spLocks noChangeShapeType="1"/>
          </p:cNvSpPr>
          <p:nvPr/>
        </p:nvSpPr>
        <p:spPr bwMode="auto">
          <a:xfrm>
            <a:off x="8419788" y="2576927"/>
            <a:ext cx="0" cy="304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Text Box 31">
            <a:extLst>
              <a:ext uri="{FF2B5EF4-FFF2-40B4-BE49-F238E27FC236}">
                <a16:creationId xmlns:a16="http://schemas.microsoft.com/office/drawing/2014/main" id="{4E200332-6C65-43DB-A7D1-1ED6E2057B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1311" y="2748377"/>
            <a:ext cx="115127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FF0000"/>
                </a:solidFill>
              </a:rPr>
              <a:t>= 238 -</a:t>
            </a:r>
          </a:p>
        </p:txBody>
      </p:sp>
      <p:sp>
        <p:nvSpPr>
          <p:cNvPr id="32" name="Text Box 32">
            <a:extLst>
              <a:ext uri="{FF2B5EF4-FFF2-40B4-BE49-F238E27FC236}">
                <a16:creationId xmlns:a16="http://schemas.microsoft.com/office/drawing/2014/main" id="{9F9C831A-9A8C-4143-A23B-75FDBAF295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2079" y="2748377"/>
            <a:ext cx="5277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33" name="Text Box 33">
            <a:extLst>
              <a:ext uri="{FF2B5EF4-FFF2-40B4-BE49-F238E27FC236}">
                <a16:creationId xmlns:a16="http://schemas.microsoft.com/office/drawing/2014/main" id="{0951F949-D7DB-419F-AB93-9B5D93616B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0263" y="3182062"/>
            <a:ext cx="9637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FF0000"/>
                </a:solidFill>
              </a:rPr>
              <a:t>= 218</a:t>
            </a:r>
          </a:p>
        </p:txBody>
      </p:sp>
      <p:sp>
        <p:nvSpPr>
          <p:cNvPr id="35" name="Text Box 34">
            <a:extLst>
              <a:ext uri="{FF2B5EF4-FFF2-40B4-BE49-F238E27FC236}">
                <a16:creationId xmlns:a16="http://schemas.microsoft.com/office/drawing/2014/main" id="{8BE98A7A-C17C-4D1A-9BE8-4111B9DEAA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8776" y="2748377"/>
            <a:ext cx="97975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FF0000"/>
                </a:solidFill>
              </a:rPr>
              <a:t>= 84 :</a:t>
            </a:r>
          </a:p>
        </p:txBody>
      </p:sp>
      <p:sp>
        <p:nvSpPr>
          <p:cNvPr id="36" name="Text Box 35">
            <a:extLst>
              <a:ext uri="{FF2B5EF4-FFF2-40B4-BE49-F238E27FC236}">
                <a16:creationId xmlns:a16="http://schemas.microsoft.com/office/drawing/2014/main" id="{2E3B05E4-A3B9-4116-8661-FC8A3928EC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67789" y="2748377"/>
            <a:ext cx="3561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7" name="Text Box 36">
            <a:extLst>
              <a:ext uri="{FF2B5EF4-FFF2-40B4-BE49-F238E27FC236}">
                <a16:creationId xmlns:a16="http://schemas.microsoft.com/office/drawing/2014/main" id="{BB0475C4-8AB0-4B97-999E-E72BC78865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7188" y="3182062"/>
            <a:ext cx="79220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FF0000"/>
                </a:solidFill>
              </a:rPr>
              <a:t>= 42</a:t>
            </a:r>
          </a:p>
        </p:txBody>
      </p:sp>
      <p:sp>
        <p:nvSpPr>
          <p:cNvPr id="38" name="Text Box 43">
            <a:extLst>
              <a:ext uri="{FF2B5EF4-FFF2-40B4-BE49-F238E27FC236}">
                <a16:creationId xmlns:a16="http://schemas.microsoft.com/office/drawing/2014/main" id="{CE3E1FF7-1CB5-4F1C-8107-16BFA164FF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2588" y="3834227"/>
            <a:ext cx="2819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b="1" dirty="0"/>
              <a:t>c) 175 – ( 30 + 20 )</a:t>
            </a:r>
          </a:p>
        </p:txBody>
      </p:sp>
      <p:sp>
        <p:nvSpPr>
          <p:cNvPr id="39" name="Text Box 44">
            <a:extLst>
              <a:ext uri="{FF2B5EF4-FFF2-40B4-BE49-F238E27FC236}">
                <a16:creationId xmlns:a16="http://schemas.microsoft.com/office/drawing/2014/main" id="{C7DD21E4-B7B8-42D0-BC77-DABA7F6340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4238" y="3834227"/>
            <a:ext cx="23939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b="1"/>
              <a:t>d) (72 + 18 ) x 3</a:t>
            </a:r>
          </a:p>
        </p:txBody>
      </p:sp>
      <p:sp>
        <p:nvSpPr>
          <p:cNvPr id="40" name="Text Box 45">
            <a:extLst>
              <a:ext uri="{FF2B5EF4-FFF2-40B4-BE49-F238E27FC236}">
                <a16:creationId xmlns:a16="http://schemas.microsoft.com/office/drawing/2014/main" id="{45C72BD1-C540-4F2E-8B6A-6C01D1F3F5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1311" y="3855658"/>
            <a:ext cx="115127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FF0000"/>
                </a:solidFill>
              </a:rPr>
              <a:t>= 175 -</a:t>
            </a:r>
          </a:p>
        </p:txBody>
      </p:sp>
      <p:sp>
        <p:nvSpPr>
          <p:cNvPr id="41" name="Text Box 46">
            <a:extLst>
              <a:ext uri="{FF2B5EF4-FFF2-40B4-BE49-F238E27FC236}">
                <a16:creationId xmlns:a16="http://schemas.microsoft.com/office/drawing/2014/main" id="{B6A48196-13E4-4B9A-B73A-7B72CBEB29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2079" y="3855658"/>
            <a:ext cx="5277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FF0000"/>
                </a:solidFill>
              </a:rPr>
              <a:t>50</a:t>
            </a:r>
          </a:p>
        </p:txBody>
      </p:sp>
      <p:sp>
        <p:nvSpPr>
          <p:cNvPr id="42" name="Text Box 47">
            <a:extLst>
              <a:ext uri="{FF2B5EF4-FFF2-40B4-BE49-F238E27FC236}">
                <a16:creationId xmlns:a16="http://schemas.microsoft.com/office/drawing/2014/main" id="{F29F51A1-E218-4AF8-AFC5-500C83D283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9588" y="4325062"/>
            <a:ext cx="9637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FF0000"/>
                </a:solidFill>
              </a:rPr>
              <a:t>= 125</a:t>
            </a:r>
          </a:p>
        </p:txBody>
      </p:sp>
      <p:sp>
        <p:nvSpPr>
          <p:cNvPr id="43" name="Text Box 48">
            <a:extLst>
              <a:ext uri="{FF2B5EF4-FFF2-40B4-BE49-F238E27FC236}">
                <a16:creationId xmlns:a16="http://schemas.microsoft.com/office/drawing/2014/main" id="{54A5891A-15AA-4C84-A3AB-4C67E568C1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4576" y="3834227"/>
            <a:ext cx="61266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FF0000"/>
                </a:solidFill>
              </a:rPr>
              <a:t>90 </a:t>
            </a:r>
          </a:p>
        </p:txBody>
      </p:sp>
      <p:sp>
        <p:nvSpPr>
          <p:cNvPr id="44" name="Text Box 49">
            <a:extLst>
              <a:ext uri="{FF2B5EF4-FFF2-40B4-BE49-F238E27FC236}">
                <a16:creationId xmlns:a16="http://schemas.microsoft.com/office/drawing/2014/main" id="{3E3C3693-9959-4166-BAC4-F51BE38E96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58188" y="3834227"/>
            <a:ext cx="13869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FF0000"/>
                </a:solidFill>
              </a:rPr>
              <a:t>=       x 3</a:t>
            </a:r>
          </a:p>
        </p:txBody>
      </p:sp>
      <p:sp>
        <p:nvSpPr>
          <p:cNvPr id="45" name="Text Box 50">
            <a:extLst>
              <a:ext uri="{FF2B5EF4-FFF2-40B4-BE49-F238E27FC236}">
                <a16:creationId xmlns:a16="http://schemas.microsoft.com/office/drawing/2014/main" id="{28EECD00-0D55-4C99-9994-3666719D06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85177" y="4325062"/>
            <a:ext cx="9637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FF0000"/>
                </a:solidFill>
              </a:rPr>
              <a:t>= 270</a:t>
            </a:r>
          </a:p>
        </p:txBody>
      </p:sp>
    </p:spTree>
    <p:extLst>
      <p:ext uri="{BB962C8B-B14F-4D97-AF65-F5344CB8AC3E}">
        <p14:creationId xmlns:p14="http://schemas.microsoft.com/office/powerpoint/2010/main" val="3760513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9" grpId="0"/>
      <p:bldP spid="30" grpId="0" animBg="1"/>
      <p:bldP spid="31" grpId="0"/>
      <p:bldP spid="32" grpId="0"/>
      <p:bldP spid="33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EE975DF-ECF8-4484-AF24-3F92BA5DF7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0" t="3825" r="4298" b="38905"/>
          <a:stretch/>
        </p:blipFill>
        <p:spPr>
          <a:xfrm>
            <a:off x="-121920" y="-233362"/>
            <a:ext cx="12588240" cy="7091362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EE483769-5DFB-494F-B10C-6CA9627905A1}"/>
              </a:ext>
            </a:extLst>
          </p:cNvPr>
          <p:cNvGrpSpPr/>
          <p:nvPr/>
        </p:nvGrpSpPr>
        <p:grpSpPr>
          <a:xfrm>
            <a:off x="347722" y="-419197"/>
            <a:ext cx="11473305" cy="6982043"/>
            <a:chOff x="-5011357" y="-419197"/>
            <a:chExt cx="11473305" cy="6982043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2D80F16-4894-426A-A70B-A4FD74D307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011357" y="445752"/>
              <a:ext cx="11473305" cy="6117094"/>
            </a:xfrm>
            <a:prstGeom prst="rect">
              <a:avLst/>
            </a:prstGeom>
          </p:spPr>
        </p:pic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AEBE588A-DD2B-4A4E-A999-A9D185B5A828}"/>
                </a:ext>
              </a:extLst>
            </p:cNvPr>
            <p:cNvGrpSpPr/>
            <p:nvPr/>
          </p:nvGrpSpPr>
          <p:grpSpPr>
            <a:xfrm>
              <a:off x="-4822857" y="-419197"/>
              <a:ext cx="1125745" cy="2130005"/>
              <a:chOff x="-5030286" y="-385762"/>
              <a:chExt cx="1323975" cy="2505074"/>
            </a:xfrm>
          </p:grpSpPr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2630ECC6-CE7B-4B9C-9AD4-79797950F32C}"/>
                  </a:ext>
                </a:extLst>
              </p:cNvPr>
              <p:cNvSpPr/>
              <p:nvPr/>
            </p:nvSpPr>
            <p:spPr>
              <a:xfrm>
                <a:off x="-4459738" y="-385762"/>
                <a:ext cx="91440" cy="2204720"/>
              </a:xfrm>
              <a:prstGeom prst="rect">
                <a:avLst/>
              </a:prstGeom>
              <a:solidFill>
                <a:srgbClr val="15C6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2" name="图片 11">
                <a:extLst>
                  <a:ext uri="{FF2B5EF4-FFF2-40B4-BE49-F238E27FC236}">
                    <a16:creationId xmlns:a16="http://schemas.microsoft.com/office/drawing/2014/main" id="{8384D7E6-30FE-4484-9BD7-AD162E01BE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40408">
                <a:off x="-5030286" y="757237"/>
                <a:ext cx="1323975" cy="1362075"/>
              </a:xfrm>
              <a:prstGeom prst="rect">
                <a:avLst/>
              </a:prstGeom>
            </p:spPr>
          </p:pic>
        </p:grp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4CC26D8D-9AC4-40F2-9D51-1F7B2952F3B9}"/>
                </a:ext>
              </a:extLst>
            </p:cNvPr>
            <p:cNvGrpSpPr/>
            <p:nvPr/>
          </p:nvGrpSpPr>
          <p:grpSpPr>
            <a:xfrm>
              <a:off x="5248702" y="-419197"/>
              <a:ext cx="1125745" cy="2130005"/>
              <a:chOff x="1451292" y="-385762"/>
              <a:chExt cx="1323975" cy="2505074"/>
            </a:xfrm>
          </p:grpSpPr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23498C44-2EC3-438E-8F59-C6177F5CED2E}"/>
                  </a:ext>
                </a:extLst>
              </p:cNvPr>
              <p:cNvSpPr/>
              <p:nvPr/>
            </p:nvSpPr>
            <p:spPr>
              <a:xfrm>
                <a:off x="2021840" y="-385762"/>
                <a:ext cx="91440" cy="2204720"/>
              </a:xfrm>
              <a:prstGeom prst="rect">
                <a:avLst/>
              </a:prstGeom>
              <a:solidFill>
                <a:srgbClr val="15C6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id="{FFDA0AEA-167D-493A-8760-A33CD3D3CF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40408">
                <a:off x="1451292" y="757237"/>
                <a:ext cx="1323975" cy="1362075"/>
              </a:xfrm>
              <a:prstGeom prst="rect">
                <a:avLst/>
              </a:prstGeom>
            </p:spPr>
          </p:pic>
        </p:grpSp>
      </p:grpSp>
      <p:pic>
        <p:nvPicPr>
          <p:cNvPr id="14" name="图片 13">
            <a:extLst>
              <a:ext uri="{FF2B5EF4-FFF2-40B4-BE49-F238E27FC236}">
                <a16:creationId xmlns:a16="http://schemas.microsoft.com/office/drawing/2014/main" id="{BB7BA9F1-75F0-4B85-9571-2562603F17C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17" t="66602" r="-1717" b="-3787"/>
          <a:stretch/>
        </p:blipFill>
        <p:spPr>
          <a:xfrm>
            <a:off x="9030406" y="3174748"/>
            <a:ext cx="3586719" cy="3566160"/>
          </a:xfrm>
          <a:prstGeom prst="rect">
            <a:avLst/>
          </a:prstGeom>
        </p:spPr>
      </p:pic>
      <p:sp>
        <p:nvSpPr>
          <p:cNvPr id="26" name="Text Box 12">
            <a:extLst>
              <a:ext uri="{FF2B5EF4-FFF2-40B4-BE49-F238E27FC236}">
                <a16:creationId xmlns:a16="http://schemas.microsoft.com/office/drawing/2014/main" id="{2F0F5FF1-1435-44D2-A494-CED063B188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3536" y="1667544"/>
            <a:ext cx="845820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a) (421 – 200) x 2 =		     b) 90 + 9 : 9 =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421 – 200 x 2   =		                      (90 + 9 ) : 9 =</a:t>
            </a:r>
          </a:p>
          <a:p>
            <a:pPr eaLnBrk="1" hangingPunct="1">
              <a:spcBef>
                <a:spcPct val="50000"/>
              </a:spcBef>
            </a:pPr>
            <a:endParaRPr lang="en-US" sz="2400" b="1" dirty="0">
              <a:solidFill>
                <a:srgbClr val="00006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		     </a:t>
            </a:r>
          </a:p>
          <a:p>
            <a:pPr eaLnBrk="1" hangingPunct="1">
              <a:spcBef>
                <a:spcPct val="50000"/>
              </a:spcBef>
            </a:pPr>
            <a:endParaRPr lang="en-US" sz="2400" b="1" dirty="0">
              <a:solidFill>
                <a:srgbClr val="00006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		 </a:t>
            </a:r>
          </a:p>
        </p:txBody>
      </p:sp>
      <p:sp>
        <p:nvSpPr>
          <p:cNvPr id="27" name="Text Box 14">
            <a:extLst>
              <a:ext uri="{FF2B5EF4-FFF2-40B4-BE49-F238E27FC236}">
                <a16:creationId xmlns:a16="http://schemas.microsoft.com/office/drawing/2014/main" id="{A64E32B7-75EE-4B5D-B3DC-0F7AC5ED09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5706" y="1645920"/>
            <a:ext cx="73289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221</a:t>
            </a:r>
          </a:p>
        </p:txBody>
      </p:sp>
      <p:sp>
        <p:nvSpPr>
          <p:cNvPr id="28" name="Text Box 15">
            <a:extLst>
              <a:ext uri="{FF2B5EF4-FFF2-40B4-BE49-F238E27FC236}">
                <a16:creationId xmlns:a16="http://schemas.microsoft.com/office/drawing/2014/main" id="{545CF849-9F84-472C-A3E0-72FB1CE03D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5668" y="1645920"/>
            <a:ext cx="61266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 2</a:t>
            </a:r>
          </a:p>
        </p:txBody>
      </p:sp>
      <p:sp>
        <p:nvSpPr>
          <p:cNvPr id="29" name="Text Box 16">
            <a:extLst>
              <a:ext uri="{FF2B5EF4-FFF2-40B4-BE49-F238E27FC236}">
                <a16:creationId xmlns:a16="http://schemas.microsoft.com/office/drawing/2014/main" id="{C3CC3B45-2653-41D4-9533-1AAC65AD76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4336" y="2155805"/>
            <a:ext cx="98296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442</a:t>
            </a:r>
          </a:p>
        </p:txBody>
      </p:sp>
      <p:sp>
        <p:nvSpPr>
          <p:cNvPr id="30" name="Text Box 17">
            <a:extLst>
              <a:ext uri="{FF2B5EF4-FFF2-40B4-BE49-F238E27FC236}">
                <a16:creationId xmlns:a16="http://schemas.microsoft.com/office/drawing/2014/main" id="{EA1ED6A9-FD0C-4C79-8059-745506CF62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0555" y="2765405"/>
            <a:ext cx="97174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421 -</a:t>
            </a:r>
          </a:p>
        </p:txBody>
      </p:sp>
      <p:sp>
        <p:nvSpPr>
          <p:cNvPr id="31" name="Text Box 18">
            <a:extLst>
              <a:ext uri="{FF2B5EF4-FFF2-40B4-BE49-F238E27FC236}">
                <a16:creationId xmlns:a16="http://schemas.microsoft.com/office/drawing/2014/main" id="{A93D360F-858B-4DEF-ACE9-DF1DEE08C9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3536" y="2769870"/>
            <a:ext cx="73289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400</a:t>
            </a:r>
          </a:p>
        </p:txBody>
      </p:sp>
      <p:sp>
        <p:nvSpPr>
          <p:cNvPr id="32" name="Text Box 19">
            <a:extLst>
              <a:ext uri="{FF2B5EF4-FFF2-40B4-BE49-F238E27FC236}">
                <a16:creationId xmlns:a16="http://schemas.microsoft.com/office/drawing/2014/main" id="{107E6BCA-148C-4730-89CA-7AFB2F018B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4336" y="3329537"/>
            <a:ext cx="80021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21</a:t>
            </a:r>
          </a:p>
        </p:txBody>
      </p:sp>
      <p:sp>
        <p:nvSpPr>
          <p:cNvPr id="33" name="Text Box 20">
            <a:extLst>
              <a:ext uri="{FF2B5EF4-FFF2-40B4-BE49-F238E27FC236}">
                <a16:creationId xmlns:a16="http://schemas.microsoft.com/office/drawing/2014/main" id="{75AE488A-27BB-465A-A47F-25E71FA46E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8097" y="1645921"/>
            <a:ext cx="101825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90 +</a:t>
            </a:r>
          </a:p>
        </p:txBody>
      </p:sp>
      <p:sp>
        <p:nvSpPr>
          <p:cNvPr id="34" name="Text Box 21">
            <a:extLst>
              <a:ext uri="{FF2B5EF4-FFF2-40B4-BE49-F238E27FC236}">
                <a16:creationId xmlns:a16="http://schemas.microsoft.com/office/drawing/2014/main" id="{762D4BB0-26A9-4561-BF40-74871D1CE9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75310" y="1276350"/>
            <a:ext cx="40397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</a:t>
            </a:r>
          </a:p>
        </p:txBody>
      </p:sp>
      <p:sp>
        <p:nvSpPr>
          <p:cNvPr id="35" name="Text Box 22">
            <a:extLst>
              <a:ext uri="{FF2B5EF4-FFF2-40B4-BE49-F238E27FC236}">
                <a16:creationId xmlns:a16="http://schemas.microsoft.com/office/drawing/2014/main" id="{44C8D679-884B-47DF-B93C-6714840432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6646" y="2155805"/>
            <a:ext cx="80021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91</a:t>
            </a:r>
          </a:p>
        </p:txBody>
      </p:sp>
      <p:sp>
        <p:nvSpPr>
          <p:cNvPr id="36" name="Text Box 23">
            <a:extLst>
              <a:ext uri="{FF2B5EF4-FFF2-40B4-BE49-F238E27FC236}">
                <a16:creationId xmlns:a16="http://schemas.microsoft.com/office/drawing/2014/main" id="{63AAA39B-54B2-4C58-8DCA-B99676697F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74733" y="2721451"/>
            <a:ext cx="61266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99 </a:t>
            </a:r>
          </a:p>
        </p:txBody>
      </p:sp>
      <p:sp>
        <p:nvSpPr>
          <p:cNvPr id="37" name="Text Box 24">
            <a:extLst>
              <a:ext uri="{FF2B5EF4-FFF2-40B4-BE49-F238E27FC236}">
                <a16:creationId xmlns:a16="http://schemas.microsoft.com/office/drawing/2014/main" id="{8F293E3B-66EB-429D-8991-5A8635D8E8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506" y="2722017"/>
            <a:ext cx="52129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9</a:t>
            </a:r>
          </a:p>
        </p:txBody>
      </p:sp>
      <p:sp>
        <p:nvSpPr>
          <p:cNvPr id="38" name="Text Box 25">
            <a:extLst>
              <a:ext uri="{FF2B5EF4-FFF2-40B4-BE49-F238E27FC236}">
                <a16:creationId xmlns:a16="http://schemas.microsoft.com/office/drawing/2014/main" id="{81429E4D-42C9-41D8-8DCA-0BDA1BD5FC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9193" y="3308191"/>
            <a:ext cx="80021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11</a:t>
            </a:r>
          </a:p>
        </p:txBody>
      </p:sp>
      <p:sp>
        <p:nvSpPr>
          <p:cNvPr id="39" name="文本框 17">
            <a:extLst>
              <a:ext uri="{FF2B5EF4-FFF2-40B4-BE49-F238E27FC236}">
                <a16:creationId xmlns:a16="http://schemas.microsoft.com/office/drawing/2014/main" id="{6E9A97CE-568C-40BF-A3BE-DDB9938F9E56}"/>
              </a:ext>
            </a:extLst>
          </p:cNvPr>
          <p:cNvSpPr txBox="1"/>
          <p:nvPr/>
        </p:nvSpPr>
        <p:spPr>
          <a:xfrm>
            <a:off x="1914280" y="726250"/>
            <a:ext cx="7363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7575"/>
                </a:solidFill>
                <a:effectLst>
                  <a:outerShdw dist="38100" dir="10320000" sx="104000" sy="104000" algn="tl" rotWithShape="0">
                    <a:schemeClr val="bg1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 2: TÍNH GIÁ TRỊ BIỂU THỨC </a:t>
            </a:r>
            <a:endParaRPr lang="zh-CN" altLang="en-US" sz="2400" b="1" dirty="0">
              <a:solidFill>
                <a:srgbClr val="FF7575"/>
              </a:solidFill>
              <a:effectLst>
                <a:outerShdw dist="38100" dir="10320000" sx="104000" sy="104000" algn="tl" rotWithShape="0">
                  <a:schemeClr val="bg1"/>
                </a:outerShdw>
              </a:effectLst>
              <a:latin typeface="Cambria" panose="02040503050406030204" pitchFamily="18" charset="0"/>
              <a:ea typeface="字魂92号-新潮海报体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40" name="Text Box 12">
            <a:extLst>
              <a:ext uri="{FF2B5EF4-FFF2-40B4-BE49-F238E27FC236}">
                <a16:creationId xmlns:a16="http://schemas.microsoft.com/office/drawing/2014/main" id="{EC6AB711-D0CC-4286-BFC6-69B1BDDDDC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9095" y="3953965"/>
            <a:ext cx="8991600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000066"/>
                </a:solidFill>
              </a:rPr>
              <a:t>    c)  48 x 4 : 2 =			d) 67 – (27 + 10) =</a:t>
            </a:r>
          </a:p>
          <a:p>
            <a:pPr eaLnBrk="1" hangingPunct="1">
              <a:spcBef>
                <a:spcPct val="50000"/>
              </a:spcBef>
            </a:pPr>
            <a:endParaRPr lang="en-US" sz="2400" b="1" dirty="0">
              <a:solidFill>
                <a:srgbClr val="000066"/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en-US" sz="2400" b="1" dirty="0">
              <a:solidFill>
                <a:srgbClr val="000066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000066"/>
                </a:solidFill>
              </a:rPr>
              <a:t>       48 x (4 : 2) =			    67 – 27 + 10 =</a:t>
            </a:r>
          </a:p>
        </p:txBody>
      </p:sp>
      <p:sp>
        <p:nvSpPr>
          <p:cNvPr id="42" name="Text Box 26">
            <a:extLst>
              <a:ext uri="{FF2B5EF4-FFF2-40B4-BE49-F238E27FC236}">
                <a16:creationId xmlns:a16="http://schemas.microsoft.com/office/drawing/2014/main" id="{D5BFB07A-DF26-4DC2-AD69-94149AEA7F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1774" y="3941440"/>
            <a:ext cx="69923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FF0000"/>
                </a:solidFill>
              </a:rPr>
              <a:t>192</a:t>
            </a:r>
          </a:p>
        </p:txBody>
      </p:sp>
      <p:sp>
        <p:nvSpPr>
          <p:cNvPr id="43" name="Text Box 27">
            <a:extLst>
              <a:ext uri="{FF2B5EF4-FFF2-40B4-BE49-F238E27FC236}">
                <a16:creationId xmlns:a16="http://schemas.microsoft.com/office/drawing/2014/main" id="{7D2047B1-DEBB-4B0B-9980-3CBBD008D1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8925" y="3939895"/>
            <a:ext cx="54373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FF0000"/>
                </a:solidFill>
              </a:rPr>
              <a:t>: 2</a:t>
            </a:r>
          </a:p>
        </p:txBody>
      </p:sp>
      <p:sp>
        <p:nvSpPr>
          <p:cNvPr id="44" name="Text Box 28">
            <a:extLst>
              <a:ext uri="{FF2B5EF4-FFF2-40B4-BE49-F238E27FC236}">
                <a16:creationId xmlns:a16="http://schemas.microsoft.com/office/drawing/2014/main" id="{03307302-15FE-4FEC-BD90-FAF9849ABF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3879" y="4472097"/>
            <a:ext cx="79220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000066"/>
                </a:solidFill>
              </a:rPr>
              <a:t>= </a:t>
            </a:r>
            <a:r>
              <a:rPr lang="en-US" sz="2400" b="1" dirty="0">
                <a:solidFill>
                  <a:srgbClr val="FF0000"/>
                </a:solidFill>
              </a:rPr>
              <a:t>96</a:t>
            </a:r>
          </a:p>
        </p:txBody>
      </p:sp>
      <p:sp>
        <p:nvSpPr>
          <p:cNvPr id="45" name="Text Box 29">
            <a:extLst>
              <a:ext uri="{FF2B5EF4-FFF2-40B4-BE49-F238E27FC236}">
                <a16:creationId xmlns:a16="http://schemas.microsoft.com/office/drawing/2014/main" id="{E13C56A3-A037-4FD6-A414-CEB239AB95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2746" y="5615958"/>
            <a:ext cx="86914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FF0000"/>
                </a:solidFill>
              </a:rPr>
              <a:t>48 x </a:t>
            </a:r>
          </a:p>
        </p:txBody>
      </p:sp>
      <p:sp>
        <p:nvSpPr>
          <p:cNvPr id="46" name="Text Box 30">
            <a:extLst>
              <a:ext uri="{FF2B5EF4-FFF2-40B4-BE49-F238E27FC236}">
                <a16:creationId xmlns:a16="http://schemas.microsoft.com/office/drawing/2014/main" id="{69266FD3-A226-4A1F-9074-8C49B5AC0C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9495" y="5615957"/>
            <a:ext cx="3561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7" name="Text Box 31">
            <a:extLst>
              <a:ext uri="{FF2B5EF4-FFF2-40B4-BE49-F238E27FC236}">
                <a16:creationId xmlns:a16="http://schemas.microsoft.com/office/drawing/2014/main" id="{6A3F2E87-E46C-4356-9634-718F58A482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3879" y="6133225"/>
            <a:ext cx="79220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000066"/>
                </a:solidFill>
              </a:rPr>
              <a:t>= </a:t>
            </a:r>
            <a:r>
              <a:rPr lang="en-US" sz="2400" b="1" dirty="0">
                <a:solidFill>
                  <a:srgbClr val="FF0000"/>
                </a:solidFill>
              </a:rPr>
              <a:t>96</a:t>
            </a:r>
          </a:p>
        </p:txBody>
      </p:sp>
      <p:sp>
        <p:nvSpPr>
          <p:cNvPr id="48" name="Text Box 32">
            <a:extLst>
              <a:ext uri="{FF2B5EF4-FFF2-40B4-BE49-F238E27FC236}">
                <a16:creationId xmlns:a16="http://schemas.microsoft.com/office/drawing/2014/main" id="{D243FC43-C6BB-4DF3-8629-8F0149A09E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50047" y="3939894"/>
            <a:ext cx="5277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FF0000"/>
                </a:solidFill>
              </a:rPr>
              <a:t>67</a:t>
            </a:r>
          </a:p>
        </p:txBody>
      </p:sp>
      <p:sp>
        <p:nvSpPr>
          <p:cNvPr id="49" name="Text Box 33">
            <a:extLst>
              <a:ext uri="{FF2B5EF4-FFF2-40B4-BE49-F238E27FC236}">
                <a16:creationId xmlns:a16="http://schemas.microsoft.com/office/drawing/2014/main" id="{1935B327-6AEE-4158-8385-E1E9BFE799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06221" y="3923425"/>
            <a:ext cx="71526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FF0000"/>
                </a:solidFill>
              </a:rPr>
              <a:t>- 37</a:t>
            </a:r>
          </a:p>
        </p:txBody>
      </p:sp>
      <p:sp>
        <p:nvSpPr>
          <p:cNvPr id="50" name="Text Box 34">
            <a:extLst>
              <a:ext uri="{FF2B5EF4-FFF2-40B4-BE49-F238E27FC236}">
                <a16:creationId xmlns:a16="http://schemas.microsoft.com/office/drawing/2014/main" id="{121F6337-CCA3-460C-8FD7-1F69FB2404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2902" y="4458196"/>
            <a:ext cx="79220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000066"/>
                </a:solidFill>
              </a:rPr>
              <a:t>= </a:t>
            </a:r>
            <a:r>
              <a:rPr lang="en-US" sz="2400" b="1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51" name="Text Box 35">
            <a:extLst>
              <a:ext uri="{FF2B5EF4-FFF2-40B4-BE49-F238E27FC236}">
                <a16:creationId xmlns:a16="http://schemas.microsoft.com/office/drawing/2014/main" id="{32D575F9-BF21-4DAE-B20A-5B7EFB1BEB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2627" y="5595360"/>
            <a:ext cx="61266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FF0000"/>
                </a:solidFill>
              </a:rPr>
              <a:t>40 </a:t>
            </a:r>
          </a:p>
        </p:txBody>
      </p:sp>
      <p:sp>
        <p:nvSpPr>
          <p:cNvPr id="52" name="Text Box 36">
            <a:extLst>
              <a:ext uri="{FF2B5EF4-FFF2-40B4-BE49-F238E27FC236}">
                <a16:creationId xmlns:a16="http://schemas.microsoft.com/office/drawing/2014/main" id="{1B693E42-8EF7-44D0-9853-EE2301FA97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42895" y="5595360"/>
            <a:ext cx="79220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FF0000"/>
                </a:solidFill>
              </a:rPr>
              <a:t>+ 10</a:t>
            </a:r>
          </a:p>
        </p:txBody>
      </p:sp>
      <p:sp>
        <p:nvSpPr>
          <p:cNvPr id="53" name="Text Box 37">
            <a:extLst>
              <a:ext uri="{FF2B5EF4-FFF2-40B4-BE49-F238E27FC236}">
                <a16:creationId xmlns:a16="http://schemas.microsoft.com/office/drawing/2014/main" id="{89A87737-8561-40C9-9583-90ADF98229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4695" y="6057025"/>
            <a:ext cx="79220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000066"/>
                </a:solidFill>
              </a:rPr>
              <a:t>= </a:t>
            </a:r>
            <a:r>
              <a:rPr lang="en-US" sz="2400" b="1" dirty="0">
                <a:solidFill>
                  <a:srgbClr val="FF0000"/>
                </a:solidFill>
              </a:rPr>
              <a:t>50</a:t>
            </a:r>
          </a:p>
        </p:txBody>
      </p:sp>
    </p:spTree>
    <p:extLst>
      <p:ext uri="{BB962C8B-B14F-4D97-AF65-F5344CB8AC3E}">
        <p14:creationId xmlns:p14="http://schemas.microsoft.com/office/powerpoint/2010/main" val="143193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EE975DF-ECF8-4484-AF24-3F92BA5DF7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0" t="3825" r="4298" b="38905"/>
          <a:stretch/>
        </p:blipFill>
        <p:spPr>
          <a:xfrm>
            <a:off x="-121920" y="-233362"/>
            <a:ext cx="12588240" cy="7091362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EE483769-5DFB-494F-B10C-6CA9627905A1}"/>
              </a:ext>
            </a:extLst>
          </p:cNvPr>
          <p:cNvGrpSpPr/>
          <p:nvPr/>
        </p:nvGrpSpPr>
        <p:grpSpPr>
          <a:xfrm>
            <a:off x="347722" y="-419197"/>
            <a:ext cx="11473305" cy="6982043"/>
            <a:chOff x="-5011357" y="-419197"/>
            <a:chExt cx="11473305" cy="6982043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2D80F16-4894-426A-A70B-A4FD74D307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011357" y="445752"/>
              <a:ext cx="11473305" cy="6117094"/>
            </a:xfrm>
            <a:prstGeom prst="rect">
              <a:avLst/>
            </a:prstGeom>
          </p:spPr>
        </p:pic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AEBE588A-DD2B-4A4E-A999-A9D185B5A828}"/>
                </a:ext>
              </a:extLst>
            </p:cNvPr>
            <p:cNvGrpSpPr/>
            <p:nvPr/>
          </p:nvGrpSpPr>
          <p:grpSpPr>
            <a:xfrm>
              <a:off x="-4822857" y="-419197"/>
              <a:ext cx="1125745" cy="2130005"/>
              <a:chOff x="-5030286" y="-385762"/>
              <a:chExt cx="1323975" cy="2505074"/>
            </a:xfrm>
          </p:grpSpPr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2630ECC6-CE7B-4B9C-9AD4-79797950F32C}"/>
                  </a:ext>
                </a:extLst>
              </p:cNvPr>
              <p:cNvSpPr/>
              <p:nvPr/>
            </p:nvSpPr>
            <p:spPr>
              <a:xfrm>
                <a:off x="-4459738" y="-385762"/>
                <a:ext cx="91440" cy="2204720"/>
              </a:xfrm>
              <a:prstGeom prst="rect">
                <a:avLst/>
              </a:prstGeom>
              <a:solidFill>
                <a:srgbClr val="15C6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Cambria" panose="02040503050406030204" pitchFamily="18" charset="0"/>
                </a:endParaRPr>
              </a:p>
            </p:txBody>
          </p:sp>
          <p:pic>
            <p:nvPicPr>
              <p:cNvPr id="12" name="图片 11">
                <a:extLst>
                  <a:ext uri="{FF2B5EF4-FFF2-40B4-BE49-F238E27FC236}">
                    <a16:creationId xmlns:a16="http://schemas.microsoft.com/office/drawing/2014/main" id="{8384D7E6-30FE-4484-9BD7-AD162E01BE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40408">
                <a:off x="-5030286" y="757237"/>
                <a:ext cx="1323975" cy="1362075"/>
              </a:xfrm>
              <a:prstGeom prst="rect">
                <a:avLst/>
              </a:prstGeom>
            </p:spPr>
          </p:pic>
        </p:grp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4CC26D8D-9AC4-40F2-9D51-1F7B2952F3B9}"/>
                </a:ext>
              </a:extLst>
            </p:cNvPr>
            <p:cNvGrpSpPr/>
            <p:nvPr/>
          </p:nvGrpSpPr>
          <p:grpSpPr>
            <a:xfrm>
              <a:off x="5248702" y="-419197"/>
              <a:ext cx="1125745" cy="2130005"/>
              <a:chOff x="1451292" y="-385762"/>
              <a:chExt cx="1323975" cy="2505074"/>
            </a:xfrm>
          </p:grpSpPr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23498C44-2EC3-438E-8F59-C6177F5CED2E}"/>
                  </a:ext>
                </a:extLst>
              </p:cNvPr>
              <p:cNvSpPr/>
              <p:nvPr/>
            </p:nvSpPr>
            <p:spPr>
              <a:xfrm>
                <a:off x="2021840" y="-385762"/>
                <a:ext cx="91440" cy="2204720"/>
              </a:xfrm>
              <a:prstGeom prst="rect">
                <a:avLst/>
              </a:prstGeom>
              <a:solidFill>
                <a:srgbClr val="15C6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Cambria" panose="02040503050406030204" pitchFamily="18" charset="0"/>
                </a:endParaRPr>
              </a:p>
            </p:txBody>
          </p:sp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id="{FFDA0AEA-167D-493A-8760-A33CD3D3CF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40408">
                <a:off x="1451292" y="757237"/>
                <a:ext cx="1323975" cy="1362075"/>
              </a:xfrm>
              <a:prstGeom prst="rect">
                <a:avLst/>
              </a:prstGeom>
            </p:spPr>
          </p:pic>
        </p:grp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F172983B-03DF-449D-93A2-2E1D2851C7B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704" r="51981" b="4304"/>
          <a:stretch/>
        </p:blipFill>
        <p:spPr>
          <a:xfrm>
            <a:off x="3729079" y="3269187"/>
            <a:ext cx="4226201" cy="3293659"/>
          </a:xfrm>
          <a:prstGeom prst="rect">
            <a:avLst/>
          </a:prstGeom>
        </p:spPr>
      </p:pic>
      <p:sp>
        <p:nvSpPr>
          <p:cNvPr id="26" name="Text Box 12">
            <a:extLst>
              <a:ext uri="{FF2B5EF4-FFF2-40B4-BE49-F238E27FC236}">
                <a16:creationId xmlns:a16="http://schemas.microsoft.com/office/drawing/2014/main" id="{596608FA-EC59-428B-86B9-13D77E85DA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5360" y="1257717"/>
            <a:ext cx="444544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3: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Điền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&gt;; &lt;; =?</a:t>
            </a:r>
          </a:p>
        </p:txBody>
      </p:sp>
      <p:sp>
        <p:nvSpPr>
          <p:cNvPr id="27" name="Text Box 14">
            <a:extLst>
              <a:ext uri="{FF2B5EF4-FFF2-40B4-BE49-F238E27FC236}">
                <a16:creationId xmlns:a16="http://schemas.microsoft.com/office/drawing/2014/main" id="{F469B210-F523-47C0-B778-2F2AF58D93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5044" y="2681645"/>
            <a:ext cx="813716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(12 + 11) x 3 … 45		30 … (70 + 23) : 3</a:t>
            </a:r>
          </a:p>
        </p:txBody>
      </p:sp>
      <p:sp>
        <p:nvSpPr>
          <p:cNvPr id="28" name="AutoShape 15">
            <a:extLst>
              <a:ext uri="{FF2B5EF4-FFF2-40B4-BE49-F238E27FC236}">
                <a16:creationId xmlns:a16="http://schemas.microsoft.com/office/drawing/2014/main" id="{A163794A-C472-49B4-B386-D52CAA5C876B}"/>
              </a:ext>
            </a:extLst>
          </p:cNvPr>
          <p:cNvSpPr>
            <a:spLocks/>
          </p:cNvSpPr>
          <p:nvPr/>
        </p:nvSpPr>
        <p:spPr bwMode="auto">
          <a:xfrm rot="16200000">
            <a:off x="3264535" y="2175899"/>
            <a:ext cx="171450" cy="2209800"/>
          </a:xfrm>
          <a:prstGeom prst="leftBrace">
            <a:avLst>
              <a:gd name="adj1" fmla="val 8055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5" name="Text Box 16">
            <a:extLst>
              <a:ext uri="{FF2B5EF4-FFF2-40B4-BE49-F238E27FC236}">
                <a16:creationId xmlns:a16="http://schemas.microsoft.com/office/drawing/2014/main" id="{B95953E8-DAE8-4CE3-87BA-5DAF6AEB30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0300" y="3347473"/>
            <a:ext cx="67197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69</a:t>
            </a:r>
          </a:p>
        </p:txBody>
      </p:sp>
      <p:sp>
        <p:nvSpPr>
          <p:cNvPr id="36" name="Text Box 17">
            <a:extLst>
              <a:ext uri="{FF2B5EF4-FFF2-40B4-BE49-F238E27FC236}">
                <a16:creationId xmlns:a16="http://schemas.microsoft.com/office/drawing/2014/main" id="{6266A4EC-D1EC-4838-BBF6-905A6C7C66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3444" y="2585473"/>
            <a:ext cx="48923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&gt;</a:t>
            </a:r>
          </a:p>
        </p:txBody>
      </p:sp>
      <p:sp>
        <p:nvSpPr>
          <p:cNvPr id="37" name="AutoShape 18">
            <a:extLst>
              <a:ext uri="{FF2B5EF4-FFF2-40B4-BE49-F238E27FC236}">
                <a16:creationId xmlns:a16="http://schemas.microsoft.com/office/drawing/2014/main" id="{DBB9D519-7EA4-4D91-BF24-068A4B31E233}"/>
              </a:ext>
            </a:extLst>
          </p:cNvPr>
          <p:cNvSpPr>
            <a:spLocks/>
          </p:cNvSpPr>
          <p:nvPr/>
        </p:nvSpPr>
        <p:spPr bwMode="auto">
          <a:xfrm rot="16200000">
            <a:off x="8859219" y="2188459"/>
            <a:ext cx="171450" cy="2209800"/>
          </a:xfrm>
          <a:prstGeom prst="leftBrace">
            <a:avLst>
              <a:gd name="adj1" fmla="val 8055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8" name="Text Box 19">
            <a:extLst>
              <a:ext uri="{FF2B5EF4-FFF2-40B4-BE49-F238E27FC236}">
                <a16:creationId xmlns:a16="http://schemas.microsoft.com/office/drawing/2014/main" id="{3ACE62EC-D08C-4497-9A71-00D3D827BE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4984" y="3271273"/>
            <a:ext cx="67197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31</a:t>
            </a:r>
          </a:p>
        </p:txBody>
      </p:sp>
      <p:sp>
        <p:nvSpPr>
          <p:cNvPr id="39" name="Text Box 20">
            <a:extLst>
              <a:ext uri="{FF2B5EF4-FFF2-40B4-BE49-F238E27FC236}">
                <a16:creationId xmlns:a16="http://schemas.microsoft.com/office/drawing/2014/main" id="{9E482AA0-2A13-44DC-B325-E3A42A87EA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6644" y="2585473"/>
            <a:ext cx="48923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3798577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5" grpId="0"/>
      <p:bldP spid="36" grpId="0"/>
      <p:bldP spid="37" grpId="0" animBg="1"/>
      <p:bldP spid="38" grpId="0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EE975DF-ECF8-4484-AF24-3F92BA5DF7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0" t="3825" r="4298" b="38905"/>
          <a:stretch/>
        </p:blipFill>
        <p:spPr>
          <a:xfrm>
            <a:off x="-121920" y="-233362"/>
            <a:ext cx="12588240" cy="7091362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EE483769-5DFB-494F-B10C-6CA9627905A1}"/>
              </a:ext>
            </a:extLst>
          </p:cNvPr>
          <p:cNvGrpSpPr/>
          <p:nvPr/>
        </p:nvGrpSpPr>
        <p:grpSpPr>
          <a:xfrm>
            <a:off x="359347" y="-82630"/>
            <a:ext cx="11473305" cy="6982043"/>
            <a:chOff x="-5011357" y="-419197"/>
            <a:chExt cx="11473305" cy="6982043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2D80F16-4894-426A-A70B-A4FD74D307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011357" y="445752"/>
              <a:ext cx="11473305" cy="6117094"/>
            </a:xfrm>
            <a:prstGeom prst="rect">
              <a:avLst/>
            </a:prstGeom>
          </p:spPr>
        </p:pic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AEBE588A-DD2B-4A4E-A999-A9D185B5A828}"/>
                </a:ext>
              </a:extLst>
            </p:cNvPr>
            <p:cNvGrpSpPr/>
            <p:nvPr/>
          </p:nvGrpSpPr>
          <p:grpSpPr>
            <a:xfrm>
              <a:off x="-4822857" y="-419197"/>
              <a:ext cx="1125745" cy="2130005"/>
              <a:chOff x="-5030286" y="-385762"/>
              <a:chExt cx="1323975" cy="2505074"/>
            </a:xfrm>
          </p:grpSpPr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2630ECC6-CE7B-4B9C-9AD4-79797950F32C}"/>
                  </a:ext>
                </a:extLst>
              </p:cNvPr>
              <p:cNvSpPr/>
              <p:nvPr/>
            </p:nvSpPr>
            <p:spPr>
              <a:xfrm>
                <a:off x="-4459738" y="-385762"/>
                <a:ext cx="91440" cy="2204720"/>
              </a:xfrm>
              <a:prstGeom prst="rect">
                <a:avLst/>
              </a:prstGeom>
              <a:solidFill>
                <a:srgbClr val="15C6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2" name="图片 11">
                <a:extLst>
                  <a:ext uri="{FF2B5EF4-FFF2-40B4-BE49-F238E27FC236}">
                    <a16:creationId xmlns:a16="http://schemas.microsoft.com/office/drawing/2014/main" id="{8384D7E6-30FE-4484-9BD7-AD162E01BE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40408">
                <a:off x="-5030286" y="757237"/>
                <a:ext cx="1323975" cy="1362075"/>
              </a:xfrm>
              <a:prstGeom prst="rect">
                <a:avLst/>
              </a:prstGeom>
            </p:spPr>
          </p:pic>
        </p:grp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4CC26D8D-9AC4-40F2-9D51-1F7B2952F3B9}"/>
                </a:ext>
              </a:extLst>
            </p:cNvPr>
            <p:cNvGrpSpPr/>
            <p:nvPr/>
          </p:nvGrpSpPr>
          <p:grpSpPr>
            <a:xfrm>
              <a:off x="5248702" y="-419197"/>
              <a:ext cx="1125745" cy="2130005"/>
              <a:chOff x="1451292" y="-385762"/>
              <a:chExt cx="1323975" cy="2505074"/>
            </a:xfrm>
          </p:grpSpPr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23498C44-2EC3-438E-8F59-C6177F5CED2E}"/>
                  </a:ext>
                </a:extLst>
              </p:cNvPr>
              <p:cNvSpPr/>
              <p:nvPr/>
            </p:nvSpPr>
            <p:spPr>
              <a:xfrm>
                <a:off x="2021840" y="-385762"/>
                <a:ext cx="91440" cy="2204720"/>
              </a:xfrm>
              <a:prstGeom prst="rect">
                <a:avLst/>
              </a:prstGeom>
              <a:solidFill>
                <a:srgbClr val="15C6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id="{FFDA0AEA-167D-493A-8760-A33CD3D3CF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40408">
                <a:off x="1451292" y="757237"/>
                <a:ext cx="1323975" cy="1362075"/>
              </a:xfrm>
              <a:prstGeom prst="rect">
                <a:avLst/>
              </a:prstGeom>
            </p:spPr>
          </p:pic>
        </p:grp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067D4C62-F6DA-4373-AF4B-13CEDC5017A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7" t="36243" r="58138" b="35756"/>
          <a:stretch/>
        </p:blipFill>
        <p:spPr>
          <a:xfrm>
            <a:off x="622526" y="1349093"/>
            <a:ext cx="4072346" cy="4828039"/>
          </a:xfrm>
          <a:prstGeom prst="rect">
            <a:avLst/>
          </a:prstGeom>
        </p:spPr>
      </p:pic>
      <p:sp>
        <p:nvSpPr>
          <p:cNvPr id="34" name="Text Box 59">
            <a:extLst>
              <a:ext uri="{FF2B5EF4-FFF2-40B4-BE49-F238E27FC236}">
                <a16:creationId xmlns:a16="http://schemas.microsoft.com/office/drawing/2014/main" id="{2965A57B-BF3F-47A0-849A-9EC9C5075C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4750" y="1145168"/>
            <a:ext cx="3124200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Bài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4: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Cho 8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hình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tam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giác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mỗi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hình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như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hình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bên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Hãy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xếp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thành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hình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cái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35" name="Picture 64">
            <a:extLst>
              <a:ext uri="{FF2B5EF4-FFF2-40B4-BE49-F238E27FC236}">
                <a16:creationId xmlns:a16="http://schemas.microsoft.com/office/drawing/2014/main" id="{1427928C-FC9B-47F3-91C4-427571840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459" y="2056242"/>
            <a:ext cx="989013" cy="756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Line 75">
            <a:extLst>
              <a:ext uri="{FF2B5EF4-FFF2-40B4-BE49-F238E27FC236}">
                <a16:creationId xmlns:a16="http://schemas.microsoft.com/office/drawing/2014/main" id="{92391870-E521-4E9A-A49A-DC5C59B16BFE}"/>
              </a:ext>
            </a:extLst>
          </p:cNvPr>
          <p:cNvSpPr>
            <a:spLocks noChangeShapeType="1"/>
          </p:cNvSpPr>
          <p:nvPr/>
        </p:nvSpPr>
        <p:spPr bwMode="auto">
          <a:xfrm>
            <a:off x="10308014" y="1130139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_s1029">
            <a:extLst>
              <a:ext uri="{FF2B5EF4-FFF2-40B4-BE49-F238E27FC236}">
                <a16:creationId xmlns:a16="http://schemas.microsoft.com/office/drawing/2014/main" id="{D532D834-85EC-4F13-AA28-BAB010347087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7318151" y="3244764"/>
            <a:ext cx="2667000" cy="685800"/>
          </a:xfrm>
          <a:custGeom>
            <a:avLst/>
            <a:gdLst>
              <a:gd name="T0" fmla="*/ 274737177 w 21600"/>
              <a:gd name="T1" fmla="*/ 19354800 h 21600"/>
              <a:gd name="T2" fmla="*/ 164650208 w 21600"/>
              <a:gd name="T3" fmla="*/ 38709600 h 21600"/>
              <a:gd name="T4" fmla="*/ 54563239 w 21600"/>
              <a:gd name="T5" fmla="*/ 19354800 h 21600"/>
              <a:gd name="T6" fmla="*/ 164650208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5379 w 21600"/>
              <a:gd name="T13" fmla="*/ 5379 h 21600"/>
              <a:gd name="T14" fmla="*/ 16221 w 21600"/>
              <a:gd name="T15" fmla="*/ 1622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7157" y="21600"/>
                </a:lnTo>
                <a:lnTo>
                  <a:pt x="14443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4670" algn="in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lIns="0" tIns="0" rIns="0" bIns="0" anchor="ctr"/>
          <a:lstStyle/>
          <a:p>
            <a:endParaRPr lang="en-US"/>
          </a:p>
        </p:txBody>
      </p:sp>
      <p:sp>
        <p:nvSpPr>
          <p:cNvPr id="47" name="Rectangle 45">
            <a:extLst>
              <a:ext uri="{FF2B5EF4-FFF2-40B4-BE49-F238E27FC236}">
                <a16:creationId xmlns:a16="http://schemas.microsoft.com/office/drawing/2014/main" id="{A3B159A7-82AC-45E4-8DE1-5F0431D3A3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5351" y="3930564"/>
            <a:ext cx="18288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48" name="Line 70">
            <a:extLst>
              <a:ext uri="{FF2B5EF4-FFF2-40B4-BE49-F238E27FC236}">
                <a16:creationId xmlns:a16="http://schemas.microsoft.com/office/drawing/2014/main" id="{15C1A95F-D566-46F3-ADA2-2C1B8D19C303}"/>
              </a:ext>
            </a:extLst>
          </p:cNvPr>
          <p:cNvSpPr>
            <a:spLocks noChangeShapeType="1"/>
          </p:cNvSpPr>
          <p:nvPr/>
        </p:nvSpPr>
        <p:spPr bwMode="auto">
          <a:xfrm>
            <a:off x="8232551" y="3244764"/>
            <a:ext cx="0" cy="685800"/>
          </a:xfrm>
          <a:prstGeom prst="line">
            <a:avLst/>
          </a:prstGeom>
          <a:noFill/>
          <a:ln w="19050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Line 73">
            <a:extLst>
              <a:ext uri="{FF2B5EF4-FFF2-40B4-BE49-F238E27FC236}">
                <a16:creationId xmlns:a16="http://schemas.microsoft.com/office/drawing/2014/main" id="{A910EA03-3876-4FAA-A71F-AD81B1C41A3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232551" y="3244764"/>
            <a:ext cx="9144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Line 81">
            <a:extLst>
              <a:ext uri="{FF2B5EF4-FFF2-40B4-BE49-F238E27FC236}">
                <a16:creationId xmlns:a16="http://schemas.microsoft.com/office/drawing/2014/main" id="{92B7C42A-58B4-473D-A359-66F02343BD69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6951" y="3244764"/>
            <a:ext cx="0" cy="685800"/>
          </a:xfrm>
          <a:prstGeom prst="line">
            <a:avLst/>
          </a:prstGeom>
          <a:noFill/>
          <a:ln w="19050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Line 82">
            <a:extLst>
              <a:ext uri="{FF2B5EF4-FFF2-40B4-BE49-F238E27FC236}">
                <a16:creationId xmlns:a16="http://schemas.microsoft.com/office/drawing/2014/main" id="{EE7A2C0D-12D3-4EAB-9AB9-848FCC73B08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689751" y="3930562"/>
            <a:ext cx="914400" cy="68580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Line 83">
            <a:extLst>
              <a:ext uri="{FF2B5EF4-FFF2-40B4-BE49-F238E27FC236}">
                <a16:creationId xmlns:a16="http://schemas.microsoft.com/office/drawing/2014/main" id="{C95A75FF-B9B0-4C4E-B50B-99A8E693F027}"/>
              </a:ext>
            </a:extLst>
          </p:cNvPr>
          <p:cNvSpPr>
            <a:spLocks noChangeShapeType="1"/>
          </p:cNvSpPr>
          <p:nvPr/>
        </p:nvSpPr>
        <p:spPr bwMode="auto">
          <a:xfrm>
            <a:off x="8689751" y="3930564"/>
            <a:ext cx="0" cy="685800"/>
          </a:xfrm>
          <a:prstGeom prst="line">
            <a:avLst/>
          </a:prstGeom>
          <a:noFill/>
          <a:ln w="19050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Line 84">
            <a:extLst>
              <a:ext uri="{FF2B5EF4-FFF2-40B4-BE49-F238E27FC236}">
                <a16:creationId xmlns:a16="http://schemas.microsoft.com/office/drawing/2014/main" id="{AD643115-C1A0-4E6B-A50A-74C6FEC1DC8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775351" y="3930560"/>
            <a:ext cx="914400" cy="68580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918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560DC1F-5244-47F0-9D61-FB106A3939C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0" t="3825" r="4298" b="38905"/>
          <a:stretch/>
        </p:blipFill>
        <p:spPr>
          <a:xfrm>
            <a:off x="-121920" y="-233362"/>
            <a:ext cx="12588240" cy="7091362"/>
          </a:xfrm>
          <a:prstGeom prst="rect">
            <a:avLst/>
          </a:prstGeom>
        </p:spPr>
      </p:pic>
      <p:grpSp>
        <p:nvGrpSpPr>
          <p:cNvPr id="16" name="组合 15">
            <a:extLst>
              <a:ext uri="{FF2B5EF4-FFF2-40B4-BE49-F238E27FC236}">
                <a16:creationId xmlns:a16="http://schemas.microsoft.com/office/drawing/2014/main" id="{AEC5CC52-024B-418A-9CF4-31AEC1806A65}"/>
              </a:ext>
            </a:extLst>
          </p:cNvPr>
          <p:cNvGrpSpPr/>
          <p:nvPr/>
        </p:nvGrpSpPr>
        <p:grpSpPr>
          <a:xfrm>
            <a:off x="5814769" y="-419197"/>
            <a:ext cx="6006258" cy="6681101"/>
            <a:chOff x="455690" y="-419197"/>
            <a:chExt cx="6006258" cy="6681101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7F7BBEAF-550B-4E38-99D8-BE852BE646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690" y="645806"/>
              <a:ext cx="6006258" cy="5616098"/>
            </a:xfrm>
            <a:prstGeom prst="rect">
              <a:avLst/>
            </a:prstGeom>
          </p:spPr>
        </p:pic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7E994CB7-A5C6-409E-8404-1808E85D557C}"/>
                </a:ext>
              </a:extLst>
            </p:cNvPr>
            <p:cNvGrpSpPr/>
            <p:nvPr/>
          </p:nvGrpSpPr>
          <p:grpSpPr>
            <a:xfrm>
              <a:off x="688277" y="-419197"/>
              <a:ext cx="1125745" cy="2130005"/>
              <a:chOff x="1451292" y="-385762"/>
              <a:chExt cx="1323975" cy="2505074"/>
            </a:xfrm>
          </p:grpSpPr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7A96DA5D-E4C8-4B46-8A26-53C1082F4C14}"/>
                  </a:ext>
                </a:extLst>
              </p:cNvPr>
              <p:cNvSpPr/>
              <p:nvPr/>
            </p:nvSpPr>
            <p:spPr>
              <a:xfrm>
                <a:off x="2021840" y="-385762"/>
                <a:ext cx="91440" cy="2204720"/>
              </a:xfrm>
              <a:prstGeom prst="rect">
                <a:avLst/>
              </a:prstGeom>
              <a:solidFill>
                <a:srgbClr val="15C6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2" name="图片 11">
                <a:extLst>
                  <a:ext uri="{FF2B5EF4-FFF2-40B4-BE49-F238E27FC236}">
                    <a16:creationId xmlns:a16="http://schemas.microsoft.com/office/drawing/2014/main" id="{CAC14E6B-2F47-4A4E-AA13-040D12293D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40408">
                <a:off x="1451292" y="757237"/>
                <a:ext cx="1323975" cy="1362075"/>
              </a:xfrm>
              <a:prstGeom prst="rect">
                <a:avLst/>
              </a:prstGeom>
            </p:spPr>
          </p:pic>
        </p:grpSp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A6512D76-A73F-410D-A784-90340BA4C94B}"/>
                </a:ext>
              </a:extLst>
            </p:cNvPr>
            <p:cNvGrpSpPr/>
            <p:nvPr/>
          </p:nvGrpSpPr>
          <p:grpSpPr>
            <a:xfrm>
              <a:off x="5248702" y="-419197"/>
              <a:ext cx="1125745" cy="2130005"/>
              <a:chOff x="1451292" y="-385762"/>
              <a:chExt cx="1323975" cy="2505074"/>
            </a:xfrm>
          </p:grpSpPr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338325F4-0D6B-4090-955B-CD202A5B8805}"/>
                  </a:ext>
                </a:extLst>
              </p:cNvPr>
              <p:cNvSpPr/>
              <p:nvPr/>
            </p:nvSpPr>
            <p:spPr>
              <a:xfrm>
                <a:off x="2021840" y="-385762"/>
                <a:ext cx="91440" cy="2204720"/>
              </a:xfrm>
              <a:prstGeom prst="rect">
                <a:avLst/>
              </a:prstGeom>
              <a:solidFill>
                <a:srgbClr val="15C6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5" name="图片 14">
                <a:extLst>
                  <a:ext uri="{FF2B5EF4-FFF2-40B4-BE49-F238E27FC236}">
                    <a16:creationId xmlns:a16="http://schemas.microsoft.com/office/drawing/2014/main" id="{BC65DE6E-4B78-4D21-A5A2-5C66DC789C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40408">
                <a:off x="1451292" y="757237"/>
                <a:ext cx="1323975" cy="1362075"/>
              </a:xfrm>
              <a:prstGeom prst="rect">
                <a:avLst/>
              </a:prstGeom>
            </p:spPr>
          </p:pic>
        </p:grpSp>
      </p:grpSp>
      <p:pic>
        <p:nvPicPr>
          <p:cNvPr id="7" name="图片 6">
            <a:extLst>
              <a:ext uri="{FF2B5EF4-FFF2-40B4-BE49-F238E27FC236}">
                <a16:creationId xmlns:a16="http://schemas.microsoft.com/office/drawing/2014/main" id="{7F1DF9BF-4565-4FBD-BEE5-26B20D39EA2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8" t="35025" r="59440" b="34782"/>
          <a:stretch/>
        </p:blipFill>
        <p:spPr>
          <a:xfrm>
            <a:off x="-591423" y="1545292"/>
            <a:ext cx="4429760" cy="549290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92F7326D-B83E-40BE-AF7C-4CE97DA821E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1" t="36973" r="10977" b="32834"/>
          <a:stretch/>
        </p:blipFill>
        <p:spPr>
          <a:xfrm>
            <a:off x="2621901" y="1839475"/>
            <a:ext cx="4466358" cy="5492902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BE9AFC93-4FA9-4164-A6E5-7E7AA1F7F3E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4652">
            <a:off x="344685" y="1136253"/>
            <a:ext cx="419196" cy="1232181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B3A0A347-1556-49F6-884A-E15D6D70E9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713" y="1370083"/>
            <a:ext cx="644623" cy="686893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9B03E0D9-2218-422F-8F3C-191F34C9D9E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7701">
            <a:off x="2922796" y="875003"/>
            <a:ext cx="391538" cy="645313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29F98C34-0EB1-4A52-8928-5F11E00DB24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236" y="1638201"/>
            <a:ext cx="1054340" cy="1181369"/>
          </a:xfrm>
          <a:prstGeom prst="rect">
            <a:avLst/>
          </a:prstGeom>
        </p:spPr>
      </p:pic>
      <p:sp>
        <p:nvSpPr>
          <p:cNvPr id="23" name="文本框 40">
            <a:extLst>
              <a:ext uri="{FF2B5EF4-FFF2-40B4-BE49-F238E27FC236}">
                <a16:creationId xmlns:a16="http://schemas.microsoft.com/office/drawing/2014/main" id="{3967D459-790F-43B8-A55B-D12158FF6C14}"/>
              </a:ext>
            </a:extLst>
          </p:cNvPr>
          <p:cNvSpPr txBox="1"/>
          <p:nvPr/>
        </p:nvSpPr>
        <p:spPr>
          <a:xfrm rot="21562673">
            <a:off x="6537346" y="2723938"/>
            <a:ext cx="49867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err="1">
                <a:solidFill>
                  <a:srgbClr val="FF7575"/>
                </a:solidFill>
                <a:effectLst>
                  <a:outerShdw dist="38100" dir="10320000" sx="104000" sy="104000" algn="tl" rotWithShape="0">
                    <a:schemeClr val="bg1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Chào</a:t>
            </a:r>
            <a:r>
              <a:rPr lang="en-US" altLang="zh-CN" sz="5400" dirty="0">
                <a:solidFill>
                  <a:srgbClr val="FF7575"/>
                </a:solidFill>
                <a:effectLst>
                  <a:outerShdw dist="38100" dir="10320000" sx="104000" sy="104000" algn="tl" rotWithShape="0">
                    <a:schemeClr val="bg1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5400" dirty="0" err="1">
                <a:solidFill>
                  <a:srgbClr val="FF7575"/>
                </a:solidFill>
                <a:effectLst>
                  <a:outerShdw dist="38100" dir="10320000" sx="104000" sy="104000" algn="tl" rotWithShape="0">
                    <a:schemeClr val="bg1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tạm</a:t>
            </a:r>
            <a:r>
              <a:rPr lang="en-US" altLang="zh-CN" sz="5400" dirty="0">
                <a:solidFill>
                  <a:srgbClr val="FF7575"/>
                </a:solidFill>
                <a:effectLst>
                  <a:outerShdw dist="38100" dir="10320000" sx="104000" sy="104000" algn="tl" rotWithShape="0">
                    <a:schemeClr val="bg1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5400" dirty="0" err="1">
                <a:solidFill>
                  <a:srgbClr val="FF7575"/>
                </a:solidFill>
                <a:effectLst>
                  <a:outerShdw dist="38100" dir="10320000" sx="104000" sy="104000" algn="tl" rotWithShape="0">
                    <a:schemeClr val="bg1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biệt</a:t>
            </a:r>
            <a:endParaRPr lang="zh-CN" altLang="en-US" sz="5400" dirty="0">
              <a:solidFill>
                <a:srgbClr val="FF7575"/>
              </a:solidFill>
              <a:effectLst>
                <a:outerShdw dist="38100" dir="10320000" sx="104000" sy="104000" algn="tl" rotWithShape="0">
                  <a:schemeClr val="bg1"/>
                </a:outerShdw>
              </a:effectLst>
              <a:latin typeface="Cambria" panose="02040503050406030204" pitchFamily="18" charset="0"/>
              <a:ea typeface="字魂92号-新潮海报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32289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公开课2"/>
  <p:tag name="ISPRING_FIRST_PUBLISH" val="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350</Words>
  <Application>Microsoft Office PowerPoint</Application>
  <PresentationFormat>Màn hình rộng</PresentationFormat>
  <Paragraphs>75</Paragraphs>
  <Slides>7</Slides>
  <Notes>7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7</vt:i4>
      </vt:variant>
    </vt:vector>
  </HeadingPairs>
  <TitlesOfParts>
    <vt:vector size="13" baseType="lpstr">
      <vt:lpstr>等线</vt:lpstr>
      <vt:lpstr>等线 Light</vt:lpstr>
      <vt:lpstr>Arial</vt:lpstr>
      <vt:lpstr>Cambria</vt:lpstr>
      <vt:lpstr>字魂92号-新潮海报体</vt:lpstr>
      <vt:lpstr>Office 主题​​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公开课2</dc:title>
  <dc:creator>Administrator</dc:creator>
  <cp:lastModifiedBy>HIEN</cp:lastModifiedBy>
  <cp:revision>59</cp:revision>
  <dcterms:created xsi:type="dcterms:W3CDTF">2019-09-08T14:05:54Z</dcterms:created>
  <dcterms:modified xsi:type="dcterms:W3CDTF">2021-12-28T02:01:19Z</dcterms:modified>
</cp:coreProperties>
</file>