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8" r:id="rId7"/>
    <p:sldId id="264" r:id="rId8"/>
    <p:sldId id="261" r:id="rId9"/>
    <p:sldId id="262" r:id="rId10"/>
    <p:sldId id="269" r:id="rId11"/>
    <p:sldId id="265" r:id="rId12"/>
    <p:sldId id="263" r:id="rId13"/>
    <p:sldId id="267" r:id="rId14"/>
    <p:sldId id="266" r:id="rId15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HP001 4H" panose="020B0603050302020204" pitchFamily="34" charset="-127"/>
      <p:regular r:id="rId21"/>
      <p:bold r:id="rId22"/>
    </p:embeddedFont>
    <p:embeddedFont>
      <p:font typeface="KG Primary Penmanship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imSun" panose="02010600030101010101" pitchFamily="2" charset="-122"/>
      <p:regular r:id="rId28"/>
    </p:embeddedFont>
    <p:embeddedFont>
      <p:font typeface="SimSun" panose="02010600030101010101" pitchFamily="2" charset="-12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0B61-6DD4-4EFF-A5A9-80D9B9E1E13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D43E-5B25-43A4-A650-164A9E9D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43E-5B25-43A4-A650-164A9E9D1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43E-5B25-43A4-A650-164A9E9D1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svg"/><Relationship Id="rId7" Type="http://schemas.openxmlformats.org/officeDocument/2006/relationships/image" Target="../media/image1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16.svg"/><Relationship Id="rId5" Type="http://schemas.openxmlformats.org/officeDocument/2006/relationships/image" Target="../media/image110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1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02.svg"/><Relationship Id="rId7" Type="http://schemas.openxmlformats.org/officeDocument/2006/relationships/image" Target="../media/image104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08.svg"/><Relationship Id="rId5" Type="http://schemas.openxmlformats.org/officeDocument/2006/relationships/image" Target="../media/image53.svg"/><Relationship Id="rId10" Type="http://schemas.openxmlformats.org/officeDocument/2006/relationships/image" Target="../media/image55.png"/><Relationship Id="rId4" Type="http://schemas.openxmlformats.org/officeDocument/2006/relationships/image" Target="../media/image25.png"/><Relationship Id="rId9" Type="http://schemas.openxmlformats.org/officeDocument/2006/relationships/image" Target="../media/image10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21.svg"/><Relationship Id="rId7" Type="http://schemas.openxmlformats.org/officeDocument/2006/relationships/image" Target="../media/image58.png"/><Relationship Id="rId12" Type="http://schemas.openxmlformats.org/officeDocument/2006/relationships/image" Target="../media/image8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0.png"/><Relationship Id="rId5" Type="http://schemas.openxmlformats.org/officeDocument/2006/relationships/image" Target="../media/image23.svg"/><Relationship Id="rId10" Type="http://schemas.openxmlformats.org/officeDocument/2006/relationships/image" Target="../media/image86.sv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0.png"/><Relationship Id="rId21" Type="http://schemas.openxmlformats.org/officeDocument/2006/relationships/image" Target="../media/image104.svg"/><Relationship Id="rId17" Type="http://schemas.openxmlformats.org/officeDocument/2006/relationships/image" Target="../media/image126.svg"/><Relationship Id="rId2" Type="http://schemas.openxmlformats.org/officeDocument/2006/relationships/image" Target="../media/image61.png"/><Relationship Id="rId16" Type="http://schemas.openxmlformats.org/officeDocument/2006/relationships/image" Target="../media/image64.png"/><Relationship Id="rId20" Type="http://schemas.openxmlformats.org/officeDocument/2006/relationships/image" Target="../media/image65.png"/><Relationship Id="rId29" Type="http://schemas.openxmlformats.org/officeDocument/2006/relationships/image" Target="../media/image8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5" Type="http://schemas.openxmlformats.org/officeDocument/2006/relationships/image" Target="../media/image124.svg"/><Relationship Id="rId10" Type="http://schemas.openxmlformats.org/officeDocument/2006/relationships/image" Target="../media/image63.png"/><Relationship Id="rId19" Type="http://schemas.openxmlformats.org/officeDocument/2006/relationships/image" Target="../media/image98.svg"/><Relationship Id="rId31" Type="http://schemas.openxmlformats.org/officeDocument/2006/relationships/image" Target="../media/image88.svg"/><Relationship Id="rId9" Type="http://schemas.openxmlformats.org/officeDocument/2006/relationships/image" Target="../media/image120.svg"/><Relationship Id="rId22" Type="http://schemas.openxmlformats.org/officeDocument/2006/relationships/image" Target="../media/image59.png"/><Relationship Id="rId30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svg"/><Relationship Id="rId7" Type="http://schemas.openxmlformats.org/officeDocument/2006/relationships/image" Target="../media/image1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16.svg"/><Relationship Id="rId5" Type="http://schemas.openxmlformats.org/officeDocument/2006/relationships/image" Target="../media/image110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1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3.sv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1.sv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2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21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18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3" Type="http://schemas.openxmlformats.org/officeDocument/2006/relationships/image" Target="../media/image75.svg"/><Relationship Id="rId12" Type="http://schemas.openxmlformats.org/officeDocument/2006/relationships/image" Target="../media/image34.png"/><Relationship Id="rId17" Type="http://schemas.openxmlformats.org/officeDocument/2006/relationships/image" Target="../media/image73.svg"/><Relationship Id="rId2" Type="http://schemas.openxmlformats.org/officeDocument/2006/relationships/image" Target="../media/image3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34.svg"/><Relationship Id="rId5" Type="http://schemas.openxmlformats.org/officeDocument/2006/relationships/image" Target="../media/image77.svg"/><Relationship Id="rId15" Type="http://schemas.openxmlformats.org/officeDocument/2006/relationships/image" Target="../media/image57.svg"/><Relationship Id="rId4" Type="http://schemas.openxmlformats.org/officeDocument/2006/relationships/image" Target="../media/image32.png"/><Relationship Id="rId27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00.svg"/><Relationship Id="rId3" Type="http://schemas.openxmlformats.org/officeDocument/2006/relationships/image" Target="../media/image90.sv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sv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3" Type="http://schemas.openxmlformats.org/officeDocument/2006/relationships/image" Target="../media/image42.png"/><Relationship Id="rId12" Type="http://schemas.openxmlformats.org/officeDocument/2006/relationships/image" Target="../media/image35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15" Type="http://schemas.openxmlformats.org/officeDocument/2006/relationships/image" Target="../media/image20.png"/><Relationship Id="rId10" Type="http://schemas.openxmlformats.org/officeDocument/2006/relationships/image" Target="../media/image43.png"/><Relationship Id="rId9" Type="http://schemas.openxmlformats.org/officeDocument/2006/relationships/image" Target="../media/image69.sv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svg"/><Relationship Id="rId7" Type="http://schemas.openxmlformats.org/officeDocument/2006/relationships/image" Target="../media/image7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14771657" y="4811250"/>
            <a:ext cx="4975285" cy="6756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1836" y="1693606"/>
            <a:ext cx="12965328" cy="46224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1836" y="1647654"/>
            <a:ext cx="12965328" cy="46683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19768" y="2491475"/>
            <a:ext cx="10429463" cy="149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vi-VN" sz="8000" dirty="0" smtClean="0">
                <a:solidFill>
                  <a:schemeClr val="accent6"/>
                </a:solidFill>
                <a:latin typeface="KG Primary Penmanship"/>
              </a:rPr>
              <a:t>Chính tả (nghe-viết)</a:t>
            </a:r>
            <a:endParaRPr lang="en-US" sz="8000" dirty="0">
              <a:solidFill>
                <a:schemeClr val="accent6"/>
              </a:solidFill>
              <a:latin typeface="KG Primary Penmanship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7766008" y="1062148"/>
            <a:ext cx="2755983" cy="8819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632872" y="390611"/>
            <a:ext cx="3660170" cy="3660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7164" y="1062148"/>
            <a:ext cx="1777368" cy="1496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59790" y="4076030"/>
            <a:ext cx="958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 smtClean="0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hò trên sông</a:t>
            </a:r>
            <a:endParaRPr lang="en-US" sz="8800" dirty="0">
              <a:solidFill>
                <a:srgbClr val="6471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2800" y="1890319"/>
            <a:ext cx="11577741" cy="6509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76823" y="3909875"/>
            <a:ext cx="8734354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vi-VN" sz="15000" dirty="0" smtClean="0">
                <a:solidFill>
                  <a:srgbClr val="FDFCF7"/>
                </a:solidFill>
                <a:latin typeface="KG Primary Penmanship"/>
              </a:rPr>
              <a:t>BÀI TẬP</a:t>
            </a:r>
            <a:endParaRPr lang="en-US" sz="150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5260" y="-190500"/>
            <a:ext cx="9037584" cy="1047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53500" y="781714"/>
            <a:ext cx="9029700" cy="43620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86837" y="5710630"/>
            <a:ext cx="8996363" cy="4323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476" y="1028700"/>
            <a:ext cx="1848358" cy="1377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92594">
            <a:off x="15836229" y="664174"/>
            <a:ext cx="2846143" cy="100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39680">
            <a:off x="16051646" y="8728483"/>
            <a:ext cx="3167384" cy="1059634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53450" y="4365773"/>
            <a:ext cx="7976949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2/87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</a:t>
            </a:r>
            <a:r>
              <a:rPr lang="vi-VN" altLang="zh-CN" sz="4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altLang="zh-CN" sz="4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altLang="zh-CN" sz="4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4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0058400" y="2057449"/>
            <a:ext cx="7924800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lphaLcParenR"/>
              <a:defRPr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cong</a:t>
            </a: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coong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) : 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xe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đạp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kêu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kính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……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.......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                                        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vẽ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đường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…..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...... </a:t>
            </a: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0102699" y="6795987"/>
            <a:ext cx="7467600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b) (</a:t>
            </a: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xoong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 :</a:t>
            </a:r>
          </a:p>
          <a:p>
            <a:pPr>
              <a:spcBef>
                <a:spcPct val="50000"/>
              </a:spcBef>
            </a:pPr>
            <a:r>
              <a:rPr lang="en-US" altLang="zh-CN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vi-VN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r>
              <a:rPr lang="en-US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vi-VN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......</a:t>
            </a:r>
            <a:r>
              <a:rPr lang="en-US" altLang="zh-C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C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5240000" y="2845955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coong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12268200" y="3679731"/>
            <a:ext cx="1402485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cong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11183421" y="7591997"/>
            <a:ext cx="1371600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0862664" y="8379990"/>
            <a:ext cx="161361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xoong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52812" y="4328637"/>
            <a:ext cx="9490324" cy="52729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89206" y="4305665"/>
            <a:ext cx="9259476" cy="5295922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4395522"/>
            <a:ext cx="5329418" cy="5206065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52682" r="-52682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25410">
            <a:off x="427144" y="8263986"/>
            <a:ext cx="2846143" cy="10090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837" y="7795965"/>
            <a:ext cx="882339" cy="11079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079761" y="3559353"/>
            <a:ext cx="1986830" cy="2146869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988683" y="5449730"/>
            <a:ext cx="865722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a/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ẻ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848763" y="3556115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3.Thi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zh-CN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109756"/>
            <a:ext cx="524364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endParaRPr lang="en-US" sz="10000" dirty="0">
              <a:solidFill>
                <a:srgbClr val="333034"/>
              </a:solidFill>
              <a:latin typeface="KG Primary Penmanship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88113" y="2193552"/>
            <a:ext cx="12623227" cy="7088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26366" y="1559245"/>
            <a:ext cx="2334837" cy="23348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80422" y="127770"/>
            <a:ext cx="1600042" cy="20657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741813" y="2219142"/>
            <a:ext cx="1383735" cy="15374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052309" y="2642392"/>
            <a:ext cx="976158" cy="1801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272176" y="1028700"/>
            <a:ext cx="1423230" cy="106095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3831006" y="8039100"/>
            <a:ext cx="882339" cy="11079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110644" y="1705334"/>
            <a:ext cx="1282987" cy="1386332"/>
          </a:xfrm>
          <a:prstGeom prst="rect">
            <a:avLst/>
          </a:prstGeom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485923" y="3149614"/>
            <a:ext cx="8915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32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altLang="zh-CN" sz="32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485923" y="3989780"/>
            <a:ext cx="96649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sim,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sấu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sếu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sói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490472" y="6782856"/>
            <a:ext cx="11187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xách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xiên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xọc,cuốn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xoạc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trộn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5636" y="4607252"/>
            <a:ext cx="4328429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zh-CN" sz="6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zh-CN" sz="6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vi-VN" altLang="zh-CN" sz="66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6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zh-CN" sz="6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đúng</a:t>
            </a:r>
            <a:endParaRPr lang="en-US" altLang="zh-CN" sz="6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5130" y="1937438"/>
            <a:ext cx="11577741" cy="65098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76823" y="3524112"/>
            <a:ext cx="8734354" cy="2856865"/>
            <a:chOff x="0" y="0"/>
            <a:chExt cx="11645805" cy="3809153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0375"/>
              <a:ext cx="11645805" cy="808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DFCF7"/>
                  </a:solidFill>
                  <a:latin typeface="KG Primary Penmanship"/>
                </a:rPr>
                <a:t>DO YOU HAVE ANY QUESTIONS FOR ME?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14350"/>
              <a:ext cx="11645805" cy="253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50"/>
                </a:lnSpc>
              </a:pPr>
              <a:r>
                <a:rPr lang="en-US" sz="15000" dirty="0">
                  <a:solidFill>
                    <a:srgbClr val="FDFCF7"/>
                  </a:solidFill>
                  <a:latin typeface="KG Primary Penmanship"/>
                </a:rPr>
                <a:t>Thank you!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2919" y="1057275"/>
            <a:ext cx="4645285" cy="447636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604019" y="1437927"/>
            <a:ext cx="3803084" cy="3715059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179" r="-23179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614015" y="1028700"/>
            <a:ext cx="4645285" cy="447636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035116" y="1409353"/>
            <a:ext cx="3803084" cy="3715059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5858" r="-90554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0702" y="6770972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8200" y="4358282"/>
            <a:ext cx="537128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vi-VN" sz="10000" b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</a:t>
            </a:r>
            <a:endParaRPr lang="en-US" sz="100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8186" y="5733805"/>
            <a:ext cx="11354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hực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bài 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bài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Thu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8186" y="7540344"/>
            <a:ext cx="11974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V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ận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ong-oong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s, x,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ươn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8186" y="9029700"/>
            <a:ext cx="11214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78464" y="449302"/>
            <a:ext cx="1253575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dirty="0" smtClean="0">
                <a:solidFill>
                  <a:srgbClr val="FDFCF7"/>
                </a:solidFill>
                <a:latin typeface="KG Primary Penmanship"/>
              </a:rPr>
              <a:t>Chính tả (nghe-viết)</a:t>
            </a:r>
            <a:endParaRPr lang="en-US" sz="66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19400" y="3539474"/>
            <a:ext cx="12725399" cy="6938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chemeClr val="bg1">
                <a:lumMod val="75000"/>
                <a:alpha val="70000"/>
              </a:scheme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0715">
            <a:off x="2365637" y="8465146"/>
            <a:ext cx="1625653" cy="15813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565487" y="2787478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47550">
            <a:off x="2232510" y="3095972"/>
            <a:ext cx="2312983" cy="172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3799" y="1717181"/>
            <a:ext cx="9585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hò trên sông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07225" y="3880951"/>
            <a:ext cx="12337574" cy="563231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       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nhè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Thu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1405801" y="9495300"/>
            <a:ext cx="326571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Võ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endParaRPr lang="en-US" altLang="zh-CN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65925">
            <a:off x="-4909938" y="5048863"/>
            <a:ext cx="7148339" cy="70573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9468">
            <a:off x="2935515" y="3475"/>
            <a:ext cx="9026051" cy="1337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8805">
            <a:off x="2670019" y="3255015"/>
            <a:ext cx="14191035" cy="6348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30826">
            <a:off x="-1756627" y="-561259"/>
            <a:ext cx="4054264" cy="56883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32256">
            <a:off x="635122" y="1338758"/>
            <a:ext cx="2768185" cy="15854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86869" y="311743"/>
            <a:ext cx="7439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8703" y="3810659"/>
            <a:ext cx="9600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6793" y="6519856"/>
            <a:ext cx="9727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Tác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giả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nghĩ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đến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quê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hương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với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hình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ảnh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cơn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gió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chiều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thổi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nhẹ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qua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đồng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con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sông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Thu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Bồn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401800" y="7948307"/>
            <a:ext cx="2813657" cy="125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52" r="51971"/>
          <a:stretch>
            <a:fillRect/>
          </a:stretch>
        </p:blipFill>
        <p:spPr>
          <a:xfrm>
            <a:off x="2893042" y="4108966"/>
            <a:ext cx="12629869" cy="552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85049" y="3623354"/>
            <a:ext cx="739200" cy="994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2085">
            <a:off x="14707470" y="5743209"/>
            <a:ext cx="3447847" cy="35182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8020" y="8140826"/>
            <a:ext cx="1635240" cy="1498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4557">
            <a:off x="-644812" y="-503209"/>
            <a:ext cx="4081291" cy="12614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29939" y="4871722"/>
            <a:ext cx="6160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0798" y="7298483"/>
            <a:ext cx="211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4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2506" y="4972246"/>
            <a:ext cx="12629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vi-VN" altLang="zh-CN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bài chính tả n</a:t>
            </a:r>
            <a:r>
              <a:rPr lang="en-US" altLang="zh-CN" sz="4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altLang="zh-CN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altLang="zh-CN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Vì sao?</a:t>
            </a:r>
            <a:endParaRPr lang="en-US" altLang="zh-CN" sz="4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7988" y="6601589"/>
            <a:ext cx="11702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 bài chính tả những chữ viết hoa: Điệu, Gái, Tôi, Đôi, Trước, Thu Bồn.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Chữ: Điệu, Tôi, Đôi, Trước được viết hoa vì là những chữ cái đầu câu.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Chữ: Gái, Thu Bồn viết hoa vì là tên riêng.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617" y="4980189"/>
            <a:ext cx="1057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bài chính tả có những dấu câu nào?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1862" y="7293891"/>
            <a:ext cx="881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ấu phẩy, dấu chấm, dấu ba chấm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76945" y="268095"/>
            <a:ext cx="8229600" cy="10829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52506" y="353032"/>
            <a:ext cx="8279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cách trình bày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33322" y="2982684"/>
            <a:ext cx="1051955" cy="10098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9776" y="5638659"/>
            <a:ext cx="2308283" cy="26559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67000" y="3685475"/>
            <a:ext cx="13220700" cy="64128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02085">
            <a:off x="14059796" y="3299694"/>
            <a:ext cx="1419389" cy="1448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30400" y="86824"/>
            <a:ext cx="1677469" cy="7777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66838">
            <a:off x="7859097" y="14163"/>
            <a:ext cx="1467591" cy="1094023"/>
          </a:xfrm>
          <a:prstGeom prst="rect">
            <a:avLst/>
          </a:prstGeom>
        </p:spPr>
      </p:pic>
      <p:sp>
        <p:nvSpPr>
          <p:cNvPr id="18" name="Google Shape;1242;p56">
            <a:extLst>
              <a:ext uri="{FF2B5EF4-FFF2-40B4-BE49-F238E27FC236}">
                <a16:creationId xmlns:a16="http://schemas.microsoft.com/office/drawing/2014/main" id="{4A19C8D9-DA8D-48F7-8FC6-7C18936A656B}"/>
              </a:ext>
            </a:extLst>
          </p:cNvPr>
          <p:cNvSpPr/>
          <p:nvPr/>
        </p:nvSpPr>
        <p:spPr>
          <a:xfrm rot="21560024">
            <a:off x="202626" y="192215"/>
            <a:ext cx="7933808" cy="128754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733800" y="4981911"/>
            <a:ext cx="11087100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nhè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lửng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altLang="zh-C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716486" y="5638659"/>
            <a:ext cx="250371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589883" y="6210300"/>
            <a:ext cx="29391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7584285" y="8648700"/>
            <a:ext cx="21771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562600" y="7429500"/>
            <a:ext cx="14151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1579679" y="9116308"/>
            <a:ext cx="326571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Võ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endParaRPr lang="en-US" altLang="zh-CN" sz="4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205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61671" y="3848100"/>
            <a:ext cx="12459329" cy="6181782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06502" y="2474836"/>
            <a:ext cx="2786840" cy="2722337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9"/>
              <a:stretch>
                <a:fillRect l="-2268" r="-44182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1410">
            <a:off x="13526950" y="2940939"/>
            <a:ext cx="1583226" cy="29220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6728" y="762000"/>
            <a:ext cx="2502572" cy="2452520"/>
          </a:xfrm>
          <a:prstGeom prst="rect">
            <a:avLst/>
          </a:prstGeom>
        </p:spPr>
      </p:pic>
      <p:sp>
        <p:nvSpPr>
          <p:cNvPr id="13" name="Google Shape;1242;p56">
            <a:extLst>
              <a:ext uri="{FF2B5EF4-FFF2-40B4-BE49-F238E27FC236}">
                <a16:creationId xmlns:a16="http://schemas.microsoft.com/office/drawing/2014/main" id="{4A19C8D9-DA8D-48F7-8FC6-7C18936A656B}"/>
              </a:ext>
            </a:extLst>
          </p:cNvPr>
          <p:cNvSpPr/>
          <p:nvPr/>
        </p:nvSpPr>
        <p:spPr>
          <a:xfrm rot="21560024">
            <a:off x="202626" y="192215"/>
            <a:ext cx="7933808" cy="128754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638799" y="5644659"/>
            <a:ext cx="4515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951368" y="5644659"/>
            <a:ext cx="36483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lửng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813363" y="7403267"/>
            <a:ext cx="35707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539965" y="7441218"/>
            <a:ext cx="49756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85062">
            <a:off x="15084982" y="3728913"/>
            <a:ext cx="2725916" cy="9168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8961" y="3231224"/>
            <a:ext cx="1690369" cy="1656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07232" y="8267700"/>
            <a:ext cx="1677469" cy="777736"/>
          </a:xfrm>
          <a:prstGeom prst="rect">
            <a:avLst/>
          </a:prstGeom>
        </p:spPr>
      </p:pic>
      <p:pic>
        <p:nvPicPr>
          <p:cNvPr id="14" name="Picture 2" descr="TAP LAM VAN Luyen tap ta ngi Ta">
            <a:extLst>
              <a:ext uri="{FF2B5EF4-FFF2-40B4-BE49-F238E27FC236}">
                <a16:creationId xmlns:a16="http://schemas.microsoft.com/office/drawing/2014/main" id="{082C4BCC-1E33-442A-854D-5E67D878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6500"/>
            <a:ext cx="11221445" cy="75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9468">
            <a:off x="2430823" y="90834"/>
            <a:ext cx="6017423" cy="12441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06929" y="341198"/>
            <a:ext cx="373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2012"/>
            <a:ext cx="18471333" cy="1038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74607" y="3324406"/>
            <a:ext cx="12801600" cy="5569845"/>
            <a:chOff x="0" y="0"/>
            <a:chExt cx="3976518" cy="25307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4429">
            <a:off x="1335332" y="2940171"/>
            <a:ext cx="1427682" cy="137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8362">
            <a:off x="-825805" y="-703811"/>
            <a:ext cx="3709011" cy="42676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9605">
            <a:off x="15747523" y="5012155"/>
            <a:ext cx="6904376" cy="636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20847" y="1293586"/>
            <a:ext cx="1677469" cy="7777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02045" y="3954792"/>
            <a:ext cx="126021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600" b="1" dirty="0" smtClean="0">
                <a:solidFill>
                  <a:schemeClr val="bg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  </a:t>
            </a:r>
            <a:r>
              <a:rPr lang="en-US" altLang="zh-CN" sz="3600" b="1" dirty="0" err="1" smtClean="0">
                <a:latin typeface="HP001 4H" panose="020B0603050302020204" pitchFamily="34" charset="-127"/>
                <a:ea typeface="HP001 4H" panose="020B0603050302020204" pitchFamily="34" charset="-127"/>
              </a:rPr>
              <a:t>Điệu</a:t>
            </a:r>
            <a:r>
              <a:rPr lang="en-US" altLang="zh-CN" sz="3600" b="1" dirty="0" smtClean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hò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chèo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thuyền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của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chị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Gái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vang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lên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nghe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có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cơn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gió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chiều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thổi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nhè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nhẹ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qua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đồng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rồi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vút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bay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cao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cánh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thần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tiên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nâng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bay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lên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lơ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lửng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đưa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đến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những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bến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bờ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xa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Trước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mắt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vừa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hiện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ra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con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sông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giống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sông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Thu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Bồn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từ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ngang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trời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chảy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…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168411" y="984566"/>
            <a:ext cx="12535755" cy="12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dirty="0" smtClean="0">
                <a:solidFill>
                  <a:srgbClr val="C00000"/>
                </a:solidFill>
                <a:latin typeface="KG Primary Penmanship"/>
              </a:rPr>
              <a:t>Chính tả (nghe-viết)</a:t>
            </a:r>
            <a:endParaRPr lang="en-US" sz="6600" dirty="0">
              <a:solidFill>
                <a:srgbClr val="C00000"/>
              </a:solidFill>
              <a:latin typeface="KG Primary Penmanship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603" y="2128701"/>
            <a:ext cx="958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Tiếng hò trên sông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1430000" y="8262823"/>
            <a:ext cx="326571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Võ</a:t>
            </a:r>
            <a:r>
              <a:rPr lang="en-US" altLang="zh-CN" sz="40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40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Quảng</a:t>
            </a:r>
            <a:endParaRPr lang="en-US" altLang="zh-CN" sz="40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742</Words>
  <Application>Microsoft Office PowerPoint</Application>
  <PresentationFormat>Custom</PresentationFormat>
  <Paragraphs>65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Cambria</vt:lpstr>
      <vt:lpstr>HP001 4H</vt:lpstr>
      <vt:lpstr>KG Primary Penmanship</vt:lpstr>
      <vt:lpstr>Calibri</vt:lpstr>
      <vt:lpstr>Wingdings</vt:lpstr>
      <vt:lpstr>Arial</vt:lpstr>
      <vt:lpstr>SimSun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</cp:revision>
  <dcterms:created xsi:type="dcterms:W3CDTF">2006-08-16T00:00:00Z</dcterms:created>
  <dcterms:modified xsi:type="dcterms:W3CDTF">2021-11-12T15:50:06Z</dcterms:modified>
  <dc:identifier>DAEvbzs3We4</dc:identifier>
</cp:coreProperties>
</file>