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/>
    <p:restoredTop sz="85044"/>
  </p:normalViewPr>
  <p:slideViewPr>
    <p:cSldViewPr snapToGrid="0" snapToObjects="1">
      <p:cViewPr varScale="1">
        <p:scale>
          <a:sx n="74" d="100"/>
          <a:sy n="74" d="100"/>
        </p:scale>
        <p:origin x="1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44766" y="0"/>
            <a:ext cx="3599234" cy="6858000"/>
          </a:xfrm>
          <a:prstGeom prst="rect">
            <a:avLst/>
          </a:prstGeom>
          <a:solidFill>
            <a:srgbClr val="EE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3599234" cy="6858000"/>
          </a:xfrm>
          <a:prstGeom prst="rect">
            <a:avLst/>
          </a:prstGeom>
          <a:solidFill>
            <a:srgbClr val="EF5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FFDA-6A4A-704A-BA3F-ACD9538A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9176" y="0"/>
            <a:ext cx="5865207" cy="68580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03846548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1221-B0E1-184E-8E2F-FDF5CD0F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7627" cy="4666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3">
            <a:hlinkClick r:id="" action="ppaction://media"/>
            <a:extLst>
              <a:ext uri="{FF2B5EF4-FFF2-40B4-BE49-F238E27FC236}">
                <a16:creationId xmlns:a16="http://schemas.microsoft.com/office/drawing/2014/main" id="{8D52C289-F077-5749-B20F-713FBA83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4088" y="178593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24909-C66E-EA42-9B45-14EE90C2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212" y="387350"/>
            <a:ext cx="6675912" cy="593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489D6-0C02-E142-A308-37F4B4655CE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4">
            <a:hlinkClick r:id="" action="ppaction://media"/>
            <a:extLst>
              <a:ext uri="{FF2B5EF4-FFF2-40B4-BE49-F238E27FC236}">
                <a16:creationId xmlns:a16="http://schemas.microsoft.com/office/drawing/2014/main" id="{1348FCFD-5E58-DA43-BA3B-4442ECDF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9431" y="384685"/>
            <a:ext cx="566737" cy="566737"/>
          </a:xfrm>
          <a:prstGeom prst="rect">
            <a:avLst/>
          </a:prstGeom>
        </p:spPr>
      </p:pic>
      <p:pic>
        <p:nvPicPr>
          <p:cNvPr id="6" name="Online Media 5" descr="CD1-TRACK 05">
            <a:hlinkClick r:id="" action="ppaction://media"/>
            <a:extLst>
              <a:ext uri="{FF2B5EF4-FFF2-40B4-BE49-F238E27FC236}">
                <a16:creationId xmlns:a16="http://schemas.microsoft.com/office/drawing/2014/main" id="{983E7A00-EE2F-2048-AD54-03616CFE6F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5206" y="5493106"/>
            <a:ext cx="583844" cy="5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9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1BE10-D227-4743-86F5-098E5037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56" y="619595"/>
            <a:ext cx="6111688" cy="561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58AD0-9704-BE44-9924-6C6AB57A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255"/>
            <a:ext cx="8810502" cy="3145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2FF63-281B-CD44-81BC-82656F25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33" cy="4518212"/>
          </a:xfrm>
          <a:prstGeom prst="rect">
            <a:avLst/>
          </a:prstGeom>
        </p:spPr>
      </p:pic>
      <p:pic>
        <p:nvPicPr>
          <p:cNvPr id="4" name="Online Media 3" descr="CD1-TRACK 06">
            <a:hlinkClick r:id="" action="ppaction://media"/>
            <a:extLst>
              <a:ext uri="{FF2B5EF4-FFF2-40B4-BE49-F238E27FC236}">
                <a16:creationId xmlns:a16="http://schemas.microsoft.com/office/drawing/2014/main" id="{64E49B12-5D9F-D543-ACE5-F44A297C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100" y="1581151"/>
            <a:ext cx="677862" cy="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9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B4672-0861-2E42-97F2-52EAB5E3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463550"/>
            <a:ext cx="7061200" cy="5930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BEF74-420F-3547-ADFE-E82EB38F16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07">
            <a:hlinkClick r:id="" action="ppaction://media"/>
            <a:extLst>
              <a:ext uri="{FF2B5EF4-FFF2-40B4-BE49-F238E27FC236}">
                <a16:creationId xmlns:a16="http://schemas.microsoft.com/office/drawing/2014/main" id="{D7E911FE-B74F-0A42-89A9-EA740556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588" y="422830"/>
            <a:ext cx="644015" cy="644015"/>
          </a:xfrm>
          <a:prstGeom prst="rect">
            <a:avLst/>
          </a:prstGeom>
        </p:spPr>
      </p:pic>
      <p:pic>
        <p:nvPicPr>
          <p:cNvPr id="6" name="Online Media 5" descr="CD1-TRACK 08">
            <a:hlinkClick r:id="" action="ppaction://media"/>
            <a:extLst>
              <a:ext uri="{FF2B5EF4-FFF2-40B4-BE49-F238E27FC236}">
                <a16:creationId xmlns:a16="http://schemas.microsoft.com/office/drawing/2014/main" id="{23EA96FA-A016-AA49-B93B-5EA8C8A0C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1350" y="5556249"/>
            <a:ext cx="633413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03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EEBBF-8012-C649-8059-7AD101C6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07" y="489991"/>
            <a:ext cx="6169585" cy="5878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9550903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1433-F885-CE44-A3E2-46084B02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88"/>
            <a:ext cx="8398434" cy="3550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728557668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</TotalTime>
  <Words>32</Words>
  <Application>Microsoft Macintosh PowerPoint</Application>
  <PresentationFormat>On-screen Show (4:3)</PresentationFormat>
  <Paragraphs>11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123</cp:revision>
  <dcterms:created xsi:type="dcterms:W3CDTF">2019-07-02T02:13:33Z</dcterms:created>
  <dcterms:modified xsi:type="dcterms:W3CDTF">2019-10-01T15:22:14Z</dcterms:modified>
</cp:coreProperties>
</file>