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4" r:id="rId1"/>
  </p:sldMasterIdLst>
  <p:notesMasterIdLst>
    <p:notesMasterId r:id="rId29"/>
  </p:notesMasterIdLst>
  <p:sldIdLst>
    <p:sldId id="256" r:id="rId2"/>
    <p:sldId id="257" r:id="rId3"/>
    <p:sldId id="320" r:id="rId4"/>
    <p:sldId id="342" r:id="rId5"/>
    <p:sldId id="343" r:id="rId6"/>
    <p:sldId id="291" r:id="rId7"/>
    <p:sldId id="292" r:id="rId8"/>
    <p:sldId id="321" r:id="rId9"/>
    <p:sldId id="322" r:id="rId10"/>
    <p:sldId id="323" r:id="rId11"/>
    <p:sldId id="324" r:id="rId12"/>
    <p:sldId id="325" r:id="rId13"/>
    <p:sldId id="326" r:id="rId14"/>
    <p:sldId id="327" r:id="rId15"/>
    <p:sldId id="328" r:id="rId16"/>
    <p:sldId id="329" r:id="rId17"/>
    <p:sldId id="294" r:id="rId18"/>
    <p:sldId id="293" r:id="rId19"/>
    <p:sldId id="330" r:id="rId20"/>
    <p:sldId id="332" r:id="rId21"/>
    <p:sldId id="333" r:id="rId22"/>
    <p:sldId id="334" r:id="rId23"/>
    <p:sldId id="331" r:id="rId24"/>
    <p:sldId id="335" r:id="rId25"/>
    <p:sldId id="336" r:id="rId26"/>
    <p:sldId id="337" r:id="rId27"/>
    <p:sldId id="339" r:id="rId28"/>
  </p:sldIdLst>
  <p:sldSz cx="9144000" cy="6858000" type="screen4x3"/>
  <p:notesSz cx="6858000" cy="9144000"/>
  <p:custDataLst>
    <p:tags r:id="rId30"/>
  </p:custDataLst>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0000"/>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p:cViewPr>
        <p:scale>
          <a:sx n="81" d="100"/>
          <a:sy n="81" d="100"/>
        </p:scale>
        <p:origin x="-1056" y="-3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cs typeface="+mn-cs"/>
              </a:defRPr>
            </a:lvl1pPr>
          </a:lstStyle>
          <a:p>
            <a:pPr>
              <a:defRPr/>
            </a:pPr>
            <a:fld id="{93D6CB5C-9B9F-4A56-A7CB-A50120D6F633}" type="datetimeFigureOut">
              <a:rPr lang="en-US"/>
              <a:pPr>
                <a:defRPr/>
              </a:pPr>
              <a:t>13/11/2022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charset="0"/>
                <a:cs typeface="+mn-cs"/>
              </a:defRPr>
            </a:lvl1pPr>
          </a:lstStyle>
          <a:p>
            <a:pPr>
              <a:defRPr/>
            </a:pPr>
            <a:fld id="{1138B9FA-C80F-4879-92E3-DC9D2382358E}" type="slidenum">
              <a:rPr lang="en-US"/>
              <a:pPr>
                <a:defRPr/>
              </a:pPr>
              <a:t>‹#›</a:t>
            </a:fld>
            <a:endParaRPr lang="en-US"/>
          </a:p>
        </p:txBody>
      </p:sp>
    </p:spTree>
    <p:extLst>
      <p:ext uri="{BB962C8B-B14F-4D97-AF65-F5344CB8AC3E}">
        <p14:creationId xmlns:p14="http://schemas.microsoft.com/office/powerpoint/2010/main" val="116058513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Slide Number Placeholder 7"/>
          <p:cNvSpPr>
            <a:spLocks noGrp="1"/>
          </p:cNvSpPr>
          <p:nvPr>
            <p:ph type="sldNum" sz="quarter" idx="11"/>
          </p:nvPr>
        </p:nvSpPr>
        <p:spPr/>
        <p:txBody>
          <a:bodyPr/>
          <a:lstStyle/>
          <a:p>
            <a:pPr>
              <a:defRPr/>
            </a:pPr>
            <a:fld id="{1E893E44-9E52-4D45-BA35-B9BDC2AECAA9}" type="slidenum">
              <a:rPr lang="en-US" smtClean="0"/>
              <a:pPr>
                <a:defRPr/>
              </a:pPr>
              <a:t>‹#›</a:t>
            </a:fld>
            <a:endParaRPr lang="en-US"/>
          </a:p>
        </p:txBody>
      </p:sp>
      <p:sp>
        <p:nvSpPr>
          <p:cNvPr id="9" name="Footer Placeholder 8"/>
          <p:cNvSpPr>
            <a:spLocks noGrp="1"/>
          </p:cNvSpPr>
          <p:nvPr>
            <p:ph type="ftr" sz="quarter" idx="12"/>
          </p:nvPr>
        </p:nvSpPr>
        <p:spPr/>
        <p:txBody>
          <a:bodyPr/>
          <a:lstStyle/>
          <a:p>
            <a:pPr>
              <a:defRPr/>
            </a:pP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32D00FB-5AB0-4F40-8D20-5670FE311FED}"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3CD5B14-A54F-4353-B523-03CEA529E814}"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3D7F06C-AAEF-4F7C-B31F-C81637D87674}"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0FFDA56-E975-4D62-BC6B-783BE603CE3E}" type="slidenum">
              <a:rPr lang="en-US" smtClean="0"/>
              <a:pPr>
                <a:defRPr/>
              </a:pPr>
              <a:t>‹#›</a:t>
            </a:fld>
            <a:endParaRPr lang="en-US"/>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F5CACB2F-8043-4BCC-8916-A6E91899226A}" type="slidenum">
              <a:rPr lang="en-US" smtClean="0"/>
              <a:pPr>
                <a:defRPr/>
              </a:pPr>
              <a:t>‹#›</a:t>
            </a:fld>
            <a:endParaRPr lang="en-US"/>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8C24DF7E-13A9-43A8-93D1-B4F7C4DF43B8}" type="slidenum">
              <a:rPr lang="en-US" smtClean="0"/>
              <a:pPr>
                <a:defRPr/>
              </a:pPr>
              <a:t>‹#›</a:t>
            </a:fld>
            <a:endParaRPr lang="en-US"/>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3F60DB11-5572-4053-AB71-E641D9402CA1}"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FB7D5185-C74C-492F-A2C8-0AF0D8000118}"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AE5CD28B-53F9-485C-AAB1-47C809872ADC}" type="slidenum">
              <a:rPr lang="en-US"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69B49181-CC01-445A-8F65-4A7644D6F2B8}" type="slidenum">
              <a:rPr lang="en-US" smtClean="0"/>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pPr>
              <a:defRPr/>
            </a:pPr>
            <a:endParaRPr lang="en-US"/>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pPr>
              <a:defRPr/>
            </a:pPr>
            <a:endParaRPr lang="en-US"/>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pPr>
              <a:defRPr/>
            </a:pPr>
            <a:fld id="{14FBF262-4D01-433D-9B32-B598C0334354}" type="slidenum">
              <a:rPr lang="en-US" smtClean="0"/>
              <a:pPr>
                <a:defRPr/>
              </a:pPr>
              <a:t>‹#›</a:t>
            </a:fld>
            <a:endParaRPr lang="en-US"/>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Lst>
  <p:txStyles>
    <p:titleStyle>
      <a:lvl1pPr algn="ctr" defTabSz="914400" rtl="0" eaLnBrk="1" latinLnBrk="0" hangingPunct="1">
        <a:lnSpc>
          <a:spcPts val="5800"/>
        </a:lnSpc>
        <a:spcBef>
          <a:spcPct val="0"/>
        </a:spcBef>
        <a:buNone/>
        <a:defRPr sz="5400" b="0" i="0" u="none"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b="0" i="0" u="none"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pPr eaLnBrk="1" fontAlgn="auto" hangingPunct="1">
              <a:spcAft>
                <a:spcPts val="0"/>
              </a:spcAft>
              <a:defRPr/>
            </a:pPr>
            <a:endParaRPr lang="en-US" dirty="0" smtClean="0"/>
          </a:p>
        </p:txBody>
      </p:sp>
      <p:sp>
        <p:nvSpPr>
          <p:cNvPr id="5123" name="Rectangle 3"/>
          <p:cNvSpPr>
            <a:spLocks noGrp="1" noChangeArrowheads="1"/>
          </p:cNvSpPr>
          <p:nvPr>
            <p:ph type="subTitle" idx="1"/>
          </p:nvPr>
        </p:nvSpPr>
        <p:spPr/>
        <p:txBody>
          <a:bodyPr/>
          <a:lstStyle/>
          <a:p>
            <a:pPr marR="0" eaLnBrk="1" hangingPunct="1"/>
            <a:endParaRPr lang="en-US" smtClean="0"/>
          </a:p>
        </p:txBody>
      </p:sp>
      <p:pic>
        <p:nvPicPr>
          <p:cNvPr id="5124" name="Picture 12" descr="background-3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0"/>
            <a:ext cx="9448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WordArt 13"/>
          <p:cNvSpPr>
            <a:spLocks noChangeArrowheads="1" noChangeShapeType="1" noTextEdit="1"/>
          </p:cNvSpPr>
          <p:nvPr/>
        </p:nvSpPr>
        <p:spPr bwMode="auto">
          <a:xfrm>
            <a:off x="1752600" y="1524000"/>
            <a:ext cx="5943600" cy="1143000"/>
          </a:xfrm>
          <a:prstGeom prst="rect">
            <a:avLst/>
          </a:prstGeom>
        </p:spPr>
        <p:txBody>
          <a:bodyPr wrap="none" fromWordArt="1">
            <a:prstTxWarp prst="textPlain">
              <a:avLst>
                <a:gd name="adj" fmla="val 50000"/>
              </a:avLst>
            </a:prstTxWarp>
          </a:bodyPr>
          <a:lstStyle/>
          <a:p>
            <a:pPr algn="ctr"/>
            <a:r>
              <a:rPr lang="en-US" sz="3600" b="1" kern="10" dirty="0">
                <a:ln w="19050">
                  <a:solidFill>
                    <a:srgbClr val="99CCFF"/>
                  </a:solidFill>
                  <a:round/>
                  <a:headEnd/>
                  <a:tailEnd/>
                </a:ln>
                <a:solidFill>
                  <a:srgbClr val="0066CC"/>
                </a:solidFill>
                <a:effectLst>
                  <a:outerShdw dist="35921" dir="2700000" algn="ctr" rotWithShape="0">
                    <a:srgbClr val="990000"/>
                  </a:outerShdw>
                </a:effectLst>
                <a:latin typeface="Times New Roman"/>
                <a:cs typeface="Times New Roman"/>
              </a:rPr>
              <a:t>LỊCH SỬ</a:t>
            </a:r>
          </a:p>
        </p:txBody>
      </p:sp>
      <p:sp>
        <p:nvSpPr>
          <p:cNvPr id="5127" name="WordArt 15" descr="Paper bag"/>
          <p:cNvSpPr>
            <a:spLocks noChangeArrowheads="1" noChangeShapeType="1" noTextEdit="1"/>
          </p:cNvSpPr>
          <p:nvPr/>
        </p:nvSpPr>
        <p:spPr bwMode="auto">
          <a:xfrm>
            <a:off x="6172200" y="3276600"/>
            <a:ext cx="1600200" cy="762000"/>
          </a:xfrm>
          <a:prstGeom prst="rect">
            <a:avLst/>
          </a:prstGeom>
        </p:spPr>
        <p:txBody>
          <a:bodyPr wrap="none" fromWordArt="1">
            <a:prstTxWarp prst="textPlain">
              <a:avLst>
                <a:gd name="adj" fmla="val 50000"/>
              </a:avLst>
            </a:prstTxWarp>
          </a:bodyPr>
          <a:lstStyle/>
          <a:p>
            <a:pPr algn="ctr"/>
            <a:r>
              <a:rPr lang="en-US" sz="3600" kern="10" dirty="0">
                <a:ln w="9525">
                  <a:solidFill>
                    <a:srgbClr val="008000"/>
                  </a:solidFill>
                  <a:round/>
                  <a:headEnd/>
                  <a:tailEnd/>
                </a:ln>
                <a:blipFill dpi="0" rotWithShape="0">
                  <a:blip r:embed="rId3"/>
                  <a:srcRect/>
                  <a:tile tx="0" ty="0" sx="100000" sy="100000" flip="none" algn="tl"/>
                </a:blipFill>
                <a:effectLst>
                  <a:outerShdw dist="563972" dir="14049741" sx="125000" sy="125000" algn="tl" rotWithShape="0">
                    <a:srgbClr val="C7DFD3">
                      <a:alpha val="79999"/>
                    </a:srgbClr>
                  </a:outerShdw>
                </a:effectLst>
                <a:latin typeface="Times New Roman"/>
                <a:cs typeface="Times New Roman"/>
              </a:rPr>
              <a:t>LỚP </a:t>
            </a:r>
            <a:r>
              <a:rPr lang="en-US" sz="3600" kern="10" dirty="0" smtClean="0">
                <a:ln w="9525">
                  <a:solidFill>
                    <a:srgbClr val="008000"/>
                  </a:solidFill>
                  <a:round/>
                  <a:headEnd/>
                  <a:tailEnd/>
                </a:ln>
                <a:blipFill dpi="0" rotWithShape="0">
                  <a:blip r:embed="rId3"/>
                  <a:srcRect/>
                  <a:tile tx="0" ty="0" sx="100000" sy="100000" flip="none" algn="tl"/>
                </a:blipFill>
                <a:effectLst>
                  <a:outerShdw dist="563972" dir="14049741" sx="125000" sy="125000" algn="tl" rotWithShape="0">
                    <a:srgbClr val="C7DFD3">
                      <a:alpha val="79999"/>
                    </a:srgbClr>
                  </a:outerShdw>
                </a:effectLst>
                <a:latin typeface="Times New Roman"/>
                <a:cs typeface="Times New Roman"/>
              </a:rPr>
              <a:t>5</a:t>
            </a:r>
            <a:endParaRPr lang="en-US" sz="3600" kern="10" dirty="0">
              <a:ln w="9525">
                <a:solidFill>
                  <a:srgbClr val="008000"/>
                </a:solidFill>
                <a:round/>
                <a:headEnd/>
                <a:tailEnd/>
              </a:ln>
              <a:blipFill dpi="0" rotWithShape="0">
                <a:blip r:embed="rId3"/>
                <a:srcRect/>
                <a:tile tx="0" ty="0" sx="100000" sy="100000" flip="none" algn="tl"/>
              </a:blipFill>
              <a:effectLst>
                <a:outerShdw dist="563972" dir="14049741" sx="125000" sy="125000" algn="tl" rotWithShape="0">
                  <a:srgbClr val="C7DFD3">
                    <a:alpha val="79999"/>
                  </a:srgbClr>
                </a:outerShdw>
              </a:effectLst>
              <a:latin typeface="Times New Roman"/>
              <a:cs typeface="Times New Roman"/>
            </a:endParaRPr>
          </a:p>
        </p:txBody>
      </p:sp>
      <p:pic>
        <p:nvPicPr>
          <p:cNvPr id="5128" name="Picture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4346575"/>
            <a:ext cx="1066800" cy="2511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09600" y="6046565"/>
            <a:ext cx="9144000" cy="507831"/>
          </a:xfrm>
          <a:prstGeom prst="rect">
            <a:avLst/>
          </a:prstGeom>
        </p:spPr>
        <p:txBody>
          <a:bodyPr wrap="square">
            <a:spAutoFit/>
          </a:bodyPr>
          <a:lstStyle/>
          <a:p>
            <a:pPr eaLnBrk="0" hangingPunct="0">
              <a:spcBef>
                <a:spcPct val="50000"/>
              </a:spcBef>
            </a:pPr>
            <a:r>
              <a:rPr lang="en-US" sz="2700" dirty="0" err="1" smtClean="0">
                <a:solidFill>
                  <a:srgbClr val="FF0000"/>
                </a:solidFill>
                <a:latin typeface="Times New Roman" pitchFamily="18" charset="0"/>
                <a:cs typeface="Times New Roman" pitchFamily="18" charset="0"/>
              </a:rPr>
              <a:t>Em</a:t>
            </a:r>
            <a:r>
              <a:rPr lang="en-US" sz="2700" dirty="0" smtClean="0">
                <a:solidFill>
                  <a:srgbClr val="FF0000"/>
                </a:solidFill>
                <a:latin typeface="Times New Roman" pitchFamily="18" charset="0"/>
                <a:cs typeface="Times New Roman" pitchFamily="18" charset="0"/>
              </a:rPr>
              <a:t> </a:t>
            </a:r>
            <a:r>
              <a:rPr lang="en-US" sz="2700" dirty="0" err="1" smtClean="0">
                <a:solidFill>
                  <a:srgbClr val="FF0000"/>
                </a:solidFill>
                <a:latin typeface="Times New Roman" pitchFamily="18" charset="0"/>
                <a:cs typeface="Times New Roman" pitchFamily="18" charset="0"/>
              </a:rPr>
              <a:t>có</a:t>
            </a:r>
            <a:r>
              <a:rPr lang="en-US" sz="2700" dirty="0" smtClean="0">
                <a:solidFill>
                  <a:srgbClr val="FF0000"/>
                </a:solidFill>
                <a:latin typeface="Times New Roman" pitchFamily="18" charset="0"/>
                <a:cs typeface="Times New Roman" pitchFamily="18" charset="0"/>
              </a:rPr>
              <a:t> </a:t>
            </a:r>
            <a:r>
              <a:rPr lang="en-US" sz="2700" dirty="0" err="1" smtClean="0">
                <a:solidFill>
                  <a:srgbClr val="FF0000"/>
                </a:solidFill>
                <a:latin typeface="Times New Roman" pitchFamily="18" charset="0"/>
                <a:cs typeface="Times New Roman" pitchFamily="18" charset="0"/>
              </a:rPr>
              <a:t>nhận</a:t>
            </a:r>
            <a:r>
              <a:rPr lang="en-US" sz="2700" dirty="0" smtClean="0">
                <a:solidFill>
                  <a:srgbClr val="FF0000"/>
                </a:solidFill>
                <a:latin typeface="Times New Roman" pitchFamily="18" charset="0"/>
                <a:cs typeface="Times New Roman" pitchFamily="18" charset="0"/>
              </a:rPr>
              <a:t> </a:t>
            </a:r>
            <a:r>
              <a:rPr lang="en-US" sz="2700" dirty="0" err="1" smtClean="0">
                <a:solidFill>
                  <a:srgbClr val="FF0000"/>
                </a:solidFill>
                <a:latin typeface="Times New Roman" pitchFamily="18" charset="0"/>
                <a:cs typeface="Times New Roman" pitchFamily="18" charset="0"/>
              </a:rPr>
              <a:t>xét</a:t>
            </a:r>
            <a:r>
              <a:rPr lang="en-US" sz="2700" dirty="0" smtClean="0">
                <a:solidFill>
                  <a:srgbClr val="FF0000"/>
                </a:solidFill>
                <a:latin typeface="Times New Roman" pitchFamily="18" charset="0"/>
                <a:cs typeface="Times New Roman" pitchFamily="18" charset="0"/>
              </a:rPr>
              <a:t> </a:t>
            </a:r>
            <a:r>
              <a:rPr lang="en-US" sz="2700" dirty="0" err="1" smtClean="0">
                <a:solidFill>
                  <a:srgbClr val="FF0000"/>
                </a:solidFill>
                <a:latin typeface="Times New Roman" pitchFamily="18" charset="0"/>
                <a:cs typeface="Times New Roman" pitchFamily="18" charset="0"/>
              </a:rPr>
              <a:t>gì</a:t>
            </a:r>
            <a:r>
              <a:rPr lang="en-US" sz="2700" dirty="0" smtClean="0">
                <a:solidFill>
                  <a:srgbClr val="FF0000"/>
                </a:solidFill>
                <a:latin typeface="Times New Roman" pitchFamily="18" charset="0"/>
                <a:cs typeface="Times New Roman" pitchFamily="18" charset="0"/>
              </a:rPr>
              <a:t> </a:t>
            </a:r>
            <a:r>
              <a:rPr lang="en-US" sz="2700" dirty="0" err="1" smtClean="0">
                <a:solidFill>
                  <a:srgbClr val="FF0000"/>
                </a:solidFill>
                <a:latin typeface="Times New Roman" pitchFamily="18" charset="0"/>
                <a:cs typeface="Times New Roman" pitchFamily="18" charset="0"/>
              </a:rPr>
              <a:t>về</a:t>
            </a:r>
            <a:r>
              <a:rPr lang="en-US" sz="2700" dirty="0" smtClean="0">
                <a:solidFill>
                  <a:srgbClr val="FF0000"/>
                </a:solidFill>
                <a:latin typeface="Times New Roman" pitchFamily="18" charset="0"/>
                <a:cs typeface="Times New Roman" pitchFamily="18" charset="0"/>
              </a:rPr>
              <a:t> </a:t>
            </a:r>
            <a:r>
              <a:rPr lang="en-US" sz="2700" dirty="0" err="1" smtClean="0">
                <a:solidFill>
                  <a:srgbClr val="FF0000"/>
                </a:solidFill>
                <a:latin typeface="Times New Roman" pitchFamily="18" charset="0"/>
                <a:cs typeface="Times New Roman" pitchFamily="18" charset="0"/>
              </a:rPr>
              <a:t>quang</a:t>
            </a:r>
            <a:r>
              <a:rPr lang="en-US" sz="2700" dirty="0" smtClean="0">
                <a:solidFill>
                  <a:srgbClr val="FF0000"/>
                </a:solidFill>
                <a:latin typeface="Times New Roman" pitchFamily="18" charset="0"/>
                <a:cs typeface="Times New Roman" pitchFamily="18" charset="0"/>
              </a:rPr>
              <a:t> </a:t>
            </a:r>
            <a:r>
              <a:rPr lang="en-US" sz="2700" dirty="0" err="1" smtClean="0">
                <a:solidFill>
                  <a:srgbClr val="FF0000"/>
                </a:solidFill>
                <a:latin typeface="Times New Roman" pitchFamily="18" charset="0"/>
                <a:cs typeface="Times New Roman" pitchFamily="18" charset="0"/>
              </a:rPr>
              <a:t>cảnh</a:t>
            </a:r>
            <a:r>
              <a:rPr lang="en-US" sz="2700" dirty="0" smtClean="0">
                <a:solidFill>
                  <a:srgbClr val="FF0000"/>
                </a:solidFill>
                <a:latin typeface="Times New Roman" pitchFamily="18" charset="0"/>
                <a:cs typeface="Times New Roman" pitchFamily="18" charset="0"/>
              </a:rPr>
              <a:t> </a:t>
            </a:r>
            <a:r>
              <a:rPr lang="en-US" sz="2700" dirty="0" err="1" smtClean="0">
                <a:solidFill>
                  <a:srgbClr val="FF0000"/>
                </a:solidFill>
                <a:latin typeface="Times New Roman" pitchFamily="18" charset="0"/>
                <a:cs typeface="Times New Roman" pitchFamily="18" charset="0"/>
              </a:rPr>
              <a:t>Hà</a:t>
            </a:r>
            <a:r>
              <a:rPr lang="en-US" sz="2700" dirty="0" smtClean="0">
                <a:solidFill>
                  <a:srgbClr val="FF0000"/>
                </a:solidFill>
                <a:latin typeface="Times New Roman" pitchFamily="18" charset="0"/>
                <a:cs typeface="Times New Roman" pitchFamily="18" charset="0"/>
              </a:rPr>
              <a:t> </a:t>
            </a:r>
            <a:r>
              <a:rPr lang="en-US" sz="2700" dirty="0" err="1" smtClean="0">
                <a:solidFill>
                  <a:srgbClr val="FF0000"/>
                </a:solidFill>
                <a:latin typeface="Times New Roman" pitchFamily="18" charset="0"/>
                <a:cs typeface="Times New Roman" pitchFamily="18" charset="0"/>
              </a:rPr>
              <a:t>Nội</a:t>
            </a:r>
            <a:r>
              <a:rPr lang="en-US" sz="2700" dirty="0" smtClean="0">
                <a:solidFill>
                  <a:srgbClr val="FF0000"/>
                </a:solidFill>
                <a:latin typeface="Times New Roman" pitchFamily="18" charset="0"/>
                <a:cs typeface="Times New Roman" pitchFamily="18" charset="0"/>
              </a:rPr>
              <a:t> </a:t>
            </a:r>
            <a:r>
              <a:rPr lang="en-US" sz="2700" dirty="0" err="1" smtClean="0">
                <a:solidFill>
                  <a:srgbClr val="FF0000"/>
                </a:solidFill>
                <a:latin typeface="Times New Roman" pitchFamily="18" charset="0"/>
                <a:cs typeface="Times New Roman" pitchFamily="18" charset="0"/>
              </a:rPr>
              <a:t>ngày</a:t>
            </a:r>
            <a:r>
              <a:rPr lang="en-US" sz="2700" dirty="0" smtClean="0">
                <a:solidFill>
                  <a:srgbClr val="FF0000"/>
                </a:solidFill>
                <a:latin typeface="Times New Roman" pitchFamily="18" charset="0"/>
                <a:cs typeface="Times New Roman" pitchFamily="18" charset="0"/>
              </a:rPr>
              <a:t> 2-9-1945?</a:t>
            </a:r>
            <a:endParaRPr lang="en-US" sz="2700" dirty="0">
              <a:solidFill>
                <a:srgbClr val="FF0000"/>
              </a:solidFill>
              <a:latin typeface="Times New Roman" pitchFamily="18" charset="0"/>
              <a:cs typeface="Times New Roman" pitchFamily="18" charset="0"/>
            </a:endParaRPr>
          </a:p>
        </p:txBody>
      </p:sp>
      <p:pic>
        <p:nvPicPr>
          <p:cNvPr id="7" name="Picture 2" descr="https://images-blogger-opensocial.googleusercontent.com/gadgets/proxy?url=http%3A%2F%2F4.bp.blogspot.com%2F-SNSYUIUqzSE%2FU_cA7I3HQsI%2FAAAAAAAAKFg%2Ftth2FnkJPxU%2Fs1600%2F_vannghe-315-9.jpg&amp;container=blogger&amp;gadget=a&amp;rewriteMime=image%2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990"/>
            <a:ext cx="9144000" cy="580619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6760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57200" y="6046565"/>
            <a:ext cx="9144000" cy="507831"/>
          </a:xfrm>
          <a:prstGeom prst="rect">
            <a:avLst/>
          </a:prstGeom>
        </p:spPr>
        <p:txBody>
          <a:bodyPr wrap="square">
            <a:spAutoFit/>
          </a:bodyPr>
          <a:lstStyle/>
          <a:p>
            <a:pPr eaLnBrk="0" hangingPunct="0">
              <a:spcBef>
                <a:spcPct val="50000"/>
              </a:spcBef>
            </a:pPr>
            <a:r>
              <a:rPr lang="en-US" sz="2700" dirty="0" err="1" smtClean="0">
                <a:solidFill>
                  <a:srgbClr val="FF0000"/>
                </a:solidFill>
                <a:latin typeface="Times New Roman" pitchFamily="18" charset="0"/>
                <a:cs typeface="Times New Roman" pitchFamily="18" charset="0"/>
              </a:rPr>
              <a:t>Em</a:t>
            </a:r>
            <a:r>
              <a:rPr lang="en-US" sz="2700" dirty="0" smtClean="0">
                <a:solidFill>
                  <a:srgbClr val="FF0000"/>
                </a:solidFill>
                <a:latin typeface="Times New Roman" pitchFamily="18" charset="0"/>
                <a:cs typeface="Times New Roman" pitchFamily="18" charset="0"/>
              </a:rPr>
              <a:t> </a:t>
            </a:r>
            <a:r>
              <a:rPr lang="en-US" sz="2700" dirty="0" err="1" smtClean="0">
                <a:solidFill>
                  <a:srgbClr val="FF0000"/>
                </a:solidFill>
                <a:latin typeface="Times New Roman" pitchFamily="18" charset="0"/>
                <a:cs typeface="Times New Roman" pitchFamily="18" charset="0"/>
              </a:rPr>
              <a:t>có</a:t>
            </a:r>
            <a:r>
              <a:rPr lang="en-US" sz="2700" dirty="0" smtClean="0">
                <a:solidFill>
                  <a:srgbClr val="FF0000"/>
                </a:solidFill>
                <a:latin typeface="Times New Roman" pitchFamily="18" charset="0"/>
                <a:cs typeface="Times New Roman" pitchFamily="18" charset="0"/>
              </a:rPr>
              <a:t> </a:t>
            </a:r>
            <a:r>
              <a:rPr lang="en-US" sz="2700" dirty="0" err="1" smtClean="0">
                <a:solidFill>
                  <a:srgbClr val="FF0000"/>
                </a:solidFill>
                <a:latin typeface="Times New Roman" pitchFamily="18" charset="0"/>
                <a:cs typeface="Times New Roman" pitchFamily="18" charset="0"/>
              </a:rPr>
              <a:t>nhận</a:t>
            </a:r>
            <a:r>
              <a:rPr lang="en-US" sz="2700" dirty="0" smtClean="0">
                <a:solidFill>
                  <a:srgbClr val="FF0000"/>
                </a:solidFill>
                <a:latin typeface="Times New Roman" pitchFamily="18" charset="0"/>
                <a:cs typeface="Times New Roman" pitchFamily="18" charset="0"/>
              </a:rPr>
              <a:t> </a:t>
            </a:r>
            <a:r>
              <a:rPr lang="en-US" sz="2700" dirty="0" err="1" smtClean="0">
                <a:solidFill>
                  <a:srgbClr val="FF0000"/>
                </a:solidFill>
                <a:latin typeface="Times New Roman" pitchFamily="18" charset="0"/>
                <a:cs typeface="Times New Roman" pitchFamily="18" charset="0"/>
              </a:rPr>
              <a:t>xét</a:t>
            </a:r>
            <a:r>
              <a:rPr lang="en-US" sz="2700" dirty="0" smtClean="0">
                <a:solidFill>
                  <a:srgbClr val="FF0000"/>
                </a:solidFill>
                <a:latin typeface="Times New Roman" pitchFamily="18" charset="0"/>
                <a:cs typeface="Times New Roman" pitchFamily="18" charset="0"/>
              </a:rPr>
              <a:t> </a:t>
            </a:r>
            <a:r>
              <a:rPr lang="en-US" sz="2700" dirty="0" err="1" smtClean="0">
                <a:solidFill>
                  <a:srgbClr val="FF0000"/>
                </a:solidFill>
                <a:latin typeface="Times New Roman" pitchFamily="18" charset="0"/>
                <a:cs typeface="Times New Roman" pitchFamily="18" charset="0"/>
              </a:rPr>
              <a:t>gì</a:t>
            </a:r>
            <a:r>
              <a:rPr lang="en-US" sz="2700" dirty="0" smtClean="0">
                <a:solidFill>
                  <a:srgbClr val="FF0000"/>
                </a:solidFill>
                <a:latin typeface="Times New Roman" pitchFamily="18" charset="0"/>
                <a:cs typeface="Times New Roman" pitchFamily="18" charset="0"/>
              </a:rPr>
              <a:t> </a:t>
            </a:r>
            <a:r>
              <a:rPr lang="en-US" sz="2700" dirty="0" err="1" smtClean="0">
                <a:solidFill>
                  <a:srgbClr val="FF0000"/>
                </a:solidFill>
                <a:latin typeface="Times New Roman" pitchFamily="18" charset="0"/>
                <a:cs typeface="Times New Roman" pitchFamily="18" charset="0"/>
              </a:rPr>
              <a:t>về</a:t>
            </a:r>
            <a:r>
              <a:rPr lang="en-US" sz="2700" dirty="0" smtClean="0">
                <a:solidFill>
                  <a:srgbClr val="FF0000"/>
                </a:solidFill>
                <a:latin typeface="Times New Roman" pitchFamily="18" charset="0"/>
                <a:cs typeface="Times New Roman" pitchFamily="18" charset="0"/>
              </a:rPr>
              <a:t> </a:t>
            </a:r>
            <a:r>
              <a:rPr lang="en-US" sz="2700" dirty="0" err="1" smtClean="0">
                <a:solidFill>
                  <a:srgbClr val="FF0000"/>
                </a:solidFill>
                <a:latin typeface="Times New Roman" pitchFamily="18" charset="0"/>
                <a:cs typeface="Times New Roman" pitchFamily="18" charset="0"/>
              </a:rPr>
              <a:t>quang</a:t>
            </a:r>
            <a:r>
              <a:rPr lang="en-US" sz="2700" dirty="0" smtClean="0">
                <a:solidFill>
                  <a:srgbClr val="FF0000"/>
                </a:solidFill>
                <a:latin typeface="Times New Roman" pitchFamily="18" charset="0"/>
                <a:cs typeface="Times New Roman" pitchFamily="18" charset="0"/>
              </a:rPr>
              <a:t> </a:t>
            </a:r>
            <a:r>
              <a:rPr lang="en-US" sz="2700" dirty="0" err="1" smtClean="0">
                <a:solidFill>
                  <a:srgbClr val="FF0000"/>
                </a:solidFill>
                <a:latin typeface="Times New Roman" pitchFamily="18" charset="0"/>
                <a:cs typeface="Times New Roman" pitchFamily="18" charset="0"/>
              </a:rPr>
              <a:t>cảnh</a:t>
            </a:r>
            <a:r>
              <a:rPr lang="en-US" sz="2700" dirty="0" smtClean="0">
                <a:solidFill>
                  <a:srgbClr val="FF0000"/>
                </a:solidFill>
                <a:latin typeface="Times New Roman" pitchFamily="18" charset="0"/>
                <a:cs typeface="Times New Roman" pitchFamily="18" charset="0"/>
              </a:rPr>
              <a:t> </a:t>
            </a:r>
            <a:r>
              <a:rPr lang="en-US" sz="2700" dirty="0" err="1" smtClean="0">
                <a:solidFill>
                  <a:srgbClr val="FF0000"/>
                </a:solidFill>
                <a:latin typeface="Times New Roman" pitchFamily="18" charset="0"/>
                <a:cs typeface="Times New Roman" pitchFamily="18" charset="0"/>
              </a:rPr>
              <a:t>Hà</a:t>
            </a:r>
            <a:r>
              <a:rPr lang="en-US" sz="2700" dirty="0" smtClean="0">
                <a:solidFill>
                  <a:srgbClr val="FF0000"/>
                </a:solidFill>
                <a:latin typeface="Times New Roman" pitchFamily="18" charset="0"/>
                <a:cs typeface="Times New Roman" pitchFamily="18" charset="0"/>
              </a:rPr>
              <a:t> </a:t>
            </a:r>
            <a:r>
              <a:rPr lang="en-US" sz="2700" dirty="0" err="1" smtClean="0">
                <a:solidFill>
                  <a:srgbClr val="FF0000"/>
                </a:solidFill>
                <a:latin typeface="Times New Roman" pitchFamily="18" charset="0"/>
                <a:cs typeface="Times New Roman" pitchFamily="18" charset="0"/>
              </a:rPr>
              <a:t>Nội</a:t>
            </a:r>
            <a:r>
              <a:rPr lang="en-US" sz="2700" dirty="0" smtClean="0">
                <a:solidFill>
                  <a:srgbClr val="FF0000"/>
                </a:solidFill>
                <a:latin typeface="Times New Roman" pitchFamily="18" charset="0"/>
                <a:cs typeface="Times New Roman" pitchFamily="18" charset="0"/>
              </a:rPr>
              <a:t> </a:t>
            </a:r>
            <a:r>
              <a:rPr lang="en-US" sz="2700" dirty="0" err="1" smtClean="0">
                <a:solidFill>
                  <a:srgbClr val="FF0000"/>
                </a:solidFill>
                <a:latin typeface="Times New Roman" pitchFamily="18" charset="0"/>
                <a:cs typeface="Times New Roman" pitchFamily="18" charset="0"/>
              </a:rPr>
              <a:t>ngày</a:t>
            </a:r>
            <a:r>
              <a:rPr lang="en-US" sz="2700" dirty="0" smtClean="0">
                <a:solidFill>
                  <a:srgbClr val="FF0000"/>
                </a:solidFill>
                <a:latin typeface="Times New Roman" pitchFamily="18" charset="0"/>
                <a:cs typeface="Times New Roman" pitchFamily="18" charset="0"/>
              </a:rPr>
              <a:t> 2-9-1945?</a:t>
            </a:r>
            <a:endParaRPr lang="en-US" sz="2700" dirty="0">
              <a:solidFill>
                <a:srgbClr val="FF0000"/>
              </a:solidFill>
              <a:latin typeface="Times New Roman" pitchFamily="18" charset="0"/>
              <a:cs typeface="Times New Roman"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6233"/>
            <a:ext cx="9144000" cy="5906685"/>
          </a:xfrm>
          <a:prstGeom prst="rect">
            <a:avLst/>
          </a:prstGeom>
          <a:ln>
            <a:noFill/>
          </a:ln>
          <a:effectLst>
            <a:softEdge rad="112500"/>
          </a:effectLst>
        </p:spPr>
      </p:pic>
    </p:spTree>
    <p:extLst>
      <p:ext uri="{BB962C8B-B14F-4D97-AF65-F5344CB8AC3E}">
        <p14:creationId xmlns:p14="http://schemas.microsoft.com/office/powerpoint/2010/main" val="2508102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33400" y="6046565"/>
            <a:ext cx="9144000" cy="507831"/>
          </a:xfrm>
          <a:prstGeom prst="rect">
            <a:avLst/>
          </a:prstGeom>
        </p:spPr>
        <p:txBody>
          <a:bodyPr wrap="square">
            <a:spAutoFit/>
          </a:bodyPr>
          <a:lstStyle/>
          <a:p>
            <a:pPr eaLnBrk="0" hangingPunct="0">
              <a:spcBef>
                <a:spcPct val="50000"/>
              </a:spcBef>
            </a:pPr>
            <a:r>
              <a:rPr lang="en-US" sz="2700" dirty="0" err="1" smtClean="0">
                <a:solidFill>
                  <a:srgbClr val="FF0000"/>
                </a:solidFill>
                <a:latin typeface="Times New Roman" pitchFamily="18" charset="0"/>
                <a:cs typeface="Times New Roman" pitchFamily="18" charset="0"/>
              </a:rPr>
              <a:t>Em</a:t>
            </a:r>
            <a:r>
              <a:rPr lang="en-US" sz="2700" dirty="0" smtClean="0">
                <a:solidFill>
                  <a:srgbClr val="FF0000"/>
                </a:solidFill>
                <a:latin typeface="Times New Roman" pitchFamily="18" charset="0"/>
                <a:cs typeface="Times New Roman" pitchFamily="18" charset="0"/>
              </a:rPr>
              <a:t> </a:t>
            </a:r>
            <a:r>
              <a:rPr lang="en-US" sz="2700" dirty="0" err="1" smtClean="0">
                <a:solidFill>
                  <a:srgbClr val="FF0000"/>
                </a:solidFill>
                <a:latin typeface="Times New Roman" pitchFamily="18" charset="0"/>
                <a:cs typeface="Times New Roman" pitchFamily="18" charset="0"/>
              </a:rPr>
              <a:t>có</a:t>
            </a:r>
            <a:r>
              <a:rPr lang="en-US" sz="2700" dirty="0" smtClean="0">
                <a:solidFill>
                  <a:srgbClr val="FF0000"/>
                </a:solidFill>
                <a:latin typeface="Times New Roman" pitchFamily="18" charset="0"/>
                <a:cs typeface="Times New Roman" pitchFamily="18" charset="0"/>
              </a:rPr>
              <a:t> </a:t>
            </a:r>
            <a:r>
              <a:rPr lang="en-US" sz="2700" dirty="0" err="1" smtClean="0">
                <a:solidFill>
                  <a:srgbClr val="FF0000"/>
                </a:solidFill>
                <a:latin typeface="Times New Roman" pitchFamily="18" charset="0"/>
                <a:cs typeface="Times New Roman" pitchFamily="18" charset="0"/>
              </a:rPr>
              <a:t>nhận</a:t>
            </a:r>
            <a:r>
              <a:rPr lang="en-US" sz="2700" dirty="0" smtClean="0">
                <a:solidFill>
                  <a:srgbClr val="FF0000"/>
                </a:solidFill>
                <a:latin typeface="Times New Roman" pitchFamily="18" charset="0"/>
                <a:cs typeface="Times New Roman" pitchFamily="18" charset="0"/>
              </a:rPr>
              <a:t> </a:t>
            </a:r>
            <a:r>
              <a:rPr lang="en-US" sz="2700" dirty="0" err="1" smtClean="0">
                <a:solidFill>
                  <a:srgbClr val="FF0000"/>
                </a:solidFill>
                <a:latin typeface="Times New Roman" pitchFamily="18" charset="0"/>
                <a:cs typeface="Times New Roman" pitchFamily="18" charset="0"/>
              </a:rPr>
              <a:t>xét</a:t>
            </a:r>
            <a:r>
              <a:rPr lang="en-US" sz="2700" dirty="0" smtClean="0">
                <a:solidFill>
                  <a:srgbClr val="FF0000"/>
                </a:solidFill>
                <a:latin typeface="Times New Roman" pitchFamily="18" charset="0"/>
                <a:cs typeface="Times New Roman" pitchFamily="18" charset="0"/>
              </a:rPr>
              <a:t> </a:t>
            </a:r>
            <a:r>
              <a:rPr lang="en-US" sz="2700" dirty="0" err="1" smtClean="0">
                <a:solidFill>
                  <a:srgbClr val="FF0000"/>
                </a:solidFill>
                <a:latin typeface="Times New Roman" pitchFamily="18" charset="0"/>
                <a:cs typeface="Times New Roman" pitchFamily="18" charset="0"/>
              </a:rPr>
              <a:t>gì</a:t>
            </a:r>
            <a:r>
              <a:rPr lang="en-US" sz="2700" dirty="0" smtClean="0">
                <a:solidFill>
                  <a:srgbClr val="FF0000"/>
                </a:solidFill>
                <a:latin typeface="Times New Roman" pitchFamily="18" charset="0"/>
                <a:cs typeface="Times New Roman" pitchFamily="18" charset="0"/>
              </a:rPr>
              <a:t> </a:t>
            </a:r>
            <a:r>
              <a:rPr lang="en-US" sz="2700" dirty="0" err="1" smtClean="0">
                <a:solidFill>
                  <a:srgbClr val="FF0000"/>
                </a:solidFill>
                <a:latin typeface="Times New Roman" pitchFamily="18" charset="0"/>
                <a:cs typeface="Times New Roman" pitchFamily="18" charset="0"/>
              </a:rPr>
              <a:t>về</a:t>
            </a:r>
            <a:r>
              <a:rPr lang="en-US" sz="2700" dirty="0" smtClean="0">
                <a:solidFill>
                  <a:srgbClr val="FF0000"/>
                </a:solidFill>
                <a:latin typeface="Times New Roman" pitchFamily="18" charset="0"/>
                <a:cs typeface="Times New Roman" pitchFamily="18" charset="0"/>
              </a:rPr>
              <a:t> </a:t>
            </a:r>
            <a:r>
              <a:rPr lang="en-US" sz="2700" dirty="0" err="1" smtClean="0">
                <a:solidFill>
                  <a:srgbClr val="FF0000"/>
                </a:solidFill>
                <a:latin typeface="Times New Roman" pitchFamily="18" charset="0"/>
                <a:cs typeface="Times New Roman" pitchFamily="18" charset="0"/>
              </a:rPr>
              <a:t>quang</a:t>
            </a:r>
            <a:r>
              <a:rPr lang="en-US" sz="2700" dirty="0" smtClean="0">
                <a:solidFill>
                  <a:srgbClr val="FF0000"/>
                </a:solidFill>
                <a:latin typeface="Times New Roman" pitchFamily="18" charset="0"/>
                <a:cs typeface="Times New Roman" pitchFamily="18" charset="0"/>
              </a:rPr>
              <a:t> </a:t>
            </a:r>
            <a:r>
              <a:rPr lang="en-US" sz="2700" dirty="0" err="1" smtClean="0">
                <a:solidFill>
                  <a:srgbClr val="FF0000"/>
                </a:solidFill>
                <a:latin typeface="Times New Roman" pitchFamily="18" charset="0"/>
                <a:cs typeface="Times New Roman" pitchFamily="18" charset="0"/>
              </a:rPr>
              <a:t>cảnh</a:t>
            </a:r>
            <a:r>
              <a:rPr lang="en-US" sz="2700" dirty="0" smtClean="0">
                <a:solidFill>
                  <a:srgbClr val="FF0000"/>
                </a:solidFill>
                <a:latin typeface="Times New Roman" pitchFamily="18" charset="0"/>
                <a:cs typeface="Times New Roman" pitchFamily="18" charset="0"/>
              </a:rPr>
              <a:t> </a:t>
            </a:r>
            <a:r>
              <a:rPr lang="en-US" sz="2700" dirty="0" err="1" smtClean="0">
                <a:solidFill>
                  <a:srgbClr val="FF0000"/>
                </a:solidFill>
                <a:latin typeface="Times New Roman" pitchFamily="18" charset="0"/>
                <a:cs typeface="Times New Roman" pitchFamily="18" charset="0"/>
              </a:rPr>
              <a:t>Hà</a:t>
            </a:r>
            <a:r>
              <a:rPr lang="en-US" sz="2700" dirty="0" smtClean="0">
                <a:solidFill>
                  <a:srgbClr val="FF0000"/>
                </a:solidFill>
                <a:latin typeface="Times New Roman" pitchFamily="18" charset="0"/>
                <a:cs typeface="Times New Roman" pitchFamily="18" charset="0"/>
              </a:rPr>
              <a:t> </a:t>
            </a:r>
            <a:r>
              <a:rPr lang="en-US" sz="2700" dirty="0" err="1" smtClean="0">
                <a:solidFill>
                  <a:srgbClr val="FF0000"/>
                </a:solidFill>
                <a:latin typeface="Times New Roman" pitchFamily="18" charset="0"/>
                <a:cs typeface="Times New Roman" pitchFamily="18" charset="0"/>
              </a:rPr>
              <a:t>Nội</a:t>
            </a:r>
            <a:r>
              <a:rPr lang="en-US" sz="2700" dirty="0" smtClean="0">
                <a:solidFill>
                  <a:srgbClr val="FF0000"/>
                </a:solidFill>
                <a:latin typeface="Times New Roman" pitchFamily="18" charset="0"/>
                <a:cs typeface="Times New Roman" pitchFamily="18" charset="0"/>
              </a:rPr>
              <a:t> </a:t>
            </a:r>
            <a:r>
              <a:rPr lang="en-US" sz="2700" dirty="0" err="1" smtClean="0">
                <a:solidFill>
                  <a:srgbClr val="FF0000"/>
                </a:solidFill>
                <a:latin typeface="Times New Roman" pitchFamily="18" charset="0"/>
                <a:cs typeface="Times New Roman" pitchFamily="18" charset="0"/>
              </a:rPr>
              <a:t>ngày</a:t>
            </a:r>
            <a:r>
              <a:rPr lang="en-US" sz="2700" dirty="0" smtClean="0">
                <a:solidFill>
                  <a:srgbClr val="FF0000"/>
                </a:solidFill>
                <a:latin typeface="Times New Roman" pitchFamily="18" charset="0"/>
                <a:cs typeface="Times New Roman" pitchFamily="18" charset="0"/>
              </a:rPr>
              <a:t> 2-9-1945?</a:t>
            </a:r>
            <a:endParaRPr lang="en-US" sz="2700" dirty="0">
              <a:solidFill>
                <a:srgbClr val="FF0000"/>
              </a:solidFill>
              <a:latin typeface="Times New Roman" pitchFamily="18" charset="0"/>
              <a:cs typeface="Times New Roman" pitchFamily="18" charset="0"/>
            </a:endParaRPr>
          </a:p>
        </p:txBody>
      </p:sp>
      <p:pic>
        <p:nvPicPr>
          <p:cNvPr id="5" name="Picture 8" descr="19-8 thangtam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8674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502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33400" y="6046565"/>
            <a:ext cx="9144000" cy="507831"/>
          </a:xfrm>
          <a:prstGeom prst="rect">
            <a:avLst/>
          </a:prstGeom>
        </p:spPr>
        <p:txBody>
          <a:bodyPr wrap="square">
            <a:spAutoFit/>
          </a:bodyPr>
          <a:lstStyle/>
          <a:p>
            <a:pPr eaLnBrk="0" hangingPunct="0">
              <a:spcBef>
                <a:spcPct val="50000"/>
              </a:spcBef>
            </a:pPr>
            <a:r>
              <a:rPr lang="en-US" sz="2700" dirty="0" err="1" smtClean="0">
                <a:solidFill>
                  <a:srgbClr val="FF0000"/>
                </a:solidFill>
                <a:latin typeface="Times New Roman" pitchFamily="18" charset="0"/>
                <a:cs typeface="Times New Roman" pitchFamily="18" charset="0"/>
              </a:rPr>
              <a:t>Em</a:t>
            </a:r>
            <a:r>
              <a:rPr lang="en-US" sz="2700" dirty="0" smtClean="0">
                <a:solidFill>
                  <a:srgbClr val="FF0000"/>
                </a:solidFill>
                <a:latin typeface="Times New Roman" pitchFamily="18" charset="0"/>
                <a:cs typeface="Times New Roman" pitchFamily="18" charset="0"/>
              </a:rPr>
              <a:t> </a:t>
            </a:r>
            <a:r>
              <a:rPr lang="en-US" sz="2700" dirty="0" err="1" smtClean="0">
                <a:solidFill>
                  <a:srgbClr val="FF0000"/>
                </a:solidFill>
                <a:latin typeface="Times New Roman" pitchFamily="18" charset="0"/>
                <a:cs typeface="Times New Roman" pitchFamily="18" charset="0"/>
              </a:rPr>
              <a:t>có</a:t>
            </a:r>
            <a:r>
              <a:rPr lang="en-US" sz="2700" dirty="0" smtClean="0">
                <a:solidFill>
                  <a:srgbClr val="FF0000"/>
                </a:solidFill>
                <a:latin typeface="Times New Roman" pitchFamily="18" charset="0"/>
                <a:cs typeface="Times New Roman" pitchFamily="18" charset="0"/>
              </a:rPr>
              <a:t> </a:t>
            </a:r>
            <a:r>
              <a:rPr lang="en-US" sz="2700" dirty="0" err="1" smtClean="0">
                <a:solidFill>
                  <a:srgbClr val="FF0000"/>
                </a:solidFill>
                <a:latin typeface="Times New Roman" pitchFamily="18" charset="0"/>
                <a:cs typeface="Times New Roman" pitchFamily="18" charset="0"/>
              </a:rPr>
              <a:t>nhận</a:t>
            </a:r>
            <a:r>
              <a:rPr lang="en-US" sz="2700" dirty="0" smtClean="0">
                <a:solidFill>
                  <a:srgbClr val="FF0000"/>
                </a:solidFill>
                <a:latin typeface="Times New Roman" pitchFamily="18" charset="0"/>
                <a:cs typeface="Times New Roman" pitchFamily="18" charset="0"/>
              </a:rPr>
              <a:t> </a:t>
            </a:r>
            <a:r>
              <a:rPr lang="en-US" sz="2700" dirty="0" err="1" smtClean="0">
                <a:solidFill>
                  <a:srgbClr val="FF0000"/>
                </a:solidFill>
                <a:latin typeface="Times New Roman" pitchFamily="18" charset="0"/>
                <a:cs typeface="Times New Roman" pitchFamily="18" charset="0"/>
              </a:rPr>
              <a:t>xét</a:t>
            </a:r>
            <a:r>
              <a:rPr lang="en-US" sz="2700" dirty="0" smtClean="0">
                <a:solidFill>
                  <a:srgbClr val="FF0000"/>
                </a:solidFill>
                <a:latin typeface="Times New Roman" pitchFamily="18" charset="0"/>
                <a:cs typeface="Times New Roman" pitchFamily="18" charset="0"/>
              </a:rPr>
              <a:t> </a:t>
            </a:r>
            <a:r>
              <a:rPr lang="en-US" sz="2700" dirty="0" err="1" smtClean="0">
                <a:solidFill>
                  <a:srgbClr val="FF0000"/>
                </a:solidFill>
                <a:latin typeface="Times New Roman" pitchFamily="18" charset="0"/>
                <a:cs typeface="Times New Roman" pitchFamily="18" charset="0"/>
              </a:rPr>
              <a:t>gì</a:t>
            </a:r>
            <a:r>
              <a:rPr lang="en-US" sz="2700" dirty="0" smtClean="0">
                <a:solidFill>
                  <a:srgbClr val="FF0000"/>
                </a:solidFill>
                <a:latin typeface="Times New Roman" pitchFamily="18" charset="0"/>
                <a:cs typeface="Times New Roman" pitchFamily="18" charset="0"/>
              </a:rPr>
              <a:t> </a:t>
            </a:r>
            <a:r>
              <a:rPr lang="en-US" sz="2700" dirty="0" err="1" smtClean="0">
                <a:solidFill>
                  <a:srgbClr val="FF0000"/>
                </a:solidFill>
                <a:latin typeface="Times New Roman" pitchFamily="18" charset="0"/>
                <a:cs typeface="Times New Roman" pitchFamily="18" charset="0"/>
              </a:rPr>
              <a:t>về</a:t>
            </a:r>
            <a:r>
              <a:rPr lang="en-US" sz="2700" dirty="0" smtClean="0">
                <a:solidFill>
                  <a:srgbClr val="FF0000"/>
                </a:solidFill>
                <a:latin typeface="Times New Roman" pitchFamily="18" charset="0"/>
                <a:cs typeface="Times New Roman" pitchFamily="18" charset="0"/>
              </a:rPr>
              <a:t> </a:t>
            </a:r>
            <a:r>
              <a:rPr lang="en-US" sz="2700" dirty="0" err="1" smtClean="0">
                <a:solidFill>
                  <a:srgbClr val="FF0000"/>
                </a:solidFill>
                <a:latin typeface="Times New Roman" pitchFamily="18" charset="0"/>
                <a:cs typeface="Times New Roman" pitchFamily="18" charset="0"/>
              </a:rPr>
              <a:t>quang</a:t>
            </a:r>
            <a:r>
              <a:rPr lang="en-US" sz="2700" dirty="0" smtClean="0">
                <a:solidFill>
                  <a:srgbClr val="FF0000"/>
                </a:solidFill>
                <a:latin typeface="Times New Roman" pitchFamily="18" charset="0"/>
                <a:cs typeface="Times New Roman" pitchFamily="18" charset="0"/>
              </a:rPr>
              <a:t> </a:t>
            </a:r>
            <a:r>
              <a:rPr lang="en-US" sz="2700" dirty="0" err="1" smtClean="0">
                <a:solidFill>
                  <a:srgbClr val="FF0000"/>
                </a:solidFill>
                <a:latin typeface="Times New Roman" pitchFamily="18" charset="0"/>
                <a:cs typeface="Times New Roman" pitchFamily="18" charset="0"/>
              </a:rPr>
              <a:t>cảnh</a:t>
            </a:r>
            <a:r>
              <a:rPr lang="en-US" sz="2700" dirty="0" smtClean="0">
                <a:solidFill>
                  <a:srgbClr val="FF0000"/>
                </a:solidFill>
                <a:latin typeface="Times New Roman" pitchFamily="18" charset="0"/>
                <a:cs typeface="Times New Roman" pitchFamily="18" charset="0"/>
              </a:rPr>
              <a:t> </a:t>
            </a:r>
            <a:r>
              <a:rPr lang="en-US" sz="2700" dirty="0" err="1" smtClean="0">
                <a:solidFill>
                  <a:srgbClr val="FF0000"/>
                </a:solidFill>
                <a:latin typeface="Times New Roman" pitchFamily="18" charset="0"/>
                <a:cs typeface="Times New Roman" pitchFamily="18" charset="0"/>
              </a:rPr>
              <a:t>Hà</a:t>
            </a:r>
            <a:r>
              <a:rPr lang="en-US" sz="2700" dirty="0" smtClean="0">
                <a:solidFill>
                  <a:srgbClr val="FF0000"/>
                </a:solidFill>
                <a:latin typeface="Times New Roman" pitchFamily="18" charset="0"/>
                <a:cs typeface="Times New Roman" pitchFamily="18" charset="0"/>
              </a:rPr>
              <a:t> </a:t>
            </a:r>
            <a:r>
              <a:rPr lang="en-US" sz="2700" dirty="0" err="1" smtClean="0">
                <a:solidFill>
                  <a:srgbClr val="FF0000"/>
                </a:solidFill>
                <a:latin typeface="Times New Roman" pitchFamily="18" charset="0"/>
                <a:cs typeface="Times New Roman" pitchFamily="18" charset="0"/>
              </a:rPr>
              <a:t>Nội</a:t>
            </a:r>
            <a:r>
              <a:rPr lang="en-US" sz="2700" dirty="0" smtClean="0">
                <a:solidFill>
                  <a:srgbClr val="FF0000"/>
                </a:solidFill>
                <a:latin typeface="Times New Roman" pitchFamily="18" charset="0"/>
                <a:cs typeface="Times New Roman" pitchFamily="18" charset="0"/>
              </a:rPr>
              <a:t> </a:t>
            </a:r>
            <a:r>
              <a:rPr lang="en-US" sz="2700" dirty="0" err="1" smtClean="0">
                <a:solidFill>
                  <a:srgbClr val="FF0000"/>
                </a:solidFill>
                <a:latin typeface="Times New Roman" pitchFamily="18" charset="0"/>
                <a:cs typeface="Times New Roman" pitchFamily="18" charset="0"/>
              </a:rPr>
              <a:t>ngày</a:t>
            </a:r>
            <a:r>
              <a:rPr lang="en-US" sz="2700" dirty="0" smtClean="0">
                <a:solidFill>
                  <a:srgbClr val="FF0000"/>
                </a:solidFill>
                <a:latin typeface="Times New Roman" pitchFamily="18" charset="0"/>
                <a:cs typeface="Times New Roman" pitchFamily="18" charset="0"/>
              </a:rPr>
              <a:t> 2-9-1945?</a:t>
            </a:r>
            <a:endParaRPr lang="en-US" sz="2700" dirty="0">
              <a:solidFill>
                <a:srgbClr val="FF0000"/>
              </a:solidFill>
              <a:latin typeface="Times New Roman" pitchFamily="18" charset="0"/>
              <a:cs typeface="Times New Roman" pitchFamily="18" charset="0"/>
            </a:endParaRPr>
          </a:p>
        </p:txBody>
      </p:sp>
      <p:pic>
        <p:nvPicPr>
          <p:cNvPr id="5" name="Picture 8" descr="19-8 thangtam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50130" y="3048000"/>
            <a:ext cx="4393869" cy="2819399"/>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3053365"/>
            <a:ext cx="4267200" cy="2814033"/>
          </a:xfrm>
          <a:prstGeom prst="rect">
            <a:avLst/>
          </a:prstGeom>
          <a:ln w="88900" cap="sq" cmpd="thickThin">
            <a:solidFill>
              <a:srgbClr val="000000"/>
            </a:solidFill>
            <a:prstDash val="solid"/>
            <a:miter lim="800000"/>
          </a:ln>
          <a:effectLst>
            <a:innerShdw blurRad="76200">
              <a:srgbClr val="000000"/>
            </a:innerShdw>
          </a:effectLst>
        </p:spPr>
      </p:pic>
      <p:pic>
        <p:nvPicPr>
          <p:cNvPr id="7" name="Picture 2" descr="https://images-blogger-opensocial.googleusercontent.com/gadgets/proxy?url=http%3A%2F%2F4.bp.blogspot.com%2F-SNSYUIUqzSE%2FU_cA7I3HQsI%2FAAAAAAAAKFg%2Ftth2FnkJPxU%2Fs1600%2F_vannghe-315-9.jpg&amp;container=blogger&amp;gadget=a&amp;rewriteMime=image%2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28059" y="88005"/>
            <a:ext cx="4393870" cy="2743200"/>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8600" y="88004"/>
            <a:ext cx="4267200" cy="2731393"/>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784688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par>
                          <p:cTn id="8" fill="hold">
                            <p:stCondLst>
                              <p:cond delay="2000"/>
                            </p:stCondLst>
                            <p:childTnLst>
                              <p:par>
                                <p:cTn id="9" presetID="2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par>
                          <p:cTn id="12" fill="hold">
                            <p:stCondLst>
                              <p:cond delay="2500"/>
                            </p:stCondLst>
                            <p:childTnLst>
                              <p:par>
                                <p:cTn id="13" presetID="14" presetClass="entr" presetSubtype="1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randombar(horizontal)">
                                      <p:cBhvr>
                                        <p:cTn id="15" dur="500"/>
                                        <p:tgtEl>
                                          <p:spTgt spid="4"/>
                                        </p:tgtEl>
                                      </p:cBhvr>
                                    </p:animEffect>
                                  </p:childTnLst>
                                </p:cTn>
                              </p:par>
                            </p:childTnLst>
                          </p:cTn>
                        </p:par>
                        <p:par>
                          <p:cTn id="16" fill="hold">
                            <p:stCondLst>
                              <p:cond delay="3000"/>
                            </p:stCondLst>
                            <p:childTnLst>
                              <p:par>
                                <p:cTn id="17" presetID="2" presetClass="entr" presetSubtype="4"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idx="1"/>
          </p:nvPr>
        </p:nvSpPr>
        <p:spPr/>
        <p:txBody>
          <a:bodyPr/>
          <a:lstStyle/>
          <a:p>
            <a:pPr eaLnBrk="1" hangingPunct="1"/>
            <a:endParaRPr lang="en-US" smtClean="0">
              <a:latin typeface="Times New Roman" pitchFamily="18" charset="0"/>
              <a:cs typeface="Times New Roman" pitchFamily="18" charset="0"/>
            </a:endParaRPr>
          </a:p>
        </p:txBody>
      </p:sp>
      <p:pic>
        <p:nvPicPr>
          <p:cNvPr id="10244" name="Picture 5" descr="port_turq_bord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86" y="0"/>
            <a:ext cx="9155113" cy="686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Text Box 6"/>
          <p:cNvSpPr txBox="1">
            <a:spLocks noChangeArrowheads="1"/>
          </p:cNvSpPr>
          <p:nvPr/>
        </p:nvSpPr>
        <p:spPr bwMode="auto">
          <a:xfrm>
            <a:off x="914400" y="152400"/>
            <a:ext cx="7772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endParaRPr lang="en-US">
              <a:latin typeface="Times New Roman" pitchFamily="18" charset="0"/>
              <a:cs typeface="Times New Roman" pitchFamily="18" charset="0"/>
            </a:endParaRPr>
          </a:p>
        </p:txBody>
      </p:sp>
      <p:sp>
        <p:nvSpPr>
          <p:cNvPr id="10248" name="TextBox 3"/>
          <p:cNvSpPr txBox="1">
            <a:spLocks noChangeArrowheads="1"/>
          </p:cNvSpPr>
          <p:nvPr/>
        </p:nvSpPr>
        <p:spPr bwMode="auto">
          <a:xfrm>
            <a:off x="533400" y="609600"/>
            <a:ext cx="8153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3200" b="1" dirty="0" smtClean="0">
                <a:solidFill>
                  <a:srgbClr val="FF0000"/>
                </a:solidFill>
                <a:latin typeface="Times New Roman" pitchFamily="18" charset="0"/>
                <a:cs typeface="Times New Roman" pitchFamily="18" charset="0"/>
              </a:rPr>
              <a:t>BÁC HỒ ĐỘC TUYÊN NGÔN ĐỘC LẬP</a:t>
            </a:r>
            <a:endParaRPr lang="en-US" sz="3200" b="1" dirty="0">
              <a:solidFill>
                <a:srgbClr val="FF0000"/>
              </a:solidFill>
              <a:latin typeface="Times New Roman" pitchFamily="18" charset="0"/>
              <a:cs typeface="Times New Roman" pitchFamily="18" charset="0"/>
            </a:endParaRPr>
          </a:p>
        </p:txBody>
      </p:sp>
      <p:sp>
        <p:nvSpPr>
          <p:cNvPr id="5" name="TextBox 4"/>
          <p:cNvSpPr txBox="1">
            <a:spLocks noChangeArrowheads="1"/>
          </p:cNvSpPr>
          <p:nvPr/>
        </p:nvSpPr>
        <p:spPr bwMode="auto">
          <a:xfrm>
            <a:off x="495300" y="1447800"/>
            <a:ext cx="8153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3200" b="1" dirty="0" err="1" smtClean="0">
                <a:latin typeface="Times New Roman" pitchFamily="18" charset="0"/>
                <a:cs typeface="Times New Roman" pitchFamily="18" charset="0"/>
              </a:rPr>
              <a:t>Quang</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cảnh</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Hà</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Nội</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ngày</a:t>
            </a:r>
            <a:r>
              <a:rPr lang="en-US" sz="3200" b="1" dirty="0" smtClean="0">
                <a:latin typeface="Times New Roman" pitchFamily="18" charset="0"/>
                <a:cs typeface="Times New Roman" pitchFamily="18" charset="0"/>
              </a:rPr>
              <a:t> 2-9-1945</a:t>
            </a:r>
            <a:endParaRPr lang="en-US" sz="3200" b="1" dirty="0">
              <a:latin typeface="Times New Roman" pitchFamily="18" charset="0"/>
              <a:cs typeface="Times New Roman" pitchFamily="18" charset="0"/>
            </a:endParaRPr>
          </a:p>
        </p:txBody>
      </p:sp>
      <p:sp>
        <p:nvSpPr>
          <p:cNvPr id="2" name="Rectangle 1"/>
          <p:cNvSpPr/>
          <p:nvPr/>
        </p:nvSpPr>
        <p:spPr>
          <a:xfrm>
            <a:off x="914400" y="2971800"/>
            <a:ext cx="7543800" cy="3108543"/>
          </a:xfrm>
          <a:prstGeom prst="rect">
            <a:avLst/>
          </a:prstGeom>
        </p:spPr>
        <p:txBody>
          <a:bodyPr wrap="square">
            <a:spAutoFit/>
          </a:bodyPr>
          <a:lstStyle/>
          <a:p>
            <a:pPr eaLnBrk="0" hangingPunct="0">
              <a:spcBef>
                <a:spcPct val="50000"/>
              </a:spcBef>
              <a:buFontTx/>
              <a:buChar char="-"/>
            </a:pP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Hà</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Nội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tưng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bừng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cờ</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hoa</a:t>
            </a:r>
            <a:r>
              <a:rPr lang="en-US" sz="2800" dirty="0" smtClean="0">
                <a:latin typeface="Times New Roman" pitchFamily="18" charset="0"/>
                <a:cs typeface="Times New Roman" pitchFamily="18" charset="0"/>
              </a:rPr>
              <a:t>.</a:t>
            </a:r>
          </a:p>
          <a:p>
            <a:pPr eaLnBrk="0" hangingPunct="0">
              <a:spcBef>
                <a:spcPct val="50000"/>
              </a:spcBef>
              <a:buFontTx/>
              <a:buChar char="-"/>
            </a:pP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Đồng</a:t>
            </a: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bào</a:t>
            </a: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Hà</a:t>
            </a: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Nội</a:t>
            </a: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không</a:t>
            </a: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kể</a:t>
            </a: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già</a:t>
            </a: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trẻ</a:t>
            </a: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gái</a:t>
            </a: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trai</a:t>
            </a: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mọi</a:t>
            </a: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người</a:t>
            </a: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đều</a:t>
            </a: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xuống</a:t>
            </a: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đường</a:t>
            </a: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hướng</a:t>
            </a: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về</a:t>
            </a: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quảng</a:t>
            </a: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trường</a:t>
            </a: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Ba</a:t>
            </a: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Đình</a:t>
            </a: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chờ</a:t>
            </a: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buổi</a:t>
            </a: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lễ</a:t>
            </a:r>
            <a:r>
              <a:rPr lang="en-US" sz="2800" dirty="0" smtClean="0">
                <a:solidFill>
                  <a:srgbClr val="000000"/>
                </a:solidFill>
                <a:latin typeface="Times New Roman" pitchFamily="18" charset="0"/>
                <a:cs typeface="Times New Roman" pitchFamily="18" charset="0"/>
              </a:rPr>
              <a:t>.</a:t>
            </a:r>
          </a:p>
          <a:p>
            <a:pPr eaLnBrk="0" hangingPunct="0">
              <a:spcBef>
                <a:spcPct val="50000"/>
              </a:spcBef>
              <a:buFontTx/>
              <a:buChar char="-"/>
            </a:pP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Đội</a:t>
            </a: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danh</a:t>
            </a: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dự</a:t>
            </a: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đứng</a:t>
            </a: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nghiêm</a:t>
            </a: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trang</a:t>
            </a: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quanh</a:t>
            </a: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lễ</a:t>
            </a: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đài</a:t>
            </a: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mới</a:t>
            </a: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dựng</a:t>
            </a:r>
            <a:r>
              <a:rPr lang="en-US" sz="2800" dirty="0" smtClean="0">
                <a:solidFill>
                  <a:srgbClr val="000000"/>
                </a:solidFill>
                <a:latin typeface="Times New Roman" pitchFamily="18" charset="0"/>
                <a:cs typeface="Times New Roman" pitchFamily="18" charset="0"/>
              </a:rPr>
              <a:t>.</a:t>
            </a:r>
            <a:endParaRPr lang="en-US" sz="2800" dirty="0">
              <a:solidFill>
                <a:srgbClr val="000000"/>
              </a:solidFill>
              <a:latin typeface="Times New Roman" pitchFamily="18" charset="0"/>
              <a:cs typeface="Times New Roman" pitchFamily="18" charset="0"/>
            </a:endParaRPr>
          </a:p>
        </p:txBody>
      </p:sp>
      <p:pic>
        <p:nvPicPr>
          <p:cNvPr id="11" name="Picture 17" descr="KN Hoa l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 y="5630585"/>
            <a:ext cx="1383632" cy="1065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8" descr="KN Hoa l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 y="2571988"/>
            <a:ext cx="1383632" cy="100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9" descr="KN Hoa l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69868" y="2571988"/>
            <a:ext cx="1383632" cy="100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0" descr="KN Hoa l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69868" y="5686663"/>
            <a:ext cx="1383632" cy="100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4"/>
          <p:cNvSpPr>
            <a:spLocks noChangeArrowheads="1"/>
          </p:cNvSpPr>
          <p:nvPr/>
        </p:nvSpPr>
        <p:spPr bwMode="auto">
          <a:xfrm>
            <a:off x="152400" y="2514600"/>
            <a:ext cx="8839200" cy="4191000"/>
          </a:xfrm>
          <a:prstGeom prst="rect">
            <a:avLst/>
          </a:prstGeom>
          <a:noFill/>
          <a:ln w="76200">
            <a:solidFill>
              <a:srgbClr val="0000FF"/>
            </a:solidFill>
            <a:miter lim="800000"/>
            <a:headEnd/>
            <a:tailEnd/>
          </a:ln>
          <a:effectLst/>
          <a:extLst>
            <a:ext uri="{909E8E84-426E-40DD-AFC4-6F175D3DCCD1}">
              <a14:hiddenFill xmlns:a14="http://schemas.microsoft.com/office/drawing/2010/main">
                <a:solidFill>
                  <a:srgbClr val="C0C0C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500">
              <a:solidFill>
                <a:srgbClr val="00CC00"/>
              </a:solidFill>
              <a:latin typeface="Times New Roman" pitchFamily="18" charset="0"/>
              <a:cs typeface="Times New Roman" pitchFamily="18" charset="0"/>
            </a:endParaRPr>
          </a:p>
          <a:p>
            <a:pPr marL="342900" indent="-342900">
              <a:spcBef>
                <a:spcPct val="20000"/>
              </a:spcBef>
            </a:pPr>
            <a:endParaRPr lang="en-US" sz="500">
              <a:solidFill>
                <a:srgbClr val="00CC00"/>
              </a:solidFill>
              <a:latin typeface="Times New Roman" pitchFamily="18" charset="0"/>
              <a:cs typeface="Times New Roman" pitchFamily="18" charset="0"/>
            </a:endParaRPr>
          </a:p>
          <a:p>
            <a:pPr marL="342900" indent="-342900">
              <a:spcBef>
                <a:spcPct val="20000"/>
              </a:spcBef>
            </a:pPr>
            <a:endParaRPr lang="en-US" sz="500">
              <a:solidFill>
                <a:srgbClr val="FFCC00"/>
              </a:solidFill>
              <a:latin typeface="Times New Roman" pitchFamily="18" charset="0"/>
              <a:cs typeface="Times New Roman" pitchFamily="18" charset="0"/>
            </a:endParaRPr>
          </a:p>
          <a:p>
            <a:pPr marL="342900" indent="-342900" algn="ctr">
              <a:spcBef>
                <a:spcPct val="20000"/>
              </a:spcBef>
            </a:pPr>
            <a:endParaRPr lang="vi-VN" sz="4400">
              <a:solidFill>
                <a:srgbClr val="FF9900"/>
              </a:solidFill>
              <a:latin typeface="Times New Roman" pitchFamily="18" charset="0"/>
              <a:cs typeface="Times New Roman" pitchFamily="18" charset="0"/>
            </a:endParaRPr>
          </a:p>
        </p:txBody>
      </p:sp>
    </p:spTree>
    <p:extLst>
      <p:ext uri="{BB962C8B-B14F-4D97-AF65-F5344CB8AC3E}">
        <p14:creationId xmlns:p14="http://schemas.microsoft.com/office/powerpoint/2010/main" val="380807203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 calcmode="lin" valueType="num">
                                      <p:cBhvr additive="base">
                                        <p:cTn id="12"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1" presetClass="entr" presetSubtype="0" fill="hold" nodeType="clickEffect">
                                  <p:stCondLst>
                                    <p:cond delay="0"/>
                                  </p:stCondLst>
                                  <p:iterate type="lt">
                                    <p:tmPct val="10000"/>
                                  </p:iterate>
                                  <p:childTnLst>
                                    <p:set>
                                      <p:cBhvr>
                                        <p:cTn id="17" dur="1" fill="hold">
                                          <p:stCondLst>
                                            <p:cond delay="0"/>
                                          </p:stCondLst>
                                        </p:cTn>
                                        <p:tgtEl>
                                          <p:spTgt spid="2">
                                            <p:txEl>
                                              <p:pRg st="1" end="1"/>
                                            </p:txEl>
                                          </p:spTgt>
                                        </p:tgtEl>
                                        <p:attrNameLst>
                                          <p:attrName>style.visibility</p:attrName>
                                        </p:attrNameLst>
                                      </p:cBhvr>
                                      <p:to>
                                        <p:strVal val="visible"/>
                                      </p:to>
                                    </p:set>
                                    <p:anim calcmode="lin" valueType="num">
                                      <p:cBhvr>
                                        <p:cTn id="18" dur="500" fill="hold"/>
                                        <p:tgtEl>
                                          <p:spTgt spid="2">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2">
                                            <p:txEl>
                                              <p:pRg st="1" end="1"/>
                                            </p:txEl>
                                          </p:spTgt>
                                        </p:tgtEl>
                                        <p:attrNameLst>
                                          <p:attrName>ppt_y</p:attrName>
                                        </p:attrNameLst>
                                      </p:cBhvr>
                                      <p:tavLst>
                                        <p:tav tm="0">
                                          <p:val>
                                            <p:strVal val="#ppt_y"/>
                                          </p:val>
                                        </p:tav>
                                        <p:tav tm="100000">
                                          <p:val>
                                            <p:strVal val="#ppt_y"/>
                                          </p:val>
                                        </p:tav>
                                      </p:tavLst>
                                    </p:anim>
                                    <p:anim calcmode="lin" valueType="num">
                                      <p:cBhvr>
                                        <p:cTn id="20" dur="500" fill="hold"/>
                                        <p:tgtEl>
                                          <p:spTgt spid="2">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2">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2">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
                                            <p:txEl>
                                              <p:pRg st="2" end="2"/>
                                            </p:txEl>
                                          </p:spTgt>
                                        </p:tgtEl>
                                        <p:attrNameLst>
                                          <p:attrName>style.visibility</p:attrName>
                                        </p:attrNameLst>
                                      </p:cBhvr>
                                      <p:to>
                                        <p:strVal val="visible"/>
                                      </p:to>
                                    </p:set>
                                    <p:anim calcmode="lin" valueType="num">
                                      <p:cBhvr additive="base">
                                        <p:cTn id="2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endParaRPr lang="en-US" smtClean="0">
              <a:latin typeface="Times New Roman" pitchFamily="18" charset="0"/>
              <a:cs typeface="Times New Roman" pitchFamily="18" charset="0"/>
            </a:endParaRPr>
          </a:p>
        </p:txBody>
      </p:sp>
      <p:sp>
        <p:nvSpPr>
          <p:cNvPr id="10243" name="Rectangle 3"/>
          <p:cNvSpPr>
            <a:spLocks noGrp="1" noChangeArrowheads="1"/>
          </p:cNvSpPr>
          <p:nvPr>
            <p:ph idx="1"/>
          </p:nvPr>
        </p:nvSpPr>
        <p:spPr/>
        <p:txBody>
          <a:bodyPr/>
          <a:lstStyle/>
          <a:p>
            <a:pPr eaLnBrk="1" hangingPunct="1"/>
            <a:endParaRPr lang="en-US" smtClean="0">
              <a:latin typeface="Times New Roman" pitchFamily="18" charset="0"/>
              <a:cs typeface="Times New Roman" pitchFamily="18" charset="0"/>
            </a:endParaRPr>
          </a:p>
        </p:txBody>
      </p:sp>
      <p:pic>
        <p:nvPicPr>
          <p:cNvPr id="10244" name="Picture 5" descr="port_turq_bord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58" y="-11113"/>
            <a:ext cx="9155113" cy="686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Text Box 6"/>
          <p:cNvSpPr txBox="1">
            <a:spLocks noChangeArrowheads="1"/>
          </p:cNvSpPr>
          <p:nvPr/>
        </p:nvSpPr>
        <p:spPr bwMode="auto">
          <a:xfrm>
            <a:off x="914400" y="152400"/>
            <a:ext cx="7772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endParaRPr lang="en-US">
              <a:latin typeface="Times New Roman" pitchFamily="18" charset="0"/>
              <a:cs typeface="Times New Roman" pitchFamily="18" charset="0"/>
            </a:endParaRPr>
          </a:p>
        </p:txBody>
      </p:sp>
      <p:sp>
        <p:nvSpPr>
          <p:cNvPr id="10248" name="TextBox 3"/>
          <p:cNvSpPr txBox="1">
            <a:spLocks noChangeArrowheads="1"/>
          </p:cNvSpPr>
          <p:nvPr/>
        </p:nvSpPr>
        <p:spPr bwMode="auto">
          <a:xfrm>
            <a:off x="-29359" y="1190625"/>
            <a:ext cx="915511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3200" b="1" dirty="0" smtClean="0">
                <a:solidFill>
                  <a:srgbClr val="FF0000"/>
                </a:solidFill>
                <a:latin typeface="Times New Roman" pitchFamily="18" charset="0"/>
                <a:cs typeface="Times New Roman" pitchFamily="18" charset="0"/>
              </a:rPr>
              <a:t>BÁC HỒ ĐỘC TUYÊN NGÔN ĐỘC LẬP</a:t>
            </a:r>
            <a:endParaRPr lang="en-US" sz="3200" b="1" dirty="0">
              <a:solidFill>
                <a:srgbClr val="FF0000"/>
              </a:solidFill>
              <a:latin typeface="Times New Roman" pitchFamily="18" charset="0"/>
              <a:cs typeface="Times New Roman" pitchFamily="18" charset="0"/>
            </a:endParaRPr>
          </a:p>
        </p:txBody>
      </p:sp>
      <p:sp>
        <p:nvSpPr>
          <p:cNvPr id="5" name="TextBox 4"/>
          <p:cNvSpPr txBox="1">
            <a:spLocks noChangeArrowheads="1"/>
          </p:cNvSpPr>
          <p:nvPr/>
        </p:nvSpPr>
        <p:spPr bwMode="auto">
          <a:xfrm>
            <a:off x="495300" y="2286000"/>
            <a:ext cx="815340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3200" b="1" dirty="0">
                <a:solidFill>
                  <a:srgbClr val="0000FF"/>
                </a:solidFill>
                <a:latin typeface="Times New Roman" pitchFamily="18" charset="0"/>
                <a:cs typeface="Times New Roman" pitchFamily="18" charset="0"/>
              </a:rPr>
              <a:t>HOẠT ĐỘNG </a:t>
            </a:r>
            <a:r>
              <a:rPr lang="en-US" sz="3200" b="1" dirty="0" smtClean="0">
                <a:solidFill>
                  <a:srgbClr val="0000FF"/>
                </a:solidFill>
                <a:latin typeface="Times New Roman" pitchFamily="18" charset="0"/>
                <a:cs typeface="Times New Roman" pitchFamily="18" charset="0"/>
              </a:rPr>
              <a:t>2:</a:t>
            </a:r>
          </a:p>
          <a:p>
            <a:pPr algn="ctr" eaLnBrk="1" hangingPunct="1"/>
            <a:r>
              <a:rPr lang="en-US" sz="3200" b="1" dirty="0" smtClean="0">
                <a:solidFill>
                  <a:srgbClr val="0000FF"/>
                </a:solidFill>
                <a:latin typeface="Times New Roman" pitchFamily="18" charset="0"/>
                <a:cs typeface="Times New Roman" pitchFamily="18" charset="0"/>
              </a:rPr>
              <a:t> </a:t>
            </a:r>
          </a:p>
          <a:p>
            <a:pPr algn="ctr" eaLnBrk="1" hangingPunct="1"/>
            <a:r>
              <a:rPr lang="en-US" sz="3200" b="1" dirty="0" err="1" smtClean="0">
                <a:latin typeface="Times New Roman" pitchFamily="18" charset="0"/>
                <a:cs typeface="Times New Roman" pitchFamily="18" charset="0"/>
              </a:rPr>
              <a:t>Diễn</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biến</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buổi</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lễ</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và</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nội</a:t>
            </a:r>
            <a:r>
              <a:rPr lang="en-US" sz="3200" b="1" dirty="0" smtClean="0">
                <a:latin typeface="Times New Roman" pitchFamily="18" charset="0"/>
                <a:cs typeface="Times New Roman" pitchFamily="18" charset="0"/>
              </a:rPr>
              <a:t> dung </a:t>
            </a:r>
            <a:r>
              <a:rPr lang="en-US" sz="3200" b="1" dirty="0" err="1" smtClean="0">
                <a:latin typeface="Times New Roman" pitchFamily="18" charset="0"/>
                <a:cs typeface="Times New Roman" pitchFamily="18" charset="0"/>
              </a:rPr>
              <a:t>bảng</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Tuyên</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ngôn</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Độc</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lập</a:t>
            </a:r>
            <a:endParaRPr lang="en-US" sz="3200" b="1" dirty="0">
              <a:latin typeface="Times New Roman" pitchFamily="18" charset="0"/>
              <a:cs typeface="Times New Roman" pitchFamily="18" charset="0"/>
            </a:endParaRPr>
          </a:p>
        </p:txBody>
      </p:sp>
    </p:spTree>
    <p:extLst>
      <p:ext uri="{BB962C8B-B14F-4D97-AF65-F5344CB8AC3E}">
        <p14:creationId xmlns:p14="http://schemas.microsoft.com/office/powerpoint/2010/main" val="1429532951"/>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endParaRPr lang="en-US" smtClean="0">
              <a:latin typeface="Times New Roman" pitchFamily="18" charset="0"/>
              <a:cs typeface="Times New Roman" pitchFamily="18" charset="0"/>
            </a:endParaRPr>
          </a:p>
        </p:txBody>
      </p:sp>
      <p:sp>
        <p:nvSpPr>
          <p:cNvPr id="10243" name="Rectangle 3"/>
          <p:cNvSpPr>
            <a:spLocks noGrp="1" noChangeArrowheads="1"/>
          </p:cNvSpPr>
          <p:nvPr>
            <p:ph idx="1"/>
          </p:nvPr>
        </p:nvSpPr>
        <p:spPr/>
        <p:txBody>
          <a:bodyPr/>
          <a:lstStyle/>
          <a:p>
            <a:pPr eaLnBrk="1" hangingPunct="1"/>
            <a:endParaRPr lang="en-US" smtClean="0">
              <a:latin typeface="Times New Roman" pitchFamily="18" charset="0"/>
              <a:cs typeface="Times New Roman" pitchFamily="18" charset="0"/>
            </a:endParaRPr>
          </a:p>
        </p:txBody>
      </p:sp>
      <p:pic>
        <p:nvPicPr>
          <p:cNvPr id="10244" name="Picture 5" descr="port_turq_bord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13" y="0"/>
            <a:ext cx="9155113" cy="686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Text Box 6"/>
          <p:cNvSpPr txBox="1">
            <a:spLocks noChangeArrowheads="1"/>
          </p:cNvSpPr>
          <p:nvPr/>
        </p:nvSpPr>
        <p:spPr bwMode="auto">
          <a:xfrm>
            <a:off x="914400" y="152400"/>
            <a:ext cx="7772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endParaRPr lang="en-US">
              <a:latin typeface="Times New Roman" pitchFamily="18" charset="0"/>
              <a:cs typeface="Times New Roman" pitchFamily="18" charset="0"/>
            </a:endParaRPr>
          </a:p>
        </p:txBody>
      </p:sp>
      <p:sp>
        <p:nvSpPr>
          <p:cNvPr id="10248" name="TextBox 3"/>
          <p:cNvSpPr txBox="1">
            <a:spLocks noChangeArrowheads="1"/>
          </p:cNvSpPr>
          <p:nvPr/>
        </p:nvSpPr>
        <p:spPr bwMode="auto">
          <a:xfrm>
            <a:off x="-11113" y="1190625"/>
            <a:ext cx="915511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3200" b="1" dirty="0" smtClean="0">
                <a:solidFill>
                  <a:srgbClr val="FF0000"/>
                </a:solidFill>
                <a:latin typeface="Times New Roman" pitchFamily="18" charset="0"/>
                <a:cs typeface="Times New Roman" pitchFamily="18" charset="0"/>
              </a:rPr>
              <a:t>BÁC HỒ ĐỘC TUYÊN NGÔN ĐỘC LẬP</a:t>
            </a:r>
            <a:endParaRPr lang="en-US" sz="3200" b="1" dirty="0">
              <a:solidFill>
                <a:srgbClr val="FF0000"/>
              </a:solidFill>
              <a:latin typeface="Times New Roman" pitchFamily="18" charset="0"/>
              <a:cs typeface="Times New Roman" pitchFamily="18" charset="0"/>
            </a:endParaRPr>
          </a:p>
        </p:txBody>
      </p:sp>
      <p:sp>
        <p:nvSpPr>
          <p:cNvPr id="2" name="Cloud 1"/>
          <p:cNvSpPr/>
          <p:nvPr/>
        </p:nvSpPr>
        <p:spPr>
          <a:xfrm>
            <a:off x="266700" y="2362200"/>
            <a:ext cx="8763000" cy="2362200"/>
          </a:xfrm>
          <a:prstGeom prst="cloud">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latin typeface="Times New Roman" pitchFamily="18" charset="0"/>
              <a:cs typeface="Times New Roman" pitchFamily="18" charset="0"/>
            </a:endParaRPr>
          </a:p>
        </p:txBody>
      </p:sp>
      <p:sp>
        <p:nvSpPr>
          <p:cNvPr id="12" name="TextBox 11"/>
          <p:cNvSpPr txBox="1">
            <a:spLocks noChangeArrowheads="1"/>
          </p:cNvSpPr>
          <p:nvPr/>
        </p:nvSpPr>
        <p:spPr bwMode="auto">
          <a:xfrm>
            <a:off x="794478" y="3131853"/>
            <a:ext cx="812092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eaLnBrk="1" hangingPunct="1"/>
            <a:r>
              <a:rPr lang="en-US" sz="3200" smtClean="0">
                <a:latin typeface="Times New Roman" pitchFamily="18" charset="0"/>
                <a:cs typeface="Times New Roman" pitchFamily="18" charset="0"/>
              </a:rPr>
              <a:t>Em hiểu thế nào là “Chính phủ lâm thời”?</a:t>
            </a:r>
            <a:endParaRPr lang="en-US" sz="3200">
              <a:latin typeface="Times New Roman" pitchFamily="18" charset="0"/>
              <a:cs typeface="Times New Roman" pitchFamily="18" charset="0"/>
            </a:endParaRPr>
          </a:p>
        </p:txBody>
      </p:sp>
    </p:spTree>
    <p:extLst>
      <p:ext uri="{BB962C8B-B14F-4D97-AF65-F5344CB8AC3E}">
        <p14:creationId xmlns:p14="http://schemas.microsoft.com/office/powerpoint/2010/main" val="636110297"/>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par>
                          <p:cTn id="8" fill="hold">
                            <p:stCondLst>
                              <p:cond delay="2000"/>
                            </p:stCondLst>
                            <p:childTnLst>
                              <p:par>
                                <p:cTn id="9" presetID="6"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circle(in)">
                                      <p:cBhvr>
                                        <p:cTn id="11"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endParaRPr lang="en-US" smtClean="0">
              <a:latin typeface="Times New Roman" pitchFamily="18" charset="0"/>
              <a:cs typeface="Times New Roman" pitchFamily="18" charset="0"/>
            </a:endParaRPr>
          </a:p>
        </p:txBody>
      </p:sp>
      <p:sp>
        <p:nvSpPr>
          <p:cNvPr id="11267" name="Rectangle 3"/>
          <p:cNvSpPr>
            <a:spLocks noGrp="1" noChangeArrowheads="1"/>
          </p:cNvSpPr>
          <p:nvPr>
            <p:ph idx="1"/>
          </p:nvPr>
        </p:nvSpPr>
        <p:spPr/>
        <p:txBody>
          <a:bodyPr/>
          <a:lstStyle/>
          <a:p>
            <a:pPr eaLnBrk="1" hangingPunct="1"/>
            <a:endParaRPr lang="en-US" smtClean="0">
              <a:latin typeface="Times New Roman" pitchFamily="18" charset="0"/>
              <a:cs typeface="Times New Roman" pitchFamily="18" charset="0"/>
            </a:endParaRPr>
          </a:p>
        </p:txBody>
      </p:sp>
      <p:pic>
        <p:nvPicPr>
          <p:cNvPr id="11268" name="Picture 4" descr="port_turq_bord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3" y="-4763"/>
            <a:ext cx="9155113" cy="686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Text Box 5"/>
          <p:cNvSpPr txBox="1">
            <a:spLocks noChangeArrowheads="1"/>
          </p:cNvSpPr>
          <p:nvPr/>
        </p:nvSpPr>
        <p:spPr bwMode="auto">
          <a:xfrm>
            <a:off x="914400" y="152400"/>
            <a:ext cx="7772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endParaRPr lang="en-US">
              <a:latin typeface="Times New Roman" pitchFamily="18" charset="0"/>
              <a:cs typeface="Times New Roman" pitchFamily="18" charset="0"/>
            </a:endParaRPr>
          </a:p>
        </p:txBody>
      </p:sp>
      <p:sp>
        <p:nvSpPr>
          <p:cNvPr id="10254" name="Rectangle 14"/>
          <p:cNvSpPr>
            <a:spLocks noChangeArrowheads="1"/>
          </p:cNvSpPr>
          <p:nvPr/>
        </p:nvSpPr>
        <p:spPr bwMode="auto">
          <a:xfrm>
            <a:off x="152400" y="2184400"/>
            <a:ext cx="8839200" cy="4521200"/>
          </a:xfrm>
          <a:prstGeom prst="rect">
            <a:avLst/>
          </a:prstGeom>
          <a:noFill/>
          <a:ln w="76200">
            <a:solidFill>
              <a:srgbClr val="0000FF"/>
            </a:solidFill>
            <a:miter lim="800000"/>
            <a:headEnd/>
            <a:tailEnd/>
          </a:ln>
          <a:effectLst/>
          <a:extLst>
            <a:ext uri="{909E8E84-426E-40DD-AFC4-6F175D3DCCD1}">
              <a14:hiddenFill xmlns:a14="http://schemas.microsoft.com/office/drawing/2010/main">
                <a:solidFill>
                  <a:srgbClr val="C0C0C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500">
              <a:solidFill>
                <a:srgbClr val="00CC00"/>
              </a:solidFill>
              <a:latin typeface="Times New Roman" pitchFamily="18" charset="0"/>
              <a:cs typeface="Times New Roman" pitchFamily="18" charset="0"/>
            </a:endParaRPr>
          </a:p>
          <a:p>
            <a:pPr marL="342900" indent="-342900">
              <a:spcBef>
                <a:spcPct val="20000"/>
              </a:spcBef>
            </a:pPr>
            <a:endParaRPr lang="en-US" sz="500">
              <a:solidFill>
                <a:srgbClr val="00CC00"/>
              </a:solidFill>
              <a:latin typeface="Times New Roman" pitchFamily="18" charset="0"/>
              <a:cs typeface="Times New Roman" pitchFamily="18" charset="0"/>
            </a:endParaRPr>
          </a:p>
          <a:p>
            <a:pPr marL="342900" indent="-342900">
              <a:spcBef>
                <a:spcPct val="20000"/>
              </a:spcBef>
            </a:pPr>
            <a:endParaRPr lang="en-US" sz="500">
              <a:solidFill>
                <a:srgbClr val="FFCC00"/>
              </a:solidFill>
              <a:latin typeface="Times New Roman" pitchFamily="18" charset="0"/>
              <a:cs typeface="Times New Roman" pitchFamily="18" charset="0"/>
            </a:endParaRPr>
          </a:p>
          <a:p>
            <a:pPr marL="342900" indent="-342900" algn="ctr">
              <a:spcBef>
                <a:spcPct val="20000"/>
              </a:spcBef>
            </a:pPr>
            <a:endParaRPr lang="vi-VN" sz="4400">
              <a:solidFill>
                <a:srgbClr val="FF9900"/>
              </a:solidFill>
              <a:latin typeface="Times New Roman" pitchFamily="18" charset="0"/>
              <a:cs typeface="Times New Roman" pitchFamily="18" charset="0"/>
            </a:endParaRPr>
          </a:p>
        </p:txBody>
      </p:sp>
      <p:sp>
        <p:nvSpPr>
          <p:cNvPr id="10255" name="AutoShape 15"/>
          <p:cNvSpPr>
            <a:spLocks noChangeArrowheads="1"/>
          </p:cNvSpPr>
          <p:nvPr/>
        </p:nvSpPr>
        <p:spPr bwMode="auto">
          <a:xfrm>
            <a:off x="1855788" y="1960563"/>
            <a:ext cx="5715000" cy="609600"/>
          </a:xfrm>
          <a:prstGeom prst="pentagon">
            <a:avLst/>
          </a:prstGeom>
          <a:solidFill>
            <a:srgbClr val="FFFFFF"/>
          </a:solidFill>
          <a:ln w="5715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2800" b="1" dirty="0">
                <a:solidFill>
                  <a:srgbClr val="0000FF"/>
                </a:solidFill>
                <a:latin typeface="Times New Roman" pitchFamily="18" charset="0"/>
                <a:cs typeface="Times New Roman" pitchFamily="18" charset="0"/>
              </a:rPr>
              <a:t>THẢO LUẬN NHÓM ĐÔI</a:t>
            </a:r>
            <a:endParaRPr lang="vi-VN" sz="2800" b="1" dirty="0">
              <a:solidFill>
                <a:srgbClr val="0000FF"/>
              </a:solidFill>
              <a:latin typeface="Times New Roman" pitchFamily="18" charset="0"/>
              <a:cs typeface="Times New Roman" pitchFamily="18" charset="0"/>
            </a:endParaRPr>
          </a:p>
        </p:txBody>
      </p:sp>
      <p:grpSp>
        <p:nvGrpSpPr>
          <p:cNvPr id="10256" name="Group 16"/>
          <p:cNvGrpSpPr>
            <a:grpSpLocks/>
          </p:cNvGrpSpPr>
          <p:nvPr/>
        </p:nvGrpSpPr>
        <p:grpSpPr bwMode="auto">
          <a:xfrm>
            <a:off x="190500" y="2209800"/>
            <a:ext cx="8763000" cy="4486275"/>
            <a:chOff x="144" y="336"/>
            <a:chExt cx="5472" cy="3840"/>
          </a:xfrm>
        </p:grpSpPr>
        <p:pic>
          <p:nvPicPr>
            <p:cNvPr id="11277" name="Picture 17" descr="KN Hoa l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 y="3264"/>
              <a:ext cx="864" cy="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8" name="Picture 18" descr="KN Hoa l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 y="336"/>
              <a:ext cx="864" cy="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9" name="Picture 19" descr="KN Hoa l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52" y="336"/>
              <a:ext cx="864" cy="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80" name="Picture 20" descr="KN Hoa l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52" y="3312"/>
              <a:ext cx="864" cy="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261" name="Text Box 21"/>
          <p:cNvSpPr txBox="1">
            <a:spLocks noChangeArrowheads="1"/>
          </p:cNvSpPr>
          <p:nvPr/>
        </p:nvSpPr>
        <p:spPr bwMode="auto">
          <a:xfrm>
            <a:off x="990600" y="3124200"/>
            <a:ext cx="7696200"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a:spcBef>
                <a:spcPct val="50000"/>
              </a:spcBef>
            </a:pPr>
            <a:r>
              <a:rPr lang="en-US" sz="2800" b="1" dirty="0" err="1" smtClean="0">
                <a:latin typeface="Times New Roman" pitchFamily="18" charset="0"/>
                <a:cs typeface="Times New Roman" pitchFamily="18" charset="0"/>
              </a:rPr>
              <a:t>Câu</a:t>
            </a:r>
            <a:r>
              <a:rPr lang="en-US" sz="2800" b="1" dirty="0" smtClean="0">
                <a:latin typeface="Times New Roman" pitchFamily="18" charset="0"/>
                <a:cs typeface="Times New Roman" pitchFamily="18" charset="0"/>
              </a:rPr>
              <a:t> 1:</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Buổi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lễ</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bắt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đầu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khi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nào</a:t>
            </a:r>
            <a:r>
              <a:rPr lang="en-US" sz="2800" dirty="0" smtClean="0">
                <a:latin typeface="Times New Roman" pitchFamily="18" charset="0"/>
                <a:cs typeface="Times New Roman" pitchFamily="18" charset="0"/>
              </a:rPr>
              <a:t>?</a:t>
            </a:r>
          </a:p>
          <a:p>
            <a:pPr algn="just">
              <a:spcBef>
                <a:spcPct val="50000"/>
              </a:spcBef>
            </a:pPr>
            <a:r>
              <a:rPr lang="en-US" sz="2800" b="1" dirty="0" err="1" smtClean="0">
                <a:latin typeface="Times New Roman" pitchFamily="18" charset="0"/>
                <a:cs typeface="Times New Roman" pitchFamily="18" charset="0"/>
              </a:rPr>
              <a:t>Câu</a:t>
            </a:r>
            <a:r>
              <a:rPr lang="en-US" sz="2800" b="1" dirty="0" smtClean="0">
                <a:latin typeface="Times New Roman" pitchFamily="18" charset="0"/>
                <a:cs typeface="Times New Roman" pitchFamily="18" charset="0"/>
              </a:rPr>
              <a:t> 2:</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Trong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buổi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lễ</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diễn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ra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các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sự</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việc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chính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nào</a:t>
            </a:r>
            <a:r>
              <a:rPr lang="en-US" sz="2800" dirty="0" smtClean="0">
                <a:latin typeface="Times New Roman" pitchFamily="18" charset="0"/>
                <a:cs typeface="Times New Roman" pitchFamily="18" charset="0"/>
              </a:rPr>
              <a:t>?</a:t>
            </a:r>
          </a:p>
          <a:p>
            <a:pPr algn="just">
              <a:spcBef>
                <a:spcPct val="50000"/>
              </a:spcBef>
            </a:pPr>
            <a:r>
              <a:rPr lang="en-US" sz="2800" b="1" dirty="0" err="1" smtClean="0">
                <a:latin typeface="Times New Roman" pitchFamily="18" charset="0"/>
                <a:cs typeface="Times New Roman" pitchFamily="18" charset="0"/>
              </a:rPr>
              <a:t>Câu</a:t>
            </a:r>
            <a:r>
              <a:rPr lang="en-US" sz="2800" b="1" dirty="0" smtClean="0">
                <a:latin typeface="Times New Roman" pitchFamily="18" charset="0"/>
                <a:cs typeface="Times New Roman" pitchFamily="18" charset="0"/>
              </a:rPr>
              <a:t> 3:</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Buổi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lễ</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kết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thúc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ra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sao</a:t>
            </a:r>
            <a:r>
              <a:rPr lang="en-US" sz="2800" dirty="0" smtClean="0">
                <a:latin typeface="Times New Roman" pitchFamily="18" charset="0"/>
                <a:cs typeface="Times New Roman" pitchFamily="18" charset="0"/>
              </a:rPr>
              <a:t>?</a:t>
            </a:r>
            <a:endParaRPr lang="en-US" sz="2800" dirty="0" smtClean="0">
              <a:solidFill>
                <a:srgbClr val="0000FF"/>
              </a:solidFill>
              <a:latin typeface="Times New Roman" pitchFamily="18" charset="0"/>
              <a:cs typeface="Times New Roman" pitchFamily="18" charset="0"/>
            </a:endParaRPr>
          </a:p>
        </p:txBody>
      </p:sp>
      <p:sp>
        <p:nvSpPr>
          <p:cNvPr id="17" name="TextBox 3"/>
          <p:cNvSpPr txBox="1">
            <a:spLocks noChangeArrowheads="1"/>
          </p:cNvSpPr>
          <p:nvPr/>
        </p:nvSpPr>
        <p:spPr bwMode="auto">
          <a:xfrm>
            <a:off x="-29359" y="1190625"/>
            <a:ext cx="915511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3200" b="1" dirty="0" smtClean="0">
                <a:solidFill>
                  <a:srgbClr val="FF0000"/>
                </a:solidFill>
                <a:latin typeface="Times New Roman" pitchFamily="18" charset="0"/>
                <a:cs typeface="Times New Roman" pitchFamily="18" charset="0"/>
              </a:rPr>
              <a:t>BÁC HỒ ĐỘC TUYÊN NGÔN ĐỘC LẬP</a:t>
            </a:r>
            <a:endParaRPr lang="en-US" sz="3200" b="1"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0254"/>
                                        </p:tgtEl>
                                        <p:attrNameLst>
                                          <p:attrName>style.visibility</p:attrName>
                                        </p:attrNameLst>
                                      </p:cBhvr>
                                      <p:to>
                                        <p:strVal val="visible"/>
                                      </p:to>
                                    </p:set>
                                    <p:anim calcmode="lin" valueType="num">
                                      <p:cBhvr>
                                        <p:cTn id="7" dur="1000" fill="hold"/>
                                        <p:tgtEl>
                                          <p:spTgt spid="10254"/>
                                        </p:tgtEl>
                                        <p:attrNameLst>
                                          <p:attrName>ppt_w</p:attrName>
                                        </p:attrNameLst>
                                      </p:cBhvr>
                                      <p:tavLst>
                                        <p:tav tm="0">
                                          <p:val>
                                            <p:fltVal val="0"/>
                                          </p:val>
                                        </p:tav>
                                        <p:tav tm="100000">
                                          <p:val>
                                            <p:strVal val="#ppt_w"/>
                                          </p:val>
                                        </p:tav>
                                      </p:tavLst>
                                    </p:anim>
                                    <p:anim calcmode="lin" valueType="num">
                                      <p:cBhvr>
                                        <p:cTn id="8" dur="1000" fill="hold"/>
                                        <p:tgtEl>
                                          <p:spTgt spid="10254"/>
                                        </p:tgtEl>
                                        <p:attrNameLst>
                                          <p:attrName>ppt_h</p:attrName>
                                        </p:attrNameLst>
                                      </p:cBhvr>
                                      <p:tavLst>
                                        <p:tav tm="0">
                                          <p:val>
                                            <p:strVal val="#ppt_h"/>
                                          </p:val>
                                        </p:tav>
                                        <p:tav tm="100000">
                                          <p:val>
                                            <p:strVal val="#ppt_h"/>
                                          </p:val>
                                        </p:tav>
                                      </p:tavLst>
                                    </p:anim>
                                  </p:childTnLst>
                                </p:cTn>
                              </p:par>
                              <p:par>
                                <p:cTn id="9" presetID="20" presetClass="entr" presetSubtype="0" fill="hold" nodeType="withEffect">
                                  <p:stCondLst>
                                    <p:cond delay="0"/>
                                  </p:stCondLst>
                                  <p:childTnLst>
                                    <p:set>
                                      <p:cBhvr>
                                        <p:cTn id="10" dur="1" fill="hold">
                                          <p:stCondLst>
                                            <p:cond delay="0"/>
                                          </p:stCondLst>
                                        </p:cTn>
                                        <p:tgtEl>
                                          <p:spTgt spid="10256"/>
                                        </p:tgtEl>
                                        <p:attrNameLst>
                                          <p:attrName>style.visibility</p:attrName>
                                        </p:attrNameLst>
                                      </p:cBhvr>
                                      <p:to>
                                        <p:strVal val="visible"/>
                                      </p:to>
                                    </p:set>
                                    <p:animEffect transition="in" filter="wedge">
                                      <p:cBhvr>
                                        <p:cTn id="11" dur="500"/>
                                        <p:tgtEl>
                                          <p:spTgt spid="10256"/>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47" presetClass="entr" presetSubtype="0" fill="hold" grpId="0" nodeType="clickEffect">
                                  <p:stCondLst>
                                    <p:cond delay="0"/>
                                  </p:stCondLst>
                                  <p:childTnLst>
                                    <p:set>
                                      <p:cBhvr>
                                        <p:cTn id="15" dur="1" fill="hold">
                                          <p:stCondLst>
                                            <p:cond delay="0"/>
                                          </p:stCondLst>
                                        </p:cTn>
                                        <p:tgtEl>
                                          <p:spTgt spid="10261"/>
                                        </p:tgtEl>
                                        <p:attrNameLst>
                                          <p:attrName>style.visibility</p:attrName>
                                        </p:attrNameLst>
                                      </p:cBhvr>
                                      <p:to>
                                        <p:strVal val="visible"/>
                                      </p:to>
                                    </p:set>
                                    <p:animEffect transition="in" filter="fade">
                                      <p:cBhvr>
                                        <p:cTn id="16" dur="1000"/>
                                        <p:tgtEl>
                                          <p:spTgt spid="10261"/>
                                        </p:tgtEl>
                                      </p:cBhvr>
                                    </p:animEffect>
                                    <p:anim calcmode="lin" valueType="num">
                                      <p:cBhvr>
                                        <p:cTn id="17" dur="1000" fill="hold"/>
                                        <p:tgtEl>
                                          <p:spTgt spid="10261"/>
                                        </p:tgtEl>
                                        <p:attrNameLst>
                                          <p:attrName>ppt_x</p:attrName>
                                        </p:attrNameLst>
                                      </p:cBhvr>
                                      <p:tavLst>
                                        <p:tav tm="0">
                                          <p:val>
                                            <p:strVal val="#ppt_x"/>
                                          </p:val>
                                        </p:tav>
                                        <p:tav tm="100000">
                                          <p:val>
                                            <p:strVal val="#ppt_x"/>
                                          </p:val>
                                        </p:tav>
                                      </p:tavLst>
                                    </p:anim>
                                    <p:anim calcmode="lin" valueType="num">
                                      <p:cBhvr>
                                        <p:cTn id="18" dur="1000" fill="hold"/>
                                        <p:tgtEl>
                                          <p:spTgt spid="10261"/>
                                        </p:tgtEl>
                                        <p:attrNameLst>
                                          <p:attrName>ppt_y</p:attrName>
                                        </p:attrNameLst>
                                      </p:cBhvr>
                                      <p:tavLst>
                                        <p:tav tm="0">
                                          <p:val>
                                            <p:strVal val="#ppt_y-.1"/>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0255"/>
                                        </p:tgtEl>
                                        <p:attrNameLst>
                                          <p:attrName>style.visibility</p:attrName>
                                        </p:attrNameLst>
                                      </p:cBhvr>
                                      <p:to>
                                        <p:strVal val="visible"/>
                                      </p:to>
                                    </p:set>
                                    <p:animEffect transition="in" filter="wipe(down)">
                                      <p:cBhvr>
                                        <p:cTn id="23" dur="500"/>
                                        <p:tgtEl>
                                          <p:spTgt spid="102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4" grpId="0" animBg="1"/>
      <p:bldP spid="10255" grpId="0" animBg="1"/>
      <p:bldP spid="1026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idx="1"/>
          </p:nvPr>
        </p:nvSpPr>
        <p:spPr/>
        <p:txBody>
          <a:bodyPr/>
          <a:lstStyle/>
          <a:p>
            <a:pPr eaLnBrk="1" hangingPunct="1"/>
            <a:endParaRPr lang="en-US" smtClean="0">
              <a:latin typeface="Times New Roman" pitchFamily="18" charset="0"/>
              <a:cs typeface="Times New Roman" pitchFamily="18" charset="0"/>
            </a:endParaRPr>
          </a:p>
        </p:txBody>
      </p:sp>
      <p:pic>
        <p:nvPicPr>
          <p:cNvPr id="12292" name="Picture 5" descr="port_turq_bord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13" y="-11113"/>
            <a:ext cx="9155113" cy="686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3" name="Text Box 6"/>
          <p:cNvSpPr txBox="1">
            <a:spLocks noChangeArrowheads="1"/>
          </p:cNvSpPr>
          <p:nvPr/>
        </p:nvSpPr>
        <p:spPr bwMode="auto">
          <a:xfrm>
            <a:off x="914400" y="152400"/>
            <a:ext cx="7772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endParaRPr lang="en-US">
              <a:latin typeface="Times New Roman" pitchFamily="18" charset="0"/>
              <a:cs typeface="Times New Roman" pitchFamily="18" charset="0"/>
            </a:endParaRPr>
          </a:p>
        </p:txBody>
      </p:sp>
      <p:sp>
        <p:nvSpPr>
          <p:cNvPr id="12297" name="TextBox 1"/>
          <p:cNvSpPr txBox="1">
            <a:spLocks noChangeArrowheads="1"/>
          </p:cNvSpPr>
          <p:nvPr/>
        </p:nvSpPr>
        <p:spPr bwMode="auto">
          <a:xfrm>
            <a:off x="1066800" y="2362200"/>
            <a:ext cx="7467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atin typeface="Times New Roman" pitchFamily="18" charset="0"/>
              <a:cs typeface="Times New Roman" pitchFamily="18" charset="0"/>
            </a:endParaRPr>
          </a:p>
        </p:txBody>
      </p:sp>
      <p:sp>
        <p:nvSpPr>
          <p:cNvPr id="12298" name="Rectangle 2"/>
          <p:cNvSpPr>
            <a:spLocks noChangeArrowheads="1"/>
          </p:cNvSpPr>
          <p:nvPr/>
        </p:nvSpPr>
        <p:spPr bwMode="auto">
          <a:xfrm>
            <a:off x="914400" y="2540000"/>
            <a:ext cx="76200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spcBef>
                <a:spcPct val="50000"/>
              </a:spcBef>
            </a:pPr>
            <a:r>
              <a:rPr lang="en-US" sz="3200" b="1" dirty="0" err="1">
                <a:latin typeface="Times New Roman" pitchFamily="18" charset="0"/>
                <a:cs typeface="Times New Roman" pitchFamily="18" charset="0"/>
                <a:sym typeface="Wingdings" pitchFamily="2" charset="2"/>
              </a:rPr>
              <a:t>Câu</a:t>
            </a:r>
            <a:r>
              <a:rPr lang="en-US" sz="3200" b="1" dirty="0">
                <a:latin typeface="Times New Roman" pitchFamily="18" charset="0"/>
                <a:cs typeface="Times New Roman" pitchFamily="18" charset="0"/>
                <a:sym typeface="Wingdings" pitchFamily="2" charset="2"/>
              </a:rPr>
              <a:t> </a:t>
            </a:r>
            <a:r>
              <a:rPr lang="en-US" sz="3200" b="1" dirty="0" smtClean="0">
                <a:latin typeface="Times New Roman" pitchFamily="18" charset="0"/>
                <a:cs typeface="Times New Roman" pitchFamily="18" charset="0"/>
                <a:sym typeface="Wingdings" pitchFamily="2" charset="2"/>
              </a:rPr>
              <a:t>1</a:t>
            </a:r>
            <a:r>
              <a:rPr lang="en-US" sz="3200" b="1" dirty="0">
                <a:latin typeface="Times New Roman" pitchFamily="18" charset="0"/>
                <a:cs typeface="Times New Roman" pitchFamily="18" charset="0"/>
                <a:sym typeface="Wingdings" pitchFamily="2" charset="2"/>
              </a:rPr>
              <a:t>: </a:t>
            </a:r>
            <a:r>
              <a:rPr lang="en-US" sz="3200" dirty="0" err="1" smtClean="0">
                <a:latin typeface="Times New Roman" pitchFamily="18" charset="0"/>
                <a:cs typeface="Times New Roman" pitchFamily="18" charset="0"/>
              </a:rPr>
              <a:t>Buổi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lễ</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bắt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đầu</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khi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nào</a:t>
            </a:r>
            <a:r>
              <a:rPr lang="en-US" sz="3200" dirty="0" smtClean="0">
                <a:latin typeface="Times New Roman" pitchFamily="18" charset="0"/>
                <a:cs typeface="Times New Roman" pitchFamily="18" charset="0"/>
              </a:rPr>
              <a:t>?</a:t>
            </a:r>
          </a:p>
          <a:p>
            <a:pPr algn="just">
              <a:spcBef>
                <a:spcPct val="50000"/>
              </a:spcBef>
            </a:pPr>
            <a:endParaRPr lang="vi-VN" sz="3200" dirty="0">
              <a:latin typeface="Times New Roman" pitchFamily="18" charset="0"/>
              <a:cs typeface="Times New Roman" pitchFamily="18" charset="0"/>
            </a:endParaRPr>
          </a:p>
        </p:txBody>
      </p:sp>
      <p:sp>
        <p:nvSpPr>
          <p:cNvPr id="6" name="Rectangle 5"/>
          <p:cNvSpPr/>
          <p:nvPr/>
        </p:nvSpPr>
        <p:spPr>
          <a:xfrm>
            <a:off x="930639" y="3762796"/>
            <a:ext cx="7772400" cy="584775"/>
          </a:xfrm>
          <a:prstGeom prst="rect">
            <a:avLst/>
          </a:prstGeom>
        </p:spPr>
        <p:style>
          <a:lnRef idx="1">
            <a:schemeClr val="accent6"/>
          </a:lnRef>
          <a:fillRef idx="2">
            <a:schemeClr val="accent6"/>
          </a:fillRef>
          <a:effectRef idx="1">
            <a:schemeClr val="accent6"/>
          </a:effectRef>
          <a:fontRef idx="minor">
            <a:schemeClr val="dk1"/>
          </a:fontRef>
        </p:style>
        <p:txBody>
          <a:bodyPr>
            <a:spAutoFit/>
          </a:bodyPr>
          <a:lstStyle/>
          <a:p>
            <a:pPr>
              <a:defRPr/>
            </a:pPr>
            <a:r>
              <a:rPr lang="en-US" sz="3200" b="1" dirty="0">
                <a:latin typeface="Times New Roman" pitchFamily="18" charset="0"/>
                <a:cs typeface="Times New Roman" pitchFamily="18" charset="0"/>
                <a:sym typeface="Wingdings" pitchFamily="2" charset="2"/>
              </a:rPr>
              <a:t> </a:t>
            </a:r>
            <a:r>
              <a:rPr lang="en-US" sz="3200" dirty="0" err="1">
                <a:solidFill>
                  <a:srgbClr val="000000"/>
                </a:solidFill>
                <a:latin typeface="Times New Roman" pitchFamily="18" charset="0"/>
                <a:cs typeface="Times New Roman" pitchFamily="18" charset="0"/>
              </a:rPr>
              <a:t>Buổi</a:t>
            </a:r>
            <a:r>
              <a:rPr lang="en-US" sz="3200" dirty="0">
                <a:solidFill>
                  <a:srgbClr val="000000"/>
                </a:solidFill>
                <a:latin typeface="Times New Roman" pitchFamily="18" charset="0"/>
                <a:cs typeface="Times New Roman" pitchFamily="18" charset="0"/>
              </a:rPr>
              <a:t> </a:t>
            </a:r>
            <a:r>
              <a:rPr lang="en-US" sz="3200" dirty="0" err="1">
                <a:solidFill>
                  <a:srgbClr val="000000"/>
                </a:solidFill>
                <a:latin typeface="Times New Roman" pitchFamily="18" charset="0"/>
                <a:cs typeface="Times New Roman" pitchFamily="18" charset="0"/>
              </a:rPr>
              <a:t>lễ</a:t>
            </a:r>
            <a:r>
              <a:rPr lang="en-US" sz="3200" dirty="0">
                <a:solidFill>
                  <a:srgbClr val="000000"/>
                </a:solidFill>
                <a:latin typeface="Times New Roman" pitchFamily="18" charset="0"/>
                <a:cs typeface="Times New Roman" pitchFamily="18" charset="0"/>
              </a:rPr>
              <a:t> </a:t>
            </a:r>
            <a:r>
              <a:rPr lang="en-US" sz="3200" dirty="0" err="1">
                <a:solidFill>
                  <a:srgbClr val="000000"/>
                </a:solidFill>
                <a:latin typeface="Times New Roman" pitchFamily="18" charset="0"/>
                <a:cs typeface="Times New Roman" pitchFamily="18" charset="0"/>
              </a:rPr>
              <a:t>bắt</a:t>
            </a:r>
            <a:r>
              <a:rPr lang="en-US" sz="3200" dirty="0">
                <a:solidFill>
                  <a:srgbClr val="000000"/>
                </a:solidFill>
                <a:latin typeface="Times New Roman" pitchFamily="18" charset="0"/>
                <a:cs typeface="Times New Roman" pitchFamily="18" charset="0"/>
              </a:rPr>
              <a:t> </a:t>
            </a:r>
            <a:r>
              <a:rPr lang="en-US" sz="3200" dirty="0" err="1">
                <a:solidFill>
                  <a:srgbClr val="000000"/>
                </a:solidFill>
                <a:latin typeface="Times New Roman" pitchFamily="18" charset="0"/>
                <a:cs typeface="Times New Roman" pitchFamily="18" charset="0"/>
              </a:rPr>
              <a:t>đầu</a:t>
            </a:r>
            <a:r>
              <a:rPr lang="en-US" sz="3200" dirty="0">
                <a:solidFill>
                  <a:srgbClr val="000000"/>
                </a:solidFill>
                <a:latin typeface="Times New Roman" pitchFamily="18" charset="0"/>
                <a:cs typeface="Times New Roman" pitchFamily="18" charset="0"/>
              </a:rPr>
              <a:t> </a:t>
            </a:r>
            <a:r>
              <a:rPr lang="en-US" sz="3200" dirty="0" err="1">
                <a:solidFill>
                  <a:srgbClr val="000000"/>
                </a:solidFill>
                <a:latin typeface="Times New Roman" pitchFamily="18" charset="0"/>
                <a:cs typeface="Times New Roman" pitchFamily="18" charset="0"/>
              </a:rPr>
              <a:t>vào</a:t>
            </a:r>
            <a:r>
              <a:rPr lang="en-US" sz="3200" dirty="0">
                <a:solidFill>
                  <a:srgbClr val="000000"/>
                </a:solidFill>
                <a:latin typeface="Times New Roman" pitchFamily="18" charset="0"/>
                <a:cs typeface="Times New Roman" pitchFamily="18" charset="0"/>
              </a:rPr>
              <a:t> </a:t>
            </a:r>
            <a:r>
              <a:rPr lang="en-US" sz="3200" dirty="0" err="1">
                <a:solidFill>
                  <a:srgbClr val="000000"/>
                </a:solidFill>
                <a:latin typeface="Times New Roman" pitchFamily="18" charset="0"/>
                <a:cs typeface="Times New Roman" pitchFamily="18" charset="0"/>
              </a:rPr>
              <a:t>đúng</a:t>
            </a:r>
            <a:r>
              <a:rPr lang="en-US" sz="3200" dirty="0">
                <a:solidFill>
                  <a:srgbClr val="000000"/>
                </a:solidFill>
                <a:latin typeface="Times New Roman" pitchFamily="18" charset="0"/>
                <a:cs typeface="Times New Roman" pitchFamily="18" charset="0"/>
              </a:rPr>
              <a:t> 14 </a:t>
            </a:r>
            <a:r>
              <a:rPr lang="en-US" sz="3200" dirty="0" err="1">
                <a:solidFill>
                  <a:srgbClr val="000000"/>
                </a:solidFill>
                <a:latin typeface="Times New Roman" pitchFamily="18" charset="0"/>
                <a:cs typeface="Times New Roman" pitchFamily="18" charset="0"/>
              </a:rPr>
              <a:t>giờ</a:t>
            </a:r>
            <a:endParaRPr lang="vi-VN" sz="3200" dirty="0">
              <a:latin typeface="Times New Roman" pitchFamily="18" charset="0"/>
              <a:cs typeface="Times New Roman" pitchFamily="18" charset="0"/>
            </a:endParaRPr>
          </a:p>
        </p:txBody>
      </p:sp>
      <p:sp>
        <p:nvSpPr>
          <p:cNvPr id="12" name="TextBox 3"/>
          <p:cNvSpPr txBox="1">
            <a:spLocks noChangeArrowheads="1"/>
          </p:cNvSpPr>
          <p:nvPr/>
        </p:nvSpPr>
        <p:spPr bwMode="auto">
          <a:xfrm>
            <a:off x="-29359" y="1190625"/>
            <a:ext cx="915511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3200" b="1" dirty="0" smtClean="0">
                <a:solidFill>
                  <a:srgbClr val="FF0000"/>
                </a:solidFill>
                <a:latin typeface="Times New Roman" pitchFamily="18" charset="0"/>
                <a:cs typeface="Times New Roman" pitchFamily="18" charset="0"/>
              </a:rPr>
              <a:t>BÁC HỒ ĐỘC TUYÊN NGÔN ĐỘC LẬP</a:t>
            </a:r>
            <a:endParaRPr lang="en-US" sz="3200" b="1" dirty="0">
              <a:solidFill>
                <a:srgbClr val="FF0000"/>
              </a:solidFill>
              <a:latin typeface="Times New Roman" pitchFamily="18" charset="0"/>
              <a:cs typeface="Times New Roman" pitchFamily="18"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endParaRPr lang="en-US" smtClean="0">
              <a:latin typeface="Times New Roman" pitchFamily="18" charset="0"/>
              <a:cs typeface="Times New Roman" pitchFamily="18" charset="0"/>
            </a:endParaRPr>
          </a:p>
        </p:txBody>
      </p:sp>
      <p:sp>
        <p:nvSpPr>
          <p:cNvPr id="12291" name="Rectangle 3"/>
          <p:cNvSpPr>
            <a:spLocks noGrp="1" noChangeArrowheads="1"/>
          </p:cNvSpPr>
          <p:nvPr>
            <p:ph idx="1"/>
          </p:nvPr>
        </p:nvSpPr>
        <p:spPr/>
        <p:txBody>
          <a:bodyPr/>
          <a:lstStyle/>
          <a:p>
            <a:pPr eaLnBrk="1" hangingPunct="1"/>
            <a:endParaRPr lang="en-US" smtClean="0">
              <a:latin typeface="Times New Roman" pitchFamily="18" charset="0"/>
              <a:cs typeface="Times New Roman" pitchFamily="18" charset="0"/>
            </a:endParaRPr>
          </a:p>
        </p:txBody>
      </p:sp>
      <p:pic>
        <p:nvPicPr>
          <p:cNvPr id="12292" name="Picture 5" descr="port_turq_bord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13" y="-11113"/>
            <a:ext cx="9155113" cy="686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3" name="Text Box 6"/>
          <p:cNvSpPr txBox="1">
            <a:spLocks noChangeArrowheads="1"/>
          </p:cNvSpPr>
          <p:nvPr/>
        </p:nvSpPr>
        <p:spPr bwMode="auto">
          <a:xfrm>
            <a:off x="914400" y="152400"/>
            <a:ext cx="7772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endParaRPr lang="en-US">
              <a:latin typeface="Times New Roman" pitchFamily="18" charset="0"/>
              <a:cs typeface="Times New Roman" pitchFamily="18" charset="0"/>
            </a:endParaRPr>
          </a:p>
        </p:txBody>
      </p:sp>
      <p:sp>
        <p:nvSpPr>
          <p:cNvPr id="12297" name="TextBox 1"/>
          <p:cNvSpPr txBox="1">
            <a:spLocks noChangeArrowheads="1"/>
          </p:cNvSpPr>
          <p:nvPr/>
        </p:nvSpPr>
        <p:spPr bwMode="auto">
          <a:xfrm>
            <a:off x="1066800" y="2362200"/>
            <a:ext cx="7467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atin typeface="Times New Roman" pitchFamily="18" charset="0"/>
              <a:cs typeface="Times New Roman" pitchFamily="18" charset="0"/>
            </a:endParaRPr>
          </a:p>
        </p:txBody>
      </p:sp>
      <p:sp>
        <p:nvSpPr>
          <p:cNvPr id="12298" name="Rectangle 2"/>
          <p:cNvSpPr>
            <a:spLocks noChangeArrowheads="1"/>
          </p:cNvSpPr>
          <p:nvPr/>
        </p:nvSpPr>
        <p:spPr bwMode="auto">
          <a:xfrm>
            <a:off x="914400" y="1981200"/>
            <a:ext cx="76200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spcBef>
                <a:spcPct val="50000"/>
              </a:spcBef>
            </a:pPr>
            <a:r>
              <a:rPr lang="en-US" sz="3200" b="1" dirty="0" err="1">
                <a:latin typeface="Times New Roman" pitchFamily="18" charset="0"/>
                <a:cs typeface="Times New Roman" pitchFamily="18" charset="0"/>
                <a:sym typeface="Wingdings" pitchFamily="2" charset="2"/>
              </a:rPr>
              <a:t>Câu</a:t>
            </a:r>
            <a:r>
              <a:rPr lang="en-US" sz="3200" b="1" dirty="0">
                <a:latin typeface="Times New Roman" pitchFamily="18" charset="0"/>
                <a:cs typeface="Times New Roman" pitchFamily="18" charset="0"/>
                <a:sym typeface="Wingdings" pitchFamily="2" charset="2"/>
              </a:rPr>
              <a:t> 2</a:t>
            </a:r>
            <a:r>
              <a:rPr lang="en-US" sz="3200" b="1" dirty="0" smtClean="0">
                <a:latin typeface="Times New Roman" pitchFamily="18" charset="0"/>
                <a:cs typeface="Times New Roman" pitchFamily="18" charset="0"/>
                <a:sym typeface="Wingdings" pitchFamily="2" charset="2"/>
              </a:rPr>
              <a:t>: </a:t>
            </a:r>
            <a:r>
              <a:rPr lang="en-US" sz="3200" dirty="0" err="1" smtClean="0">
                <a:latin typeface="Times New Roman" pitchFamily="18" charset="0"/>
                <a:cs typeface="Times New Roman" pitchFamily="18" charset="0"/>
              </a:rPr>
              <a:t>Trong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buổi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lễ</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diễn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ra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các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sự</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việc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chính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nào</a:t>
            </a:r>
            <a:r>
              <a:rPr lang="en-US" sz="3200" dirty="0" smtClean="0">
                <a:latin typeface="Times New Roman" pitchFamily="18" charset="0"/>
                <a:cs typeface="Times New Roman" pitchFamily="18" charset="0"/>
              </a:rPr>
              <a:t>?</a:t>
            </a:r>
            <a:endParaRPr lang="vi-VN" sz="3200" dirty="0">
              <a:latin typeface="Times New Roman" pitchFamily="18" charset="0"/>
              <a:cs typeface="Times New Roman" pitchFamily="18" charset="0"/>
            </a:endParaRPr>
          </a:p>
        </p:txBody>
      </p:sp>
      <p:sp>
        <p:nvSpPr>
          <p:cNvPr id="6" name="Rectangle 5"/>
          <p:cNvSpPr/>
          <p:nvPr/>
        </p:nvSpPr>
        <p:spPr>
          <a:xfrm>
            <a:off x="930639" y="3200400"/>
            <a:ext cx="7772400" cy="2554545"/>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eaLnBrk="0" hangingPunct="0"/>
            <a:r>
              <a:rPr lang="en-US" sz="3200" b="1" dirty="0">
                <a:latin typeface="Times New Roman" pitchFamily="18" charset="0"/>
                <a:cs typeface="Times New Roman" pitchFamily="18" charset="0"/>
                <a:sym typeface="Wingdings" pitchFamily="2" charset="2"/>
              </a:rPr>
              <a:t> </a:t>
            </a:r>
            <a:r>
              <a:rPr lang="en-US" sz="3200" dirty="0" err="1" smtClean="0">
                <a:solidFill>
                  <a:srgbClr val="000000"/>
                </a:solidFill>
                <a:latin typeface="Times New Roman" pitchFamily="18" charset="0"/>
                <a:cs typeface="Times New Roman" pitchFamily="18" charset="0"/>
              </a:rPr>
              <a:t>Bác</a:t>
            </a:r>
            <a:r>
              <a:rPr lang="en-US" sz="3200" dirty="0" smtClean="0">
                <a:solidFill>
                  <a:srgbClr val="000000"/>
                </a:solidFill>
                <a:latin typeface="Times New Roman" pitchFamily="18" charset="0"/>
                <a:cs typeface="Times New Roman" pitchFamily="18" charset="0"/>
              </a:rPr>
              <a:t> </a:t>
            </a:r>
            <a:r>
              <a:rPr lang="en-US" sz="3200" dirty="0" err="1" smtClean="0">
                <a:solidFill>
                  <a:srgbClr val="000000"/>
                </a:solidFill>
                <a:latin typeface="Times New Roman" pitchFamily="18" charset="0"/>
                <a:cs typeface="Times New Roman" pitchFamily="18" charset="0"/>
              </a:rPr>
              <a:t>Hồ</a:t>
            </a:r>
            <a:r>
              <a:rPr lang="en-US" sz="3200" dirty="0" smtClean="0">
                <a:solidFill>
                  <a:srgbClr val="000000"/>
                </a:solidFill>
                <a:latin typeface="Times New Roman" pitchFamily="18" charset="0"/>
                <a:cs typeface="Times New Roman" pitchFamily="18" charset="0"/>
              </a:rPr>
              <a:t> </a:t>
            </a:r>
            <a:r>
              <a:rPr lang="en-US" sz="3200" dirty="0" err="1" smtClean="0">
                <a:solidFill>
                  <a:srgbClr val="000000"/>
                </a:solidFill>
                <a:latin typeface="Times New Roman" pitchFamily="18" charset="0"/>
                <a:cs typeface="Times New Roman" pitchFamily="18" charset="0"/>
              </a:rPr>
              <a:t>và</a:t>
            </a:r>
            <a:r>
              <a:rPr lang="en-US" sz="3200" dirty="0" smtClean="0">
                <a:solidFill>
                  <a:srgbClr val="000000"/>
                </a:solidFill>
                <a:latin typeface="Times New Roman" pitchFamily="18" charset="0"/>
                <a:cs typeface="Times New Roman" pitchFamily="18" charset="0"/>
              </a:rPr>
              <a:t> </a:t>
            </a:r>
            <a:r>
              <a:rPr lang="en-US" sz="3200" dirty="0" err="1" smtClean="0">
                <a:solidFill>
                  <a:srgbClr val="000000"/>
                </a:solidFill>
                <a:latin typeface="Times New Roman" pitchFamily="18" charset="0"/>
                <a:cs typeface="Times New Roman" pitchFamily="18" charset="0"/>
              </a:rPr>
              <a:t>các</a:t>
            </a:r>
            <a:r>
              <a:rPr lang="en-US" sz="3200" dirty="0" smtClean="0">
                <a:solidFill>
                  <a:srgbClr val="000000"/>
                </a:solidFill>
                <a:latin typeface="Times New Roman" pitchFamily="18" charset="0"/>
                <a:cs typeface="Times New Roman" pitchFamily="18" charset="0"/>
              </a:rPr>
              <a:t> </a:t>
            </a:r>
            <a:r>
              <a:rPr lang="en-US" sz="3200" dirty="0" err="1" smtClean="0">
                <a:solidFill>
                  <a:srgbClr val="000000"/>
                </a:solidFill>
                <a:latin typeface="Times New Roman" pitchFamily="18" charset="0"/>
                <a:cs typeface="Times New Roman" pitchFamily="18" charset="0"/>
              </a:rPr>
              <a:t>vị</a:t>
            </a:r>
            <a:r>
              <a:rPr lang="en-US" sz="3200" dirty="0" smtClean="0">
                <a:solidFill>
                  <a:srgbClr val="000000"/>
                </a:solidFill>
                <a:latin typeface="Times New Roman" pitchFamily="18" charset="0"/>
                <a:cs typeface="Times New Roman" pitchFamily="18" charset="0"/>
              </a:rPr>
              <a:t> </a:t>
            </a:r>
            <a:r>
              <a:rPr lang="en-US" sz="3200" dirty="0" err="1" smtClean="0">
                <a:solidFill>
                  <a:srgbClr val="000000"/>
                </a:solidFill>
                <a:latin typeface="Times New Roman" pitchFamily="18" charset="0"/>
                <a:cs typeface="Times New Roman" pitchFamily="18" charset="0"/>
              </a:rPr>
              <a:t>trong</a:t>
            </a:r>
            <a:r>
              <a:rPr lang="en-US" sz="3200" dirty="0" smtClean="0">
                <a:solidFill>
                  <a:srgbClr val="000000"/>
                </a:solidFill>
                <a:latin typeface="Times New Roman" pitchFamily="18" charset="0"/>
                <a:cs typeface="Times New Roman" pitchFamily="18" charset="0"/>
              </a:rPr>
              <a:t> </a:t>
            </a:r>
            <a:r>
              <a:rPr lang="en-US" sz="3200" dirty="0" err="1" smtClean="0">
                <a:solidFill>
                  <a:srgbClr val="000000"/>
                </a:solidFill>
                <a:latin typeface="Times New Roman" pitchFamily="18" charset="0"/>
                <a:cs typeface="Times New Roman" pitchFamily="18" charset="0"/>
              </a:rPr>
              <a:t>Chính</a:t>
            </a:r>
            <a:r>
              <a:rPr lang="en-US" sz="3200" dirty="0" smtClean="0">
                <a:solidFill>
                  <a:srgbClr val="000000"/>
                </a:solidFill>
                <a:latin typeface="Times New Roman" pitchFamily="18" charset="0"/>
                <a:cs typeface="Times New Roman" pitchFamily="18" charset="0"/>
              </a:rPr>
              <a:t> </a:t>
            </a:r>
            <a:r>
              <a:rPr lang="en-US" sz="3200" dirty="0" err="1" smtClean="0">
                <a:solidFill>
                  <a:srgbClr val="000000"/>
                </a:solidFill>
                <a:latin typeface="Times New Roman" pitchFamily="18" charset="0"/>
                <a:cs typeface="Times New Roman" pitchFamily="18" charset="0"/>
              </a:rPr>
              <a:t>phủ</a:t>
            </a:r>
            <a:r>
              <a:rPr lang="en-US" sz="3200" dirty="0" smtClean="0">
                <a:solidFill>
                  <a:srgbClr val="000000"/>
                </a:solidFill>
                <a:latin typeface="Times New Roman" pitchFamily="18" charset="0"/>
                <a:cs typeface="Times New Roman" pitchFamily="18" charset="0"/>
              </a:rPr>
              <a:t> </a:t>
            </a:r>
            <a:r>
              <a:rPr lang="en-US" sz="3200" dirty="0" err="1" smtClean="0">
                <a:solidFill>
                  <a:srgbClr val="000000"/>
                </a:solidFill>
                <a:latin typeface="Times New Roman" pitchFamily="18" charset="0"/>
                <a:cs typeface="Times New Roman" pitchFamily="18" charset="0"/>
              </a:rPr>
              <a:t>lâm</a:t>
            </a:r>
            <a:r>
              <a:rPr lang="en-US" sz="3200" dirty="0" smtClean="0">
                <a:solidFill>
                  <a:srgbClr val="000000"/>
                </a:solidFill>
                <a:latin typeface="Times New Roman" pitchFamily="18" charset="0"/>
                <a:cs typeface="Times New Roman" pitchFamily="18" charset="0"/>
              </a:rPr>
              <a:t> </a:t>
            </a:r>
            <a:r>
              <a:rPr lang="en-US" sz="3200" dirty="0" err="1" smtClean="0">
                <a:solidFill>
                  <a:srgbClr val="000000"/>
                </a:solidFill>
                <a:latin typeface="Times New Roman" pitchFamily="18" charset="0"/>
                <a:cs typeface="Times New Roman" pitchFamily="18" charset="0"/>
              </a:rPr>
              <a:t>thời</a:t>
            </a:r>
            <a:r>
              <a:rPr lang="en-US" sz="3200" dirty="0" smtClean="0">
                <a:solidFill>
                  <a:srgbClr val="000000"/>
                </a:solidFill>
                <a:latin typeface="Times New Roman" pitchFamily="18" charset="0"/>
                <a:cs typeface="Times New Roman" pitchFamily="18" charset="0"/>
              </a:rPr>
              <a:t> </a:t>
            </a:r>
            <a:r>
              <a:rPr lang="en-US" sz="3200" dirty="0" err="1" smtClean="0">
                <a:solidFill>
                  <a:srgbClr val="000000"/>
                </a:solidFill>
                <a:latin typeface="Times New Roman" pitchFamily="18" charset="0"/>
                <a:cs typeface="Times New Roman" pitchFamily="18" charset="0"/>
              </a:rPr>
              <a:t>bước</a:t>
            </a:r>
            <a:r>
              <a:rPr lang="en-US" sz="3200" dirty="0" smtClean="0">
                <a:solidFill>
                  <a:srgbClr val="000000"/>
                </a:solidFill>
                <a:latin typeface="Times New Roman" pitchFamily="18" charset="0"/>
                <a:cs typeface="Times New Roman" pitchFamily="18" charset="0"/>
              </a:rPr>
              <a:t> </a:t>
            </a:r>
            <a:r>
              <a:rPr lang="en-US" sz="3200" dirty="0" err="1" smtClean="0">
                <a:solidFill>
                  <a:srgbClr val="000000"/>
                </a:solidFill>
                <a:latin typeface="Times New Roman" pitchFamily="18" charset="0"/>
                <a:cs typeface="Times New Roman" pitchFamily="18" charset="0"/>
              </a:rPr>
              <a:t>lên</a:t>
            </a:r>
            <a:r>
              <a:rPr lang="en-US" sz="3200" dirty="0" smtClean="0">
                <a:solidFill>
                  <a:srgbClr val="000000"/>
                </a:solidFill>
                <a:latin typeface="Times New Roman" pitchFamily="18" charset="0"/>
                <a:cs typeface="Times New Roman" pitchFamily="18" charset="0"/>
              </a:rPr>
              <a:t> </a:t>
            </a:r>
            <a:r>
              <a:rPr lang="en-US" sz="3200" dirty="0" err="1" smtClean="0">
                <a:solidFill>
                  <a:srgbClr val="000000"/>
                </a:solidFill>
                <a:latin typeface="Times New Roman" pitchFamily="18" charset="0"/>
                <a:cs typeface="Times New Roman" pitchFamily="18" charset="0"/>
              </a:rPr>
              <a:t>lễ</a:t>
            </a:r>
            <a:r>
              <a:rPr lang="en-US" sz="3200" dirty="0" smtClean="0">
                <a:solidFill>
                  <a:srgbClr val="000000"/>
                </a:solidFill>
                <a:latin typeface="Times New Roman" pitchFamily="18" charset="0"/>
                <a:cs typeface="Times New Roman" pitchFamily="18" charset="0"/>
              </a:rPr>
              <a:t> </a:t>
            </a:r>
            <a:r>
              <a:rPr lang="en-US" sz="3200" dirty="0" err="1" smtClean="0">
                <a:solidFill>
                  <a:srgbClr val="000000"/>
                </a:solidFill>
                <a:latin typeface="Times New Roman" pitchFamily="18" charset="0"/>
                <a:cs typeface="Times New Roman" pitchFamily="18" charset="0"/>
              </a:rPr>
              <a:t>đài</a:t>
            </a:r>
            <a:r>
              <a:rPr lang="en-US" sz="3200" dirty="0" smtClean="0">
                <a:solidFill>
                  <a:srgbClr val="000000"/>
                </a:solidFill>
                <a:latin typeface="Times New Roman" pitchFamily="18" charset="0"/>
                <a:cs typeface="Times New Roman" pitchFamily="18" charset="0"/>
              </a:rPr>
              <a:t> </a:t>
            </a:r>
            <a:r>
              <a:rPr lang="en-US" sz="3200" dirty="0" err="1" smtClean="0">
                <a:solidFill>
                  <a:srgbClr val="000000"/>
                </a:solidFill>
                <a:latin typeface="Times New Roman" pitchFamily="18" charset="0"/>
                <a:cs typeface="Times New Roman" pitchFamily="18" charset="0"/>
              </a:rPr>
              <a:t>chào</a:t>
            </a:r>
            <a:r>
              <a:rPr lang="en-US" sz="3200" dirty="0" smtClean="0">
                <a:solidFill>
                  <a:srgbClr val="000000"/>
                </a:solidFill>
                <a:latin typeface="Times New Roman" pitchFamily="18" charset="0"/>
                <a:cs typeface="Times New Roman" pitchFamily="18" charset="0"/>
              </a:rPr>
              <a:t> </a:t>
            </a:r>
            <a:r>
              <a:rPr lang="en-US" sz="3200" dirty="0" err="1" smtClean="0">
                <a:solidFill>
                  <a:srgbClr val="000000"/>
                </a:solidFill>
                <a:latin typeface="Times New Roman" pitchFamily="18" charset="0"/>
                <a:cs typeface="Times New Roman" pitchFamily="18" charset="0"/>
              </a:rPr>
              <a:t>nhân</a:t>
            </a:r>
            <a:r>
              <a:rPr lang="en-US" sz="3200" dirty="0" smtClean="0">
                <a:solidFill>
                  <a:srgbClr val="000000"/>
                </a:solidFill>
                <a:latin typeface="Times New Roman" pitchFamily="18" charset="0"/>
                <a:cs typeface="Times New Roman" pitchFamily="18" charset="0"/>
              </a:rPr>
              <a:t> </a:t>
            </a:r>
            <a:r>
              <a:rPr lang="en-US" sz="3200" dirty="0" err="1" smtClean="0">
                <a:solidFill>
                  <a:srgbClr val="000000"/>
                </a:solidFill>
                <a:latin typeface="Times New Roman" pitchFamily="18" charset="0"/>
                <a:cs typeface="Times New Roman" pitchFamily="18" charset="0"/>
              </a:rPr>
              <a:t>dân</a:t>
            </a:r>
            <a:r>
              <a:rPr lang="en-US" sz="3200" dirty="0" smtClean="0">
                <a:solidFill>
                  <a:srgbClr val="000000"/>
                </a:solidFill>
                <a:latin typeface="Times New Roman" pitchFamily="18" charset="0"/>
                <a:cs typeface="Times New Roman" pitchFamily="18" charset="0"/>
              </a:rPr>
              <a:t>.</a:t>
            </a:r>
          </a:p>
          <a:p>
            <a:pPr eaLnBrk="0" hangingPunct="0"/>
            <a:r>
              <a:rPr lang="en-US" sz="3200" b="1" dirty="0" smtClean="0">
                <a:latin typeface="Times New Roman" pitchFamily="18" charset="0"/>
                <a:cs typeface="Times New Roman" pitchFamily="18" charset="0"/>
                <a:sym typeface="Wingdings" pitchFamily="2" charset="2"/>
              </a:rPr>
              <a:t> </a:t>
            </a:r>
            <a:r>
              <a:rPr lang="en-US" sz="3200" dirty="0" err="1" smtClean="0">
                <a:solidFill>
                  <a:srgbClr val="000000"/>
                </a:solidFill>
                <a:latin typeface="Times New Roman" pitchFamily="18" charset="0"/>
                <a:cs typeface="Times New Roman" pitchFamily="18" charset="0"/>
              </a:rPr>
              <a:t>Bác</a:t>
            </a:r>
            <a:r>
              <a:rPr lang="en-US" sz="3200" dirty="0" smtClean="0">
                <a:solidFill>
                  <a:srgbClr val="000000"/>
                </a:solidFill>
                <a:latin typeface="Times New Roman" pitchFamily="18" charset="0"/>
                <a:cs typeface="Times New Roman" pitchFamily="18" charset="0"/>
              </a:rPr>
              <a:t> </a:t>
            </a:r>
            <a:r>
              <a:rPr lang="en-US" sz="3200" dirty="0" err="1" smtClean="0">
                <a:solidFill>
                  <a:srgbClr val="000000"/>
                </a:solidFill>
                <a:latin typeface="Times New Roman" pitchFamily="18" charset="0"/>
                <a:cs typeface="Times New Roman" pitchFamily="18" charset="0"/>
              </a:rPr>
              <a:t>Hồ</a:t>
            </a:r>
            <a:r>
              <a:rPr lang="en-US" sz="3200" dirty="0" smtClean="0">
                <a:solidFill>
                  <a:srgbClr val="000000"/>
                </a:solidFill>
                <a:latin typeface="Times New Roman" pitchFamily="18" charset="0"/>
                <a:cs typeface="Times New Roman" pitchFamily="18" charset="0"/>
              </a:rPr>
              <a:t> </a:t>
            </a:r>
            <a:r>
              <a:rPr lang="en-US" sz="3200" dirty="0" err="1" smtClean="0">
                <a:solidFill>
                  <a:srgbClr val="000000"/>
                </a:solidFill>
                <a:latin typeface="Times New Roman" pitchFamily="18" charset="0"/>
                <a:cs typeface="Times New Roman" pitchFamily="18" charset="0"/>
              </a:rPr>
              <a:t>đọc</a:t>
            </a:r>
            <a:r>
              <a:rPr lang="en-US" sz="3200" dirty="0" smtClean="0">
                <a:solidFill>
                  <a:srgbClr val="000000"/>
                </a:solidFill>
                <a:latin typeface="Times New Roman" pitchFamily="18" charset="0"/>
                <a:cs typeface="Times New Roman" pitchFamily="18" charset="0"/>
              </a:rPr>
              <a:t> </a:t>
            </a:r>
            <a:r>
              <a:rPr lang="en-US" sz="3200" dirty="0" err="1" smtClean="0">
                <a:solidFill>
                  <a:srgbClr val="000000"/>
                </a:solidFill>
                <a:latin typeface="Times New Roman" pitchFamily="18" charset="0"/>
                <a:cs typeface="Times New Roman" pitchFamily="18" charset="0"/>
              </a:rPr>
              <a:t>bản</a:t>
            </a:r>
            <a:r>
              <a:rPr lang="en-US" sz="3200" dirty="0" smtClean="0">
                <a:solidFill>
                  <a:srgbClr val="000000"/>
                </a:solidFill>
                <a:latin typeface="Times New Roman" pitchFamily="18" charset="0"/>
                <a:cs typeface="Times New Roman" pitchFamily="18" charset="0"/>
              </a:rPr>
              <a:t> </a:t>
            </a:r>
            <a:r>
              <a:rPr lang="en-US" sz="3200" dirty="0" err="1" smtClean="0">
                <a:solidFill>
                  <a:srgbClr val="000000"/>
                </a:solidFill>
                <a:latin typeface="Times New Roman" pitchFamily="18" charset="0"/>
                <a:cs typeface="Times New Roman" pitchFamily="18" charset="0"/>
              </a:rPr>
              <a:t>Tuyên</a:t>
            </a:r>
            <a:r>
              <a:rPr lang="en-US" sz="3200" dirty="0" smtClean="0">
                <a:solidFill>
                  <a:srgbClr val="000000"/>
                </a:solidFill>
                <a:latin typeface="Times New Roman" pitchFamily="18" charset="0"/>
                <a:cs typeface="Times New Roman" pitchFamily="18" charset="0"/>
              </a:rPr>
              <a:t> </a:t>
            </a:r>
            <a:r>
              <a:rPr lang="en-US" sz="3200" dirty="0" err="1" smtClean="0">
                <a:solidFill>
                  <a:srgbClr val="000000"/>
                </a:solidFill>
                <a:latin typeface="Times New Roman" pitchFamily="18" charset="0"/>
                <a:cs typeface="Times New Roman" pitchFamily="18" charset="0"/>
              </a:rPr>
              <a:t>ngôn</a:t>
            </a:r>
            <a:r>
              <a:rPr lang="en-US" sz="3200" dirty="0" smtClean="0">
                <a:solidFill>
                  <a:srgbClr val="000000"/>
                </a:solidFill>
                <a:latin typeface="Times New Roman" pitchFamily="18" charset="0"/>
                <a:cs typeface="Times New Roman" pitchFamily="18" charset="0"/>
              </a:rPr>
              <a:t> </a:t>
            </a:r>
            <a:r>
              <a:rPr lang="en-US" sz="3200" dirty="0" err="1" smtClean="0">
                <a:solidFill>
                  <a:srgbClr val="000000"/>
                </a:solidFill>
                <a:latin typeface="Times New Roman" pitchFamily="18" charset="0"/>
                <a:cs typeface="Times New Roman" pitchFamily="18" charset="0"/>
              </a:rPr>
              <a:t>Độc</a:t>
            </a:r>
            <a:r>
              <a:rPr lang="en-US" sz="3200" dirty="0" smtClean="0">
                <a:solidFill>
                  <a:srgbClr val="000000"/>
                </a:solidFill>
                <a:latin typeface="Times New Roman" pitchFamily="18" charset="0"/>
                <a:cs typeface="Times New Roman" pitchFamily="18" charset="0"/>
              </a:rPr>
              <a:t> </a:t>
            </a:r>
            <a:r>
              <a:rPr lang="en-US" sz="3200" dirty="0" err="1" smtClean="0">
                <a:solidFill>
                  <a:srgbClr val="000000"/>
                </a:solidFill>
                <a:latin typeface="Times New Roman" pitchFamily="18" charset="0"/>
                <a:cs typeface="Times New Roman" pitchFamily="18" charset="0"/>
              </a:rPr>
              <a:t>lập</a:t>
            </a:r>
            <a:r>
              <a:rPr lang="en-US" sz="3200" dirty="0" smtClean="0">
                <a:solidFill>
                  <a:srgbClr val="000000"/>
                </a:solidFill>
                <a:latin typeface="Times New Roman" pitchFamily="18" charset="0"/>
                <a:cs typeface="Times New Roman" pitchFamily="18" charset="0"/>
              </a:rPr>
              <a:t>.</a:t>
            </a:r>
          </a:p>
          <a:p>
            <a:pPr eaLnBrk="0" hangingPunct="0"/>
            <a:r>
              <a:rPr lang="en-US" sz="3200" b="1" dirty="0" smtClean="0">
                <a:latin typeface="Times New Roman" pitchFamily="18" charset="0"/>
                <a:cs typeface="Times New Roman" pitchFamily="18" charset="0"/>
                <a:sym typeface="Wingdings" pitchFamily="2" charset="2"/>
              </a:rPr>
              <a:t> </a:t>
            </a:r>
            <a:r>
              <a:rPr lang="en-US" sz="3200" dirty="0" err="1" smtClean="0">
                <a:solidFill>
                  <a:srgbClr val="000000"/>
                </a:solidFill>
                <a:latin typeface="Times New Roman" pitchFamily="18" charset="0"/>
                <a:cs typeface="Times New Roman" pitchFamily="18" charset="0"/>
              </a:rPr>
              <a:t>Các</a:t>
            </a:r>
            <a:r>
              <a:rPr lang="en-US" sz="3200" dirty="0" smtClean="0">
                <a:solidFill>
                  <a:srgbClr val="000000"/>
                </a:solidFill>
                <a:latin typeface="Times New Roman" pitchFamily="18" charset="0"/>
                <a:cs typeface="Times New Roman" pitchFamily="18" charset="0"/>
              </a:rPr>
              <a:t> </a:t>
            </a:r>
            <a:r>
              <a:rPr lang="en-US" sz="3200" dirty="0" err="1" smtClean="0">
                <a:solidFill>
                  <a:srgbClr val="000000"/>
                </a:solidFill>
                <a:latin typeface="Times New Roman" pitchFamily="18" charset="0"/>
                <a:cs typeface="Times New Roman" pitchFamily="18" charset="0"/>
              </a:rPr>
              <a:t>thành</a:t>
            </a:r>
            <a:r>
              <a:rPr lang="en-US" sz="3200" dirty="0" smtClean="0">
                <a:solidFill>
                  <a:srgbClr val="000000"/>
                </a:solidFill>
                <a:latin typeface="Times New Roman" pitchFamily="18" charset="0"/>
                <a:cs typeface="Times New Roman" pitchFamily="18" charset="0"/>
              </a:rPr>
              <a:t> </a:t>
            </a:r>
            <a:r>
              <a:rPr lang="en-US" sz="3200" dirty="0" err="1" smtClean="0">
                <a:solidFill>
                  <a:srgbClr val="000000"/>
                </a:solidFill>
                <a:latin typeface="Times New Roman" pitchFamily="18" charset="0"/>
                <a:cs typeface="Times New Roman" pitchFamily="18" charset="0"/>
              </a:rPr>
              <a:t>viên</a:t>
            </a:r>
            <a:r>
              <a:rPr lang="en-US" sz="3200" dirty="0" smtClean="0">
                <a:solidFill>
                  <a:srgbClr val="000000"/>
                </a:solidFill>
                <a:latin typeface="Times New Roman" pitchFamily="18" charset="0"/>
                <a:cs typeface="Times New Roman" pitchFamily="18" charset="0"/>
              </a:rPr>
              <a:t> </a:t>
            </a:r>
            <a:r>
              <a:rPr lang="en-US" sz="3200" dirty="0" err="1" smtClean="0">
                <a:solidFill>
                  <a:srgbClr val="000000"/>
                </a:solidFill>
                <a:latin typeface="Times New Roman" pitchFamily="18" charset="0"/>
                <a:cs typeface="Times New Roman" pitchFamily="18" charset="0"/>
              </a:rPr>
              <a:t>của</a:t>
            </a:r>
            <a:r>
              <a:rPr lang="en-US" sz="3200" dirty="0" smtClean="0">
                <a:solidFill>
                  <a:srgbClr val="000000"/>
                </a:solidFill>
                <a:latin typeface="Times New Roman" pitchFamily="18" charset="0"/>
                <a:cs typeface="Times New Roman" pitchFamily="18" charset="0"/>
              </a:rPr>
              <a:t> </a:t>
            </a:r>
            <a:r>
              <a:rPr lang="en-US" sz="3200" dirty="0" err="1" smtClean="0">
                <a:solidFill>
                  <a:srgbClr val="000000"/>
                </a:solidFill>
                <a:latin typeface="Times New Roman" pitchFamily="18" charset="0"/>
                <a:cs typeface="Times New Roman" pitchFamily="18" charset="0"/>
              </a:rPr>
              <a:t>Chính</a:t>
            </a:r>
            <a:r>
              <a:rPr lang="en-US" sz="3200" dirty="0" smtClean="0">
                <a:solidFill>
                  <a:srgbClr val="000000"/>
                </a:solidFill>
                <a:latin typeface="Times New Roman" pitchFamily="18" charset="0"/>
                <a:cs typeface="Times New Roman" pitchFamily="18" charset="0"/>
              </a:rPr>
              <a:t> </a:t>
            </a:r>
            <a:r>
              <a:rPr lang="en-US" sz="3200" dirty="0" err="1" smtClean="0">
                <a:solidFill>
                  <a:srgbClr val="000000"/>
                </a:solidFill>
                <a:latin typeface="Times New Roman" pitchFamily="18" charset="0"/>
                <a:cs typeface="Times New Roman" pitchFamily="18" charset="0"/>
              </a:rPr>
              <a:t>phủ</a:t>
            </a:r>
            <a:r>
              <a:rPr lang="en-US" sz="3200" dirty="0" smtClean="0">
                <a:solidFill>
                  <a:srgbClr val="000000"/>
                </a:solidFill>
                <a:latin typeface="Times New Roman" pitchFamily="18" charset="0"/>
                <a:cs typeface="Times New Roman" pitchFamily="18" charset="0"/>
              </a:rPr>
              <a:t> </a:t>
            </a:r>
            <a:r>
              <a:rPr lang="en-US" sz="3200" dirty="0" err="1" smtClean="0">
                <a:solidFill>
                  <a:srgbClr val="000000"/>
                </a:solidFill>
                <a:latin typeface="Times New Roman" pitchFamily="18" charset="0"/>
                <a:cs typeface="Times New Roman" pitchFamily="18" charset="0"/>
              </a:rPr>
              <a:t>lâm</a:t>
            </a:r>
            <a:r>
              <a:rPr lang="en-US" sz="3200" dirty="0" smtClean="0">
                <a:solidFill>
                  <a:srgbClr val="000000"/>
                </a:solidFill>
                <a:latin typeface="Times New Roman" pitchFamily="18" charset="0"/>
                <a:cs typeface="Times New Roman" pitchFamily="18" charset="0"/>
              </a:rPr>
              <a:t> </a:t>
            </a:r>
            <a:r>
              <a:rPr lang="en-US" sz="3200" dirty="0" err="1" smtClean="0">
                <a:solidFill>
                  <a:srgbClr val="000000"/>
                </a:solidFill>
                <a:latin typeface="Times New Roman" pitchFamily="18" charset="0"/>
                <a:cs typeface="Times New Roman" pitchFamily="18" charset="0"/>
              </a:rPr>
              <a:t>thời</a:t>
            </a:r>
            <a:r>
              <a:rPr lang="en-US" sz="3200" dirty="0" smtClean="0">
                <a:solidFill>
                  <a:srgbClr val="000000"/>
                </a:solidFill>
                <a:latin typeface="Times New Roman" pitchFamily="18" charset="0"/>
                <a:cs typeface="Times New Roman" pitchFamily="18" charset="0"/>
              </a:rPr>
              <a:t> </a:t>
            </a:r>
            <a:r>
              <a:rPr lang="en-US" sz="3200" dirty="0" err="1" smtClean="0">
                <a:solidFill>
                  <a:srgbClr val="000000"/>
                </a:solidFill>
                <a:latin typeface="Times New Roman" pitchFamily="18" charset="0"/>
                <a:cs typeface="Times New Roman" pitchFamily="18" charset="0"/>
              </a:rPr>
              <a:t>ra</a:t>
            </a:r>
            <a:r>
              <a:rPr lang="en-US" sz="3200" dirty="0" smtClean="0">
                <a:solidFill>
                  <a:srgbClr val="000000"/>
                </a:solidFill>
                <a:latin typeface="Times New Roman" pitchFamily="18" charset="0"/>
                <a:cs typeface="Times New Roman" pitchFamily="18" charset="0"/>
              </a:rPr>
              <a:t> </a:t>
            </a:r>
            <a:r>
              <a:rPr lang="en-US" sz="3200" dirty="0" err="1" smtClean="0">
                <a:solidFill>
                  <a:srgbClr val="000000"/>
                </a:solidFill>
                <a:latin typeface="Times New Roman" pitchFamily="18" charset="0"/>
                <a:cs typeface="Times New Roman" pitchFamily="18" charset="0"/>
              </a:rPr>
              <a:t>mắt</a:t>
            </a:r>
            <a:r>
              <a:rPr lang="en-US" sz="3200" dirty="0" smtClean="0">
                <a:solidFill>
                  <a:srgbClr val="000000"/>
                </a:solidFill>
                <a:latin typeface="Times New Roman" pitchFamily="18" charset="0"/>
                <a:cs typeface="Times New Roman" pitchFamily="18" charset="0"/>
              </a:rPr>
              <a:t> </a:t>
            </a:r>
            <a:r>
              <a:rPr lang="en-US" sz="3200" dirty="0" err="1" smtClean="0">
                <a:solidFill>
                  <a:srgbClr val="000000"/>
                </a:solidFill>
                <a:latin typeface="Times New Roman" pitchFamily="18" charset="0"/>
                <a:cs typeface="Times New Roman" pitchFamily="18" charset="0"/>
              </a:rPr>
              <a:t>và</a:t>
            </a:r>
            <a:r>
              <a:rPr lang="en-US" sz="3200" dirty="0" smtClean="0">
                <a:solidFill>
                  <a:srgbClr val="000000"/>
                </a:solidFill>
                <a:latin typeface="Times New Roman" pitchFamily="18" charset="0"/>
                <a:cs typeface="Times New Roman" pitchFamily="18" charset="0"/>
              </a:rPr>
              <a:t> </a:t>
            </a:r>
            <a:r>
              <a:rPr lang="en-US" sz="3200" dirty="0" err="1" smtClean="0">
                <a:solidFill>
                  <a:srgbClr val="000000"/>
                </a:solidFill>
                <a:latin typeface="Times New Roman" pitchFamily="18" charset="0"/>
                <a:cs typeface="Times New Roman" pitchFamily="18" charset="0"/>
              </a:rPr>
              <a:t>tuyên</a:t>
            </a:r>
            <a:r>
              <a:rPr lang="en-US" sz="3200" dirty="0" smtClean="0">
                <a:solidFill>
                  <a:srgbClr val="000000"/>
                </a:solidFill>
                <a:latin typeface="Times New Roman" pitchFamily="18" charset="0"/>
                <a:cs typeface="Times New Roman" pitchFamily="18" charset="0"/>
              </a:rPr>
              <a:t> </a:t>
            </a:r>
            <a:r>
              <a:rPr lang="en-US" sz="3200" dirty="0" err="1" smtClean="0">
                <a:solidFill>
                  <a:srgbClr val="000000"/>
                </a:solidFill>
                <a:latin typeface="Times New Roman" pitchFamily="18" charset="0"/>
                <a:cs typeface="Times New Roman" pitchFamily="18" charset="0"/>
              </a:rPr>
              <a:t>thệ</a:t>
            </a:r>
            <a:r>
              <a:rPr lang="en-US" sz="3200" dirty="0" smtClean="0">
                <a:solidFill>
                  <a:srgbClr val="000000"/>
                </a:solidFill>
                <a:latin typeface="Times New Roman" pitchFamily="18" charset="0"/>
                <a:cs typeface="Times New Roman" pitchFamily="18" charset="0"/>
              </a:rPr>
              <a:t> </a:t>
            </a:r>
            <a:r>
              <a:rPr lang="en-US" sz="3200" dirty="0" err="1" smtClean="0">
                <a:solidFill>
                  <a:srgbClr val="000000"/>
                </a:solidFill>
                <a:latin typeface="Times New Roman" pitchFamily="18" charset="0"/>
                <a:cs typeface="Times New Roman" pitchFamily="18" charset="0"/>
              </a:rPr>
              <a:t>trước</a:t>
            </a:r>
            <a:r>
              <a:rPr lang="en-US" sz="3200" dirty="0" smtClean="0">
                <a:solidFill>
                  <a:srgbClr val="000000"/>
                </a:solidFill>
                <a:latin typeface="Times New Roman" pitchFamily="18" charset="0"/>
                <a:cs typeface="Times New Roman" pitchFamily="18" charset="0"/>
              </a:rPr>
              <a:t> </a:t>
            </a:r>
            <a:r>
              <a:rPr lang="en-US" sz="3200" dirty="0" err="1" smtClean="0">
                <a:solidFill>
                  <a:srgbClr val="000000"/>
                </a:solidFill>
                <a:latin typeface="Times New Roman" pitchFamily="18" charset="0"/>
                <a:cs typeface="Times New Roman" pitchFamily="18" charset="0"/>
              </a:rPr>
              <a:t>đồng</a:t>
            </a:r>
            <a:r>
              <a:rPr lang="en-US" sz="3200" dirty="0" smtClean="0">
                <a:solidFill>
                  <a:srgbClr val="000000"/>
                </a:solidFill>
                <a:latin typeface="Times New Roman" pitchFamily="18" charset="0"/>
                <a:cs typeface="Times New Roman" pitchFamily="18" charset="0"/>
              </a:rPr>
              <a:t> </a:t>
            </a:r>
            <a:r>
              <a:rPr lang="en-US" sz="3200" dirty="0" err="1" smtClean="0">
                <a:solidFill>
                  <a:srgbClr val="000000"/>
                </a:solidFill>
                <a:latin typeface="Times New Roman" pitchFamily="18" charset="0"/>
                <a:cs typeface="Times New Roman" pitchFamily="18" charset="0"/>
              </a:rPr>
              <a:t>bào</a:t>
            </a:r>
            <a:r>
              <a:rPr lang="en-US" sz="3200" dirty="0" smtClean="0">
                <a:solidFill>
                  <a:srgbClr val="000000"/>
                </a:solidFill>
                <a:latin typeface="Times New Roman" pitchFamily="18" charset="0"/>
                <a:cs typeface="Times New Roman" pitchFamily="18" charset="0"/>
              </a:rPr>
              <a:t> </a:t>
            </a:r>
            <a:r>
              <a:rPr lang="en-US" sz="3200" dirty="0" err="1" smtClean="0">
                <a:solidFill>
                  <a:srgbClr val="000000"/>
                </a:solidFill>
                <a:latin typeface="Times New Roman" pitchFamily="18" charset="0"/>
                <a:cs typeface="Times New Roman" pitchFamily="18" charset="0"/>
              </a:rPr>
              <a:t>quốc</a:t>
            </a:r>
            <a:r>
              <a:rPr lang="en-US" sz="3200" dirty="0" smtClean="0">
                <a:solidFill>
                  <a:srgbClr val="000000"/>
                </a:solidFill>
                <a:latin typeface="Times New Roman" pitchFamily="18" charset="0"/>
                <a:cs typeface="Times New Roman" pitchFamily="18" charset="0"/>
              </a:rPr>
              <a:t> </a:t>
            </a:r>
            <a:r>
              <a:rPr lang="en-US" sz="3200" dirty="0" err="1" smtClean="0">
                <a:solidFill>
                  <a:srgbClr val="000000"/>
                </a:solidFill>
                <a:latin typeface="Times New Roman" pitchFamily="18" charset="0"/>
                <a:cs typeface="Times New Roman" pitchFamily="18" charset="0"/>
              </a:rPr>
              <a:t>dân</a:t>
            </a:r>
            <a:r>
              <a:rPr lang="en-US" sz="3200" dirty="0" smtClean="0">
                <a:solidFill>
                  <a:srgbClr val="000000"/>
                </a:solidFill>
                <a:latin typeface="Times New Roman" pitchFamily="18" charset="0"/>
                <a:cs typeface="Times New Roman" pitchFamily="18" charset="0"/>
              </a:rPr>
              <a:t>.</a:t>
            </a:r>
            <a:endParaRPr lang="en-US" sz="3200" dirty="0">
              <a:solidFill>
                <a:srgbClr val="000000"/>
              </a:solidFill>
              <a:latin typeface="Times New Roman" pitchFamily="18" charset="0"/>
              <a:cs typeface="Times New Roman" pitchFamily="18" charset="0"/>
            </a:endParaRPr>
          </a:p>
        </p:txBody>
      </p:sp>
      <p:sp>
        <p:nvSpPr>
          <p:cNvPr id="12" name="TextBox 3"/>
          <p:cNvSpPr txBox="1">
            <a:spLocks noChangeArrowheads="1"/>
          </p:cNvSpPr>
          <p:nvPr/>
        </p:nvSpPr>
        <p:spPr bwMode="auto">
          <a:xfrm>
            <a:off x="-29359" y="1190625"/>
            <a:ext cx="915511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3200" b="1" dirty="0" smtClean="0">
                <a:solidFill>
                  <a:srgbClr val="FF0000"/>
                </a:solidFill>
                <a:latin typeface="Times New Roman" pitchFamily="18" charset="0"/>
                <a:cs typeface="Times New Roman" pitchFamily="18" charset="0"/>
              </a:rPr>
              <a:t>BÁC HỒ ĐỘC TUYÊN NGÔN ĐỘC LẬP</a:t>
            </a:r>
            <a:endParaRPr lang="en-US" sz="32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397842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endParaRPr lang="en-US" smtClean="0">
              <a:latin typeface="Times New Roman" pitchFamily="18" charset="0"/>
              <a:cs typeface="Times New Roman" pitchFamily="18" charset="0"/>
            </a:endParaRPr>
          </a:p>
        </p:txBody>
      </p:sp>
      <p:sp>
        <p:nvSpPr>
          <p:cNvPr id="6147" name="Rectangle 3"/>
          <p:cNvSpPr>
            <a:spLocks noGrp="1" noChangeArrowheads="1"/>
          </p:cNvSpPr>
          <p:nvPr>
            <p:ph idx="1"/>
          </p:nvPr>
        </p:nvSpPr>
        <p:spPr/>
        <p:txBody>
          <a:bodyPr/>
          <a:lstStyle/>
          <a:p>
            <a:pPr eaLnBrk="1" hangingPunct="1"/>
            <a:endParaRPr lang="en-US" smtClean="0">
              <a:latin typeface="Times New Roman" pitchFamily="18" charset="0"/>
              <a:cs typeface="Times New Roman" pitchFamily="18" charset="0"/>
            </a:endParaRPr>
          </a:p>
        </p:txBody>
      </p:sp>
      <p:pic>
        <p:nvPicPr>
          <p:cNvPr id="6148" name="Picture 5" descr="port_turq_bord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13" y="0"/>
            <a:ext cx="9155113" cy="686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9" name="Text Box 6"/>
          <p:cNvSpPr txBox="1">
            <a:spLocks noChangeArrowheads="1"/>
          </p:cNvSpPr>
          <p:nvPr/>
        </p:nvSpPr>
        <p:spPr bwMode="auto">
          <a:xfrm>
            <a:off x="914400" y="152400"/>
            <a:ext cx="7772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endParaRPr lang="en-US">
              <a:latin typeface="Times New Roman" pitchFamily="18" charset="0"/>
              <a:cs typeface="Times New Roman" pitchFamily="18" charset="0"/>
            </a:endParaRPr>
          </a:p>
        </p:txBody>
      </p:sp>
      <p:sp>
        <p:nvSpPr>
          <p:cNvPr id="6152" name="Rectangle 9"/>
          <p:cNvSpPr>
            <a:spLocks noChangeArrowheads="1"/>
          </p:cNvSpPr>
          <p:nvPr/>
        </p:nvSpPr>
        <p:spPr bwMode="auto">
          <a:xfrm>
            <a:off x="457200" y="1295400"/>
            <a:ext cx="82296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r>
              <a:rPr lang="en-US" sz="3200" b="1" dirty="0" smtClean="0">
                <a:solidFill>
                  <a:srgbClr val="0033CC"/>
                </a:solidFill>
                <a:latin typeface="Times New Roman" pitchFamily="18" charset="0"/>
                <a:cs typeface="Times New Roman" pitchFamily="18" charset="0"/>
              </a:rPr>
              <a:t>                     ÔN </a:t>
            </a:r>
            <a:r>
              <a:rPr lang="en-US" sz="3200" b="1" dirty="0">
                <a:solidFill>
                  <a:srgbClr val="0033CC"/>
                </a:solidFill>
                <a:latin typeface="Times New Roman" pitchFamily="18" charset="0"/>
                <a:cs typeface="Times New Roman" pitchFamily="18" charset="0"/>
              </a:rPr>
              <a:t>BÀI CŨ</a:t>
            </a:r>
          </a:p>
        </p:txBody>
      </p:sp>
      <p:sp>
        <p:nvSpPr>
          <p:cNvPr id="2" name="Rectangle 1"/>
          <p:cNvSpPr>
            <a:spLocks noChangeArrowheads="1"/>
          </p:cNvSpPr>
          <p:nvPr/>
        </p:nvSpPr>
        <p:spPr bwMode="auto">
          <a:xfrm>
            <a:off x="914400" y="2551113"/>
            <a:ext cx="739140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US" sz="3200" dirty="0" smtClean="0">
                <a:latin typeface="Times New Roman" pitchFamily="18" charset="0"/>
                <a:cs typeface="Times New Roman" pitchFamily="18" charset="0"/>
              </a:rPr>
              <a:t>    </a:t>
            </a:r>
            <a:r>
              <a:rPr lang="vi-VN" sz="3200" b="1" dirty="0" smtClean="0">
                <a:latin typeface="Times New Roman" pitchFamily="18" charset="0"/>
                <a:cs typeface="Times New Roman" pitchFamily="18" charset="0"/>
              </a:rPr>
              <a:t>Câu </a:t>
            </a:r>
            <a:r>
              <a:rPr lang="vi-VN" sz="3200" b="1" dirty="0">
                <a:latin typeface="Times New Roman" pitchFamily="18" charset="0"/>
                <a:cs typeface="Times New Roman" pitchFamily="18" charset="0"/>
              </a:rPr>
              <a:t>1:</a:t>
            </a:r>
            <a:r>
              <a:rPr lang="vi-VN" sz="3200" dirty="0">
                <a:latin typeface="Times New Roman" pitchFamily="18" charset="0"/>
                <a:cs typeface="Times New Roman" pitchFamily="18" charset="0"/>
              </a:rPr>
              <a:t> </a:t>
            </a:r>
            <a:r>
              <a:rPr lang="en-US" sz="3200" dirty="0" err="1" smtClean="0">
                <a:solidFill>
                  <a:srgbClr val="000000"/>
                </a:solidFill>
                <a:latin typeface="Times New Roman" pitchFamily="18" charset="0"/>
                <a:cs typeface="Times New Roman" pitchFamily="18" charset="0"/>
              </a:rPr>
              <a:t>Tại</a:t>
            </a:r>
            <a:r>
              <a:rPr lang="en-US" sz="3200" dirty="0" smtClean="0">
                <a:solidFill>
                  <a:srgbClr val="000000"/>
                </a:solidFill>
                <a:latin typeface="Times New Roman" pitchFamily="18" charset="0"/>
                <a:cs typeface="Times New Roman" pitchFamily="18" charset="0"/>
              </a:rPr>
              <a:t> </a:t>
            </a:r>
            <a:r>
              <a:rPr lang="en-US" sz="3200" dirty="0" err="1" smtClean="0">
                <a:solidFill>
                  <a:srgbClr val="000000"/>
                </a:solidFill>
                <a:latin typeface="Times New Roman" pitchFamily="18" charset="0"/>
                <a:cs typeface="Times New Roman" pitchFamily="18" charset="0"/>
              </a:rPr>
              <a:t>sao</a:t>
            </a:r>
            <a:r>
              <a:rPr lang="en-US" sz="3200" dirty="0" smtClean="0">
                <a:solidFill>
                  <a:srgbClr val="000000"/>
                </a:solidFill>
                <a:latin typeface="Times New Roman" pitchFamily="18" charset="0"/>
                <a:cs typeface="Times New Roman" pitchFamily="18" charset="0"/>
              </a:rPr>
              <a:t> </a:t>
            </a:r>
            <a:r>
              <a:rPr lang="en-US" sz="3200" dirty="0" err="1" smtClean="0">
                <a:solidFill>
                  <a:srgbClr val="000000"/>
                </a:solidFill>
                <a:latin typeface="Times New Roman" pitchFamily="18" charset="0"/>
                <a:cs typeface="Times New Roman" pitchFamily="18" charset="0"/>
              </a:rPr>
              <a:t>nói</a:t>
            </a:r>
            <a:r>
              <a:rPr lang="en-US" sz="3200" dirty="0" smtClean="0">
                <a:solidFill>
                  <a:srgbClr val="000000"/>
                </a:solidFill>
                <a:latin typeface="Times New Roman" pitchFamily="18" charset="0"/>
                <a:cs typeface="Times New Roman" pitchFamily="18" charset="0"/>
              </a:rPr>
              <a:t> </a:t>
            </a:r>
            <a:r>
              <a:rPr lang="en-US" sz="3200" dirty="0" err="1" smtClean="0">
                <a:solidFill>
                  <a:srgbClr val="000000"/>
                </a:solidFill>
                <a:latin typeface="Times New Roman" pitchFamily="18" charset="0"/>
                <a:cs typeface="Times New Roman" pitchFamily="18" charset="0"/>
              </a:rPr>
              <a:t>ngày</a:t>
            </a:r>
            <a:r>
              <a:rPr lang="en-US" sz="3200" dirty="0" smtClean="0">
                <a:solidFill>
                  <a:srgbClr val="000000"/>
                </a:solidFill>
                <a:latin typeface="Times New Roman" pitchFamily="18" charset="0"/>
                <a:cs typeface="Times New Roman" pitchFamily="18" charset="0"/>
              </a:rPr>
              <a:t> 19-8 </a:t>
            </a:r>
            <a:r>
              <a:rPr lang="en-US" sz="3200" dirty="0" err="1" smtClean="0">
                <a:solidFill>
                  <a:srgbClr val="000000"/>
                </a:solidFill>
                <a:latin typeface="Times New Roman" pitchFamily="18" charset="0"/>
                <a:cs typeface="Times New Roman" pitchFamily="18" charset="0"/>
              </a:rPr>
              <a:t>được</a:t>
            </a:r>
            <a:r>
              <a:rPr lang="en-US" sz="3200" dirty="0" smtClean="0">
                <a:solidFill>
                  <a:srgbClr val="000000"/>
                </a:solidFill>
                <a:latin typeface="Times New Roman" pitchFamily="18" charset="0"/>
                <a:cs typeface="Times New Roman" pitchFamily="18" charset="0"/>
              </a:rPr>
              <a:t> </a:t>
            </a:r>
            <a:r>
              <a:rPr lang="en-US" sz="3200" dirty="0" err="1" smtClean="0">
                <a:solidFill>
                  <a:srgbClr val="000000"/>
                </a:solidFill>
                <a:latin typeface="Times New Roman" pitchFamily="18" charset="0"/>
                <a:cs typeface="Times New Roman" pitchFamily="18" charset="0"/>
              </a:rPr>
              <a:t>chọn</a:t>
            </a:r>
            <a:r>
              <a:rPr lang="en-US" sz="3200" dirty="0" smtClean="0">
                <a:solidFill>
                  <a:srgbClr val="000000"/>
                </a:solidFill>
                <a:latin typeface="Times New Roman" pitchFamily="18" charset="0"/>
                <a:cs typeface="Times New Roman" pitchFamily="18" charset="0"/>
              </a:rPr>
              <a:t> </a:t>
            </a:r>
            <a:r>
              <a:rPr lang="en-US" sz="3200" dirty="0" err="1" smtClean="0">
                <a:solidFill>
                  <a:srgbClr val="000000"/>
                </a:solidFill>
                <a:latin typeface="Times New Roman" pitchFamily="18" charset="0"/>
                <a:cs typeface="Times New Roman" pitchFamily="18" charset="0"/>
              </a:rPr>
              <a:t>làm</a:t>
            </a:r>
            <a:r>
              <a:rPr lang="en-US" sz="3200" dirty="0" smtClean="0">
                <a:solidFill>
                  <a:srgbClr val="000000"/>
                </a:solidFill>
                <a:latin typeface="Times New Roman" pitchFamily="18" charset="0"/>
                <a:cs typeface="Times New Roman" pitchFamily="18" charset="0"/>
              </a:rPr>
              <a:t> </a:t>
            </a:r>
            <a:r>
              <a:rPr lang="en-US" sz="3200" dirty="0" err="1" smtClean="0">
                <a:solidFill>
                  <a:srgbClr val="000000"/>
                </a:solidFill>
                <a:latin typeface="Times New Roman" pitchFamily="18" charset="0"/>
                <a:cs typeface="Times New Roman" pitchFamily="18" charset="0"/>
              </a:rPr>
              <a:t>ngày</a:t>
            </a:r>
            <a:r>
              <a:rPr lang="en-US" sz="3200" dirty="0" smtClean="0">
                <a:solidFill>
                  <a:srgbClr val="000000"/>
                </a:solidFill>
                <a:latin typeface="Times New Roman" pitchFamily="18" charset="0"/>
                <a:cs typeface="Times New Roman" pitchFamily="18" charset="0"/>
              </a:rPr>
              <a:t> </a:t>
            </a:r>
            <a:r>
              <a:rPr lang="en-US" sz="3200" dirty="0" err="1" smtClean="0">
                <a:solidFill>
                  <a:srgbClr val="000000"/>
                </a:solidFill>
                <a:latin typeface="Times New Roman" pitchFamily="18" charset="0"/>
                <a:cs typeface="Times New Roman" pitchFamily="18" charset="0"/>
              </a:rPr>
              <a:t>kỉ</a:t>
            </a:r>
            <a:r>
              <a:rPr lang="en-US" sz="3200" dirty="0" smtClean="0">
                <a:solidFill>
                  <a:srgbClr val="000000"/>
                </a:solidFill>
                <a:latin typeface="Times New Roman" pitchFamily="18" charset="0"/>
                <a:cs typeface="Times New Roman" pitchFamily="18" charset="0"/>
              </a:rPr>
              <a:t> </a:t>
            </a:r>
            <a:r>
              <a:rPr lang="en-US" sz="3200" dirty="0" err="1" smtClean="0">
                <a:solidFill>
                  <a:srgbClr val="000000"/>
                </a:solidFill>
                <a:latin typeface="Times New Roman" pitchFamily="18" charset="0"/>
                <a:cs typeface="Times New Roman" pitchFamily="18" charset="0"/>
              </a:rPr>
              <a:t>niệm</a:t>
            </a:r>
            <a:r>
              <a:rPr lang="en-US" sz="3200" dirty="0" smtClean="0">
                <a:solidFill>
                  <a:srgbClr val="000000"/>
                </a:solidFill>
                <a:latin typeface="Times New Roman" pitchFamily="18" charset="0"/>
                <a:cs typeface="Times New Roman" pitchFamily="18" charset="0"/>
              </a:rPr>
              <a:t> </a:t>
            </a:r>
            <a:r>
              <a:rPr lang="en-US" sz="3200" dirty="0" err="1" smtClean="0">
                <a:solidFill>
                  <a:srgbClr val="000000"/>
                </a:solidFill>
                <a:latin typeface="Times New Roman" pitchFamily="18" charset="0"/>
                <a:cs typeface="Times New Roman" pitchFamily="18" charset="0"/>
              </a:rPr>
              <a:t>Cách</a:t>
            </a:r>
            <a:r>
              <a:rPr lang="en-US" sz="3200" dirty="0" smtClean="0">
                <a:solidFill>
                  <a:srgbClr val="000000"/>
                </a:solidFill>
                <a:latin typeface="Times New Roman" pitchFamily="18" charset="0"/>
                <a:cs typeface="Times New Roman" pitchFamily="18" charset="0"/>
              </a:rPr>
              <a:t> </a:t>
            </a:r>
            <a:r>
              <a:rPr lang="en-US" sz="3200" dirty="0" err="1" smtClean="0">
                <a:solidFill>
                  <a:srgbClr val="000000"/>
                </a:solidFill>
                <a:latin typeface="Times New Roman" pitchFamily="18" charset="0"/>
                <a:cs typeface="Times New Roman" pitchFamily="18" charset="0"/>
              </a:rPr>
              <a:t>mạng</a:t>
            </a:r>
            <a:r>
              <a:rPr lang="en-US" sz="3200" dirty="0" smtClean="0">
                <a:solidFill>
                  <a:srgbClr val="000000"/>
                </a:solidFill>
                <a:latin typeface="Times New Roman" pitchFamily="18" charset="0"/>
                <a:cs typeface="Times New Roman" pitchFamily="18" charset="0"/>
              </a:rPr>
              <a:t> </a:t>
            </a:r>
            <a:r>
              <a:rPr lang="en-US" sz="3200" dirty="0" err="1" smtClean="0">
                <a:solidFill>
                  <a:srgbClr val="000000"/>
                </a:solidFill>
                <a:latin typeface="Times New Roman" pitchFamily="18" charset="0"/>
                <a:cs typeface="Times New Roman" pitchFamily="18" charset="0"/>
              </a:rPr>
              <a:t>tháng</a:t>
            </a:r>
            <a:r>
              <a:rPr lang="en-US" sz="3200" dirty="0" smtClean="0">
                <a:solidFill>
                  <a:srgbClr val="000000"/>
                </a:solidFill>
                <a:latin typeface="Times New Roman" pitchFamily="18" charset="0"/>
                <a:cs typeface="Times New Roman" pitchFamily="18" charset="0"/>
              </a:rPr>
              <a:t> </a:t>
            </a:r>
            <a:r>
              <a:rPr lang="en-US" sz="3200" dirty="0" err="1" smtClean="0">
                <a:solidFill>
                  <a:srgbClr val="000000"/>
                </a:solidFill>
                <a:latin typeface="Times New Roman" pitchFamily="18" charset="0"/>
                <a:cs typeface="Times New Roman" pitchFamily="18" charset="0"/>
              </a:rPr>
              <a:t>Tám</a:t>
            </a:r>
            <a:r>
              <a:rPr lang="en-US" sz="3200" dirty="0" smtClean="0">
                <a:solidFill>
                  <a:srgbClr val="000000"/>
                </a:solidFill>
                <a:latin typeface="Times New Roman" pitchFamily="18" charset="0"/>
                <a:cs typeface="Times New Roman" pitchFamily="18" charset="0"/>
              </a:rPr>
              <a:t> </a:t>
            </a:r>
            <a:r>
              <a:rPr lang="en-US" sz="3200" dirty="0" err="1" smtClean="0">
                <a:solidFill>
                  <a:srgbClr val="000000"/>
                </a:solidFill>
                <a:latin typeface="Times New Roman" pitchFamily="18" charset="0"/>
                <a:cs typeface="Times New Roman" pitchFamily="18" charset="0"/>
              </a:rPr>
              <a:t>năm</a:t>
            </a:r>
            <a:r>
              <a:rPr lang="en-US" sz="3200" dirty="0" smtClean="0">
                <a:solidFill>
                  <a:srgbClr val="000000"/>
                </a:solidFill>
                <a:latin typeface="Times New Roman" pitchFamily="18" charset="0"/>
                <a:cs typeface="Times New Roman" pitchFamily="18" charset="0"/>
              </a:rPr>
              <a:t> 1945 ở </a:t>
            </a:r>
            <a:r>
              <a:rPr lang="en-US" sz="3200" dirty="0" err="1" smtClean="0">
                <a:solidFill>
                  <a:srgbClr val="000000"/>
                </a:solidFill>
                <a:latin typeface="Times New Roman" pitchFamily="18" charset="0"/>
                <a:cs typeface="Times New Roman" pitchFamily="18" charset="0"/>
              </a:rPr>
              <a:t>nước</a:t>
            </a:r>
            <a:r>
              <a:rPr lang="en-US" sz="3200" dirty="0" smtClean="0">
                <a:solidFill>
                  <a:srgbClr val="000000"/>
                </a:solidFill>
                <a:latin typeface="Times New Roman" pitchFamily="18" charset="0"/>
                <a:cs typeface="Times New Roman" pitchFamily="18" charset="0"/>
              </a:rPr>
              <a:t> </a:t>
            </a:r>
            <a:r>
              <a:rPr lang="en-US" sz="3200" dirty="0" err="1" smtClean="0">
                <a:solidFill>
                  <a:srgbClr val="000000"/>
                </a:solidFill>
                <a:latin typeface="Times New Roman" pitchFamily="18" charset="0"/>
                <a:cs typeface="Times New Roman" pitchFamily="18" charset="0"/>
              </a:rPr>
              <a:t>ta</a:t>
            </a:r>
            <a:r>
              <a:rPr lang="en-US" sz="3200" dirty="0" smtClean="0">
                <a:solidFill>
                  <a:srgbClr val="000000"/>
                </a:solidFill>
                <a:latin typeface="Times New Roman" pitchFamily="18" charset="0"/>
                <a:cs typeface="Times New Roman" pitchFamily="18" charset="0"/>
              </a:rPr>
              <a:t>?</a:t>
            </a:r>
          </a:p>
          <a:p>
            <a:pPr algn="just"/>
            <a:endParaRPr lang="vi-VN" sz="32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latin typeface="Times New Roman" pitchFamily="18" charset="0"/>
              <a:cs typeface="Times New Roman" pitchFamily="18"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380" y="0"/>
            <a:ext cx="9186379" cy="6041908"/>
          </a:xfrm>
          <a:prstGeom prst="rect">
            <a:avLst/>
          </a:prstGeom>
          <a:ln>
            <a:noFill/>
          </a:ln>
          <a:effectLst>
            <a:softEdge rad="112500"/>
          </a:effectLst>
        </p:spPr>
      </p:pic>
      <p:sp>
        <p:nvSpPr>
          <p:cNvPr id="5" name="Rectangle 4"/>
          <p:cNvSpPr/>
          <p:nvPr/>
        </p:nvSpPr>
        <p:spPr>
          <a:xfrm>
            <a:off x="-27904" y="6041908"/>
            <a:ext cx="8610600" cy="830997"/>
          </a:xfrm>
          <a:prstGeom prst="rect">
            <a:avLst/>
          </a:prstGeom>
        </p:spPr>
        <p:txBody>
          <a:bodyPr wrap="square">
            <a:spAutoFit/>
          </a:bodyPr>
          <a:lstStyle/>
          <a:p>
            <a:pPr algn="ct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Bác</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Hồ</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đang</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đứng</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trên</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lễ</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đài</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cùng</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các</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thành</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viên</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trong</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Chính</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phủ</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lâm</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thời</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chào</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nhân</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dân</a:t>
            </a:r>
            <a:r>
              <a:rPr lang="en-US" sz="2400" b="1" dirty="0" smtClean="0">
                <a:solidFill>
                  <a:srgbClr val="FF0000"/>
                </a:solidFill>
                <a:latin typeface="Times New Roman" pitchFamily="18" charset="0"/>
                <a:cs typeface="Times New Roman" pitchFamily="18" charset="0"/>
              </a:rPr>
              <a:t>.</a:t>
            </a:r>
            <a:endParaRPr lang="en-US" sz="24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861638409"/>
      </p:ext>
    </p:extLst>
  </p:cSld>
  <p:clrMapOvr>
    <a:masterClrMapping/>
  </p:clrMapOvr>
  <p:transition spd="slow">
    <p:randomBar dir="ver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latin typeface="Times New Roman" pitchFamily="18" charset="0"/>
              <a:cs typeface="Times New Roman" pitchFamily="18"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096000"/>
          </a:xfrm>
        </p:spPr>
      </p:pic>
      <p:sp>
        <p:nvSpPr>
          <p:cNvPr id="5" name="Rectangle 4"/>
          <p:cNvSpPr/>
          <p:nvPr/>
        </p:nvSpPr>
        <p:spPr>
          <a:xfrm>
            <a:off x="2057400" y="6134637"/>
            <a:ext cx="5162632" cy="523220"/>
          </a:xfrm>
          <a:prstGeom prst="rect">
            <a:avLst/>
          </a:prstGeom>
        </p:spPr>
        <p:txBody>
          <a:bodyPr wrap="none">
            <a:spAutoFit/>
          </a:bodyPr>
          <a:lstStyle/>
          <a:p>
            <a:r>
              <a:rPr lang="en-US" sz="2800" dirty="0" smtClean="0">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Bác</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Hồ</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đọc</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Tuyên</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ngôn</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Độc</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lập</a:t>
            </a:r>
            <a:endParaRPr lang="en-US" sz="28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08400860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latin typeface="Times New Roman" pitchFamily="18" charset="0"/>
              <a:cs typeface="Times New Roman" pitchFamily="18" charset="0"/>
            </a:endParaRPr>
          </a:p>
        </p:txBody>
      </p:sp>
      <p:pic>
        <p:nvPicPr>
          <p:cNvPr id="542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0960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074" y="5918798"/>
            <a:ext cx="9144000" cy="954107"/>
          </a:xfrm>
          <a:prstGeom prst="rect">
            <a:avLst/>
          </a:prstGeom>
        </p:spPr>
        <p:txBody>
          <a:bodyPr wrap="square">
            <a:spAutoFit/>
          </a:bodyPr>
          <a:lstStyle/>
          <a:p>
            <a:pPr algn="ctr" eaLnBrk="0" hangingPunct="0">
              <a:spcBef>
                <a:spcPct val="50000"/>
              </a:spcBef>
            </a:pPr>
            <a:r>
              <a:rPr lang="en-US" sz="2800" dirty="0" err="1" smtClean="0">
                <a:latin typeface="Times New Roman" pitchFamily="18" charset="0"/>
                <a:cs typeface="Times New Roman" pitchFamily="18" charset="0"/>
              </a:rPr>
              <a:t>Các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Thành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viên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của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Chính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phủ</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lâm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thời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ra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mắt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và</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tuyên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thệ</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trước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đồng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bào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quốc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dân</a:t>
            </a:r>
            <a:r>
              <a:rPr lang="en-US" sz="2800"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350776374"/>
      </p:ext>
    </p:extLst>
  </p:cSld>
  <p:clrMapOvr>
    <a:masterClrMapping/>
  </p:clrMapOvr>
  <p:transition spd="slow">
    <p:cove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endParaRPr lang="en-US" smtClean="0">
              <a:latin typeface="Times New Roman" pitchFamily="18" charset="0"/>
              <a:cs typeface="Times New Roman" pitchFamily="18" charset="0"/>
            </a:endParaRPr>
          </a:p>
        </p:txBody>
      </p:sp>
      <p:sp>
        <p:nvSpPr>
          <p:cNvPr id="12291" name="Rectangle 3"/>
          <p:cNvSpPr>
            <a:spLocks noGrp="1" noChangeArrowheads="1"/>
          </p:cNvSpPr>
          <p:nvPr>
            <p:ph idx="1"/>
          </p:nvPr>
        </p:nvSpPr>
        <p:spPr/>
        <p:txBody>
          <a:bodyPr/>
          <a:lstStyle/>
          <a:p>
            <a:pPr eaLnBrk="1" hangingPunct="1"/>
            <a:endParaRPr lang="en-US" smtClean="0">
              <a:latin typeface="Times New Roman" pitchFamily="18" charset="0"/>
              <a:cs typeface="Times New Roman" pitchFamily="18" charset="0"/>
            </a:endParaRPr>
          </a:p>
        </p:txBody>
      </p:sp>
      <p:pic>
        <p:nvPicPr>
          <p:cNvPr id="12292" name="Picture 5" descr="port_turq_bord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13" y="-11113"/>
            <a:ext cx="9155113" cy="686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3" name="Text Box 6"/>
          <p:cNvSpPr txBox="1">
            <a:spLocks noChangeArrowheads="1"/>
          </p:cNvSpPr>
          <p:nvPr/>
        </p:nvSpPr>
        <p:spPr bwMode="auto">
          <a:xfrm>
            <a:off x="914400" y="152400"/>
            <a:ext cx="7772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endParaRPr lang="en-US">
              <a:latin typeface="Times New Roman" pitchFamily="18" charset="0"/>
              <a:cs typeface="Times New Roman" pitchFamily="18" charset="0"/>
            </a:endParaRPr>
          </a:p>
        </p:txBody>
      </p:sp>
      <p:sp>
        <p:nvSpPr>
          <p:cNvPr id="12297" name="TextBox 1"/>
          <p:cNvSpPr txBox="1">
            <a:spLocks noChangeArrowheads="1"/>
          </p:cNvSpPr>
          <p:nvPr/>
        </p:nvSpPr>
        <p:spPr bwMode="auto">
          <a:xfrm>
            <a:off x="1066800" y="2362200"/>
            <a:ext cx="7467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atin typeface="Times New Roman" pitchFamily="18" charset="0"/>
              <a:cs typeface="Times New Roman" pitchFamily="18" charset="0"/>
            </a:endParaRPr>
          </a:p>
        </p:txBody>
      </p:sp>
      <p:sp>
        <p:nvSpPr>
          <p:cNvPr id="12298" name="Rectangle 2"/>
          <p:cNvSpPr>
            <a:spLocks noChangeArrowheads="1"/>
          </p:cNvSpPr>
          <p:nvPr/>
        </p:nvSpPr>
        <p:spPr bwMode="auto">
          <a:xfrm>
            <a:off x="914400" y="1981200"/>
            <a:ext cx="76200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spcBef>
                <a:spcPct val="50000"/>
              </a:spcBef>
            </a:pPr>
            <a:r>
              <a:rPr lang="en-US" sz="3200" b="1" dirty="0" err="1">
                <a:latin typeface="Times New Roman" pitchFamily="18" charset="0"/>
                <a:cs typeface="Times New Roman" pitchFamily="18" charset="0"/>
                <a:sym typeface="Wingdings" pitchFamily="2" charset="2"/>
              </a:rPr>
              <a:t>Câu</a:t>
            </a:r>
            <a:r>
              <a:rPr lang="en-US" sz="3200" b="1" dirty="0">
                <a:latin typeface="Times New Roman" pitchFamily="18" charset="0"/>
                <a:cs typeface="Times New Roman" pitchFamily="18" charset="0"/>
                <a:sym typeface="Wingdings" pitchFamily="2" charset="2"/>
              </a:rPr>
              <a:t> </a:t>
            </a:r>
            <a:r>
              <a:rPr lang="en-US" sz="3200" b="1" dirty="0" smtClean="0">
                <a:latin typeface="Times New Roman" pitchFamily="18" charset="0"/>
                <a:cs typeface="Times New Roman" pitchFamily="18" charset="0"/>
                <a:sym typeface="Wingdings" pitchFamily="2" charset="2"/>
              </a:rPr>
              <a:t>3: </a:t>
            </a:r>
            <a:r>
              <a:rPr lang="en-US" sz="3200" dirty="0" err="1" smtClean="0">
                <a:latin typeface="Times New Roman" pitchFamily="18" charset="0"/>
                <a:cs typeface="Times New Roman" pitchFamily="18" charset="0"/>
              </a:rPr>
              <a:t>Buổi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lễ</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kết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thúc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ra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sao</a:t>
            </a:r>
            <a:r>
              <a:rPr lang="en-US" sz="3200" dirty="0" smtClean="0">
                <a:latin typeface="Times New Roman" pitchFamily="18" charset="0"/>
                <a:cs typeface="Times New Roman" pitchFamily="18" charset="0"/>
              </a:rPr>
              <a:t>?</a:t>
            </a:r>
            <a:endParaRPr lang="en-US" sz="3200" dirty="0" smtClean="0">
              <a:solidFill>
                <a:srgbClr val="0000FF"/>
              </a:solidFill>
              <a:latin typeface="Times New Roman" pitchFamily="18" charset="0"/>
              <a:cs typeface="Times New Roman" pitchFamily="18" charset="0"/>
            </a:endParaRPr>
          </a:p>
          <a:p>
            <a:pPr algn="just">
              <a:spcBef>
                <a:spcPct val="50000"/>
              </a:spcBef>
            </a:pPr>
            <a:endParaRPr lang="vi-VN" sz="3200" dirty="0">
              <a:latin typeface="Times New Roman" pitchFamily="18" charset="0"/>
              <a:cs typeface="Times New Roman" pitchFamily="18" charset="0"/>
            </a:endParaRPr>
          </a:p>
        </p:txBody>
      </p:sp>
      <p:sp>
        <p:nvSpPr>
          <p:cNvPr id="6" name="Rectangle 5"/>
          <p:cNvSpPr/>
          <p:nvPr/>
        </p:nvSpPr>
        <p:spPr>
          <a:xfrm>
            <a:off x="930639" y="3200400"/>
            <a:ext cx="7772400" cy="2554545"/>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eaLnBrk="0" hangingPunct="0">
              <a:spcBef>
                <a:spcPct val="50000"/>
              </a:spcBef>
            </a:pPr>
            <a:r>
              <a:rPr lang="en-US" sz="3200" b="1">
                <a:latin typeface="Times New Roman" pitchFamily="18" charset="0"/>
                <a:cs typeface="Times New Roman" pitchFamily="18" charset="0"/>
                <a:sym typeface="Wingdings" pitchFamily="2" charset="2"/>
              </a:rPr>
              <a:t> </a:t>
            </a:r>
            <a:r>
              <a:rPr lang="en-US" sz="3200" smtClean="0">
                <a:solidFill>
                  <a:srgbClr val="000000"/>
                </a:solidFill>
                <a:latin typeface="Times New Roman" pitchFamily="18" charset="0"/>
                <a:cs typeface="Times New Roman" pitchFamily="18" charset="0"/>
              </a:rPr>
              <a:t>Đến chiều buổi lễ kết thúc nhưng giọng nói của Bác Hồ và những lời khẳng định trong bản Tuyên ngôn Độc lập còn vọng mãi trong mỗi người dân Việt Nam.</a:t>
            </a:r>
          </a:p>
          <a:p>
            <a:pPr eaLnBrk="0" hangingPunct="0"/>
            <a:endParaRPr lang="en-US" sz="3200">
              <a:solidFill>
                <a:srgbClr val="000000"/>
              </a:solidFill>
              <a:latin typeface="Times New Roman" pitchFamily="18" charset="0"/>
              <a:cs typeface="Times New Roman" pitchFamily="18" charset="0"/>
            </a:endParaRPr>
          </a:p>
        </p:txBody>
      </p:sp>
      <p:sp>
        <p:nvSpPr>
          <p:cNvPr id="12" name="TextBox 3"/>
          <p:cNvSpPr txBox="1">
            <a:spLocks noChangeArrowheads="1"/>
          </p:cNvSpPr>
          <p:nvPr/>
        </p:nvSpPr>
        <p:spPr bwMode="auto">
          <a:xfrm>
            <a:off x="-29359" y="685800"/>
            <a:ext cx="915511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3200" b="1" dirty="0" smtClean="0">
                <a:solidFill>
                  <a:srgbClr val="FF0000"/>
                </a:solidFill>
                <a:latin typeface="Times New Roman" pitchFamily="18" charset="0"/>
                <a:cs typeface="Times New Roman" pitchFamily="18" charset="0"/>
              </a:rPr>
              <a:t>BÁC HỒ ĐỘC TUYÊN NGÔN ĐỘC LẬP</a:t>
            </a:r>
            <a:endParaRPr lang="en-US" sz="32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25219542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idx="1"/>
          </p:nvPr>
        </p:nvSpPr>
        <p:spPr/>
        <p:txBody>
          <a:bodyPr/>
          <a:lstStyle/>
          <a:p>
            <a:pPr eaLnBrk="1" hangingPunct="1"/>
            <a:endParaRPr lang="en-US" smtClean="0">
              <a:latin typeface="Times New Roman" pitchFamily="18" charset="0"/>
              <a:cs typeface="Times New Roman" pitchFamily="18" charset="0"/>
            </a:endParaRPr>
          </a:p>
        </p:txBody>
      </p:sp>
      <p:pic>
        <p:nvPicPr>
          <p:cNvPr id="12292" name="Picture 5" descr="port_turq_bord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13" y="-11113"/>
            <a:ext cx="9155113" cy="686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3" name="Text Box 6"/>
          <p:cNvSpPr txBox="1">
            <a:spLocks noChangeArrowheads="1"/>
          </p:cNvSpPr>
          <p:nvPr/>
        </p:nvSpPr>
        <p:spPr bwMode="auto">
          <a:xfrm>
            <a:off x="914400" y="152400"/>
            <a:ext cx="7772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endParaRPr lang="en-US">
              <a:latin typeface="Times New Roman" pitchFamily="18" charset="0"/>
              <a:cs typeface="Times New Roman" pitchFamily="18" charset="0"/>
            </a:endParaRPr>
          </a:p>
        </p:txBody>
      </p:sp>
      <p:sp>
        <p:nvSpPr>
          <p:cNvPr id="12297" name="TextBox 1"/>
          <p:cNvSpPr txBox="1">
            <a:spLocks noChangeArrowheads="1"/>
          </p:cNvSpPr>
          <p:nvPr/>
        </p:nvSpPr>
        <p:spPr bwMode="auto">
          <a:xfrm>
            <a:off x="1066800" y="2362200"/>
            <a:ext cx="7467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atin typeface="Times New Roman" pitchFamily="18" charset="0"/>
              <a:cs typeface="Times New Roman" pitchFamily="18" charset="0"/>
            </a:endParaRPr>
          </a:p>
        </p:txBody>
      </p:sp>
      <p:sp>
        <p:nvSpPr>
          <p:cNvPr id="12298" name="Rectangle 2"/>
          <p:cNvSpPr>
            <a:spLocks noChangeArrowheads="1"/>
          </p:cNvSpPr>
          <p:nvPr/>
        </p:nvSpPr>
        <p:spPr bwMode="auto">
          <a:xfrm>
            <a:off x="1066800" y="2170093"/>
            <a:ext cx="76200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spcBef>
                <a:spcPct val="50000"/>
              </a:spcBef>
            </a:pPr>
            <a:r>
              <a:rPr lang="en-US" sz="2800" dirty="0" smtClean="0">
                <a:latin typeface="Times New Roman" pitchFamily="18" charset="0"/>
                <a:cs typeface="Times New Roman" pitchFamily="18" charset="0"/>
              </a:rPr>
              <a:t>     </a:t>
            </a:r>
            <a:r>
              <a:rPr lang="en-US" sz="2800" dirty="0" err="1" smtClean="0">
                <a:solidFill>
                  <a:srgbClr val="0070C0"/>
                </a:solidFill>
                <a:latin typeface="Times New Roman" pitchFamily="18" charset="0"/>
                <a:cs typeface="Times New Roman" pitchFamily="18" charset="0"/>
              </a:rPr>
              <a:t>Cuối</a:t>
            </a:r>
            <a:r>
              <a:rPr lang="en-US" sz="2800" dirty="0" smtClean="0">
                <a:solidFill>
                  <a:srgbClr val="0070C0"/>
                </a:solidFill>
                <a:latin typeface="Times New Roman" pitchFamily="18" charset="0"/>
                <a:cs typeface="Times New Roman" pitchFamily="18" charset="0"/>
              </a:rPr>
              <a:t> </a:t>
            </a:r>
            <a:r>
              <a:rPr lang="en-US" sz="2800" dirty="0" err="1" smtClean="0">
                <a:solidFill>
                  <a:srgbClr val="0070C0"/>
                </a:solidFill>
                <a:latin typeface="Times New Roman" pitchFamily="18" charset="0"/>
                <a:cs typeface="Times New Roman" pitchFamily="18" charset="0"/>
              </a:rPr>
              <a:t>bản</a:t>
            </a:r>
            <a:r>
              <a:rPr lang="en-US" sz="2800" dirty="0" smtClean="0">
                <a:solidFill>
                  <a:srgbClr val="0070C0"/>
                </a:solidFill>
                <a:latin typeface="Times New Roman" pitchFamily="18" charset="0"/>
                <a:cs typeface="Times New Roman" pitchFamily="18" charset="0"/>
              </a:rPr>
              <a:t> </a:t>
            </a:r>
            <a:r>
              <a:rPr lang="en-US" sz="2800" dirty="0" err="1" smtClean="0">
                <a:solidFill>
                  <a:srgbClr val="0070C0"/>
                </a:solidFill>
                <a:latin typeface="Times New Roman" pitchFamily="18" charset="0"/>
                <a:cs typeface="Times New Roman" pitchFamily="18" charset="0"/>
              </a:rPr>
              <a:t>tuyên</a:t>
            </a:r>
            <a:r>
              <a:rPr lang="en-US" sz="2800" dirty="0" smtClean="0">
                <a:solidFill>
                  <a:srgbClr val="0070C0"/>
                </a:solidFill>
                <a:latin typeface="Times New Roman" pitchFamily="18" charset="0"/>
                <a:cs typeface="Times New Roman" pitchFamily="18" charset="0"/>
              </a:rPr>
              <a:t> </a:t>
            </a:r>
            <a:r>
              <a:rPr lang="en-US" sz="2800" dirty="0" err="1" smtClean="0">
                <a:solidFill>
                  <a:srgbClr val="0070C0"/>
                </a:solidFill>
                <a:latin typeface="Times New Roman" pitchFamily="18" charset="0"/>
                <a:cs typeface="Times New Roman" pitchFamily="18" charset="0"/>
              </a:rPr>
              <a:t>ngôn</a:t>
            </a:r>
            <a:r>
              <a:rPr lang="en-US" sz="2800" dirty="0" smtClean="0">
                <a:solidFill>
                  <a:srgbClr val="0070C0"/>
                </a:solidFill>
                <a:latin typeface="Times New Roman" pitchFamily="18" charset="0"/>
                <a:cs typeface="Times New Roman" pitchFamily="18" charset="0"/>
              </a:rPr>
              <a:t> </a:t>
            </a:r>
            <a:r>
              <a:rPr lang="en-US" sz="2800" dirty="0" err="1" smtClean="0">
                <a:solidFill>
                  <a:srgbClr val="0070C0"/>
                </a:solidFill>
                <a:latin typeface="Times New Roman" pitchFamily="18" charset="0"/>
                <a:cs typeface="Times New Roman" pitchFamily="18" charset="0"/>
              </a:rPr>
              <a:t>độc</a:t>
            </a:r>
            <a:r>
              <a:rPr lang="en-US" sz="2800" dirty="0" smtClean="0">
                <a:solidFill>
                  <a:srgbClr val="0070C0"/>
                </a:solidFill>
                <a:latin typeface="Times New Roman" pitchFamily="18" charset="0"/>
                <a:cs typeface="Times New Roman" pitchFamily="18" charset="0"/>
              </a:rPr>
              <a:t> </a:t>
            </a:r>
            <a:r>
              <a:rPr lang="en-US" sz="2800" dirty="0" err="1" smtClean="0">
                <a:solidFill>
                  <a:srgbClr val="0070C0"/>
                </a:solidFill>
                <a:latin typeface="Times New Roman" pitchFamily="18" charset="0"/>
                <a:cs typeface="Times New Roman" pitchFamily="18" charset="0"/>
              </a:rPr>
              <a:t>lập</a:t>
            </a:r>
            <a:r>
              <a:rPr lang="en-US" sz="2800" dirty="0" smtClean="0">
                <a:solidFill>
                  <a:srgbClr val="0070C0"/>
                </a:solidFill>
                <a:latin typeface="Times New Roman" pitchFamily="18" charset="0"/>
                <a:cs typeface="Times New Roman" pitchFamily="18" charset="0"/>
              </a:rPr>
              <a:t> </a:t>
            </a:r>
            <a:r>
              <a:rPr lang="en-US" sz="2800" dirty="0" err="1" smtClean="0">
                <a:solidFill>
                  <a:srgbClr val="0070C0"/>
                </a:solidFill>
                <a:latin typeface="Times New Roman" pitchFamily="18" charset="0"/>
                <a:cs typeface="Times New Roman" pitchFamily="18" charset="0"/>
              </a:rPr>
              <a:t>Bác</a:t>
            </a:r>
            <a:r>
              <a:rPr lang="en-US" sz="2800" dirty="0" smtClean="0">
                <a:solidFill>
                  <a:srgbClr val="0070C0"/>
                </a:solidFill>
                <a:latin typeface="Times New Roman" pitchFamily="18" charset="0"/>
                <a:cs typeface="Times New Roman" pitchFamily="18" charset="0"/>
              </a:rPr>
              <a:t> </a:t>
            </a:r>
            <a:r>
              <a:rPr lang="en-US" sz="2800" dirty="0" err="1" smtClean="0">
                <a:solidFill>
                  <a:srgbClr val="0070C0"/>
                </a:solidFill>
                <a:latin typeface="Times New Roman" pitchFamily="18" charset="0"/>
                <a:cs typeface="Times New Roman" pitchFamily="18" charset="0"/>
              </a:rPr>
              <a:t>Hồ</a:t>
            </a:r>
            <a:r>
              <a:rPr lang="en-US" sz="2800" dirty="0" smtClean="0">
                <a:solidFill>
                  <a:srgbClr val="0070C0"/>
                </a:solidFill>
                <a:latin typeface="Times New Roman" pitchFamily="18" charset="0"/>
                <a:cs typeface="Times New Roman" pitchFamily="18" charset="0"/>
              </a:rPr>
              <a:t> </a:t>
            </a:r>
            <a:r>
              <a:rPr lang="en-US" sz="2800" dirty="0" err="1" smtClean="0">
                <a:solidFill>
                  <a:srgbClr val="0070C0"/>
                </a:solidFill>
                <a:latin typeface="Times New Roman" pitchFamily="18" charset="0"/>
                <a:cs typeface="Times New Roman" pitchFamily="18" charset="0"/>
              </a:rPr>
              <a:t>thay</a:t>
            </a:r>
            <a:r>
              <a:rPr lang="en-US" sz="2800" dirty="0" smtClean="0">
                <a:solidFill>
                  <a:srgbClr val="0070C0"/>
                </a:solidFill>
                <a:latin typeface="Times New Roman" pitchFamily="18" charset="0"/>
                <a:cs typeface="Times New Roman" pitchFamily="18" charset="0"/>
              </a:rPr>
              <a:t> </a:t>
            </a:r>
            <a:r>
              <a:rPr lang="en-US" sz="2800" dirty="0" err="1" smtClean="0">
                <a:solidFill>
                  <a:srgbClr val="0070C0"/>
                </a:solidFill>
                <a:latin typeface="Times New Roman" pitchFamily="18" charset="0"/>
                <a:cs typeface="Times New Roman" pitchFamily="18" charset="0"/>
              </a:rPr>
              <a:t>mặt</a:t>
            </a:r>
            <a:r>
              <a:rPr lang="en-US" sz="2800" dirty="0" smtClean="0">
                <a:solidFill>
                  <a:srgbClr val="0070C0"/>
                </a:solidFill>
                <a:latin typeface="Times New Roman" pitchFamily="18" charset="0"/>
                <a:cs typeface="Times New Roman" pitchFamily="18" charset="0"/>
              </a:rPr>
              <a:t> </a:t>
            </a:r>
            <a:r>
              <a:rPr lang="en-US" sz="2800" dirty="0" err="1" smtClean="0">
                <a:solidFill>
                  <a:srgbClr val="0070C0"/>
                </a:solidFill>
                <a:latin typeface="Times New Roman" pitchFamily="18" charset="0"/>
                <a:cs typeface="Times New Roman" pitchFamily="18" charset="0"/>
              </a:rPr>
              <a:t>nhân</a:t>
            </a:r>
            <a:r>
              <a:rPr lang="en-US" sz="2800" dirty="0" smtClean="0">
                <a:solidFill>
                  <a:srgbClr val="0070C0"/>
                </a:solidFill>
                <a:latin typeface="Times New Roman" pitchFamily="18" charset="0"/>
                <a:cs typeface="Times New Roman" pitchFamily="18" charset="0"/>
              </a:rPr>
              <a:t> </a:t>
            </a:r>
            <a:r>
              <a:rPr lang="en-US" sz="2800" dirty="0" err="1" smtClean="0">
                <a:solidFill>
                  <a:srgbClr val="0070C0"/>
                </a:solidFill>
                <a:latin typeface="Times New Roman" pitchFamily="18" charset="0"/>
                <a:cs typeface="Times New Roman" pitchFamily="18" charset="0"/>
              </a:rPr>
              <a:t>dân</a:t>
            </a:r>
            <a:r>
              <a:rPr lang="en-US" sz="2800" dirty="0" smtClean="0">
                <a:solidFill>
                  <a:srgbClr val="0070C0"/>
                </a:solidFill>
                <a:latin typeface="Times New Roman" pitchFamily="18" charset="0"/>
                <a:cs typeface="Times New Roman" pitchFamily="18" charset="0"/>
              </a:rPr>
              <a:t> </a:t>
            </a:r>
            <a:r>
              <a:rPr lang="en-US" sz="2800" dirty="0" err="1" smtClean="0">
                <a:solidFill>
                  <a:srgbClr val="0070C0"/>
                </a:solidFill>
                <a:latin typeface="Times New Roman" pitchFamily="18" charset="0"/>
                <a:cs typeface="Times New Roman" pitchFamily="18" charset="0"/>
              </a:rPr>
              <a:t>Việt</a:t>
            </a:r>
            <a:r>
              <a:rPr lang="en-US" sz="2800" dirty="0" smtClean="0">
                <a:solidFill>
                  <a:srgbClr val="0070C0"/>
                </a:solidFill>
                <a:latin typeface="Times New Roman" pitchFamily="18" charset="0"/>
                <a:cs typeface="Times New Roman" pitchFamily="18" charset="0"/>
              </a:rPr>
              <a:t> Nam </a:t>
            </a:r>
            <a:r>
              <a:rPr lang="en-US" sz="2800" dirty="0" err="1" smtClean="0">
                <a:solidFill>
                  <a:srgbClr val="0070C0"/>
                </a:solidFill>
                <a:latin typeface="Times New Roman" pitchFamily="18" charset="0"/>
                <a:cs typeface="Times New Roman" pitchFamily="18" charset="0"/>
              </a:rPr>
              <a:t>khẳng</a:t>
            </a:r>
            <a:r>
              <a:rPr lang="en-US" sz="2800" dirty="0" smtClean="0">
                <a:solidFill>
                  <a:srgbClr val="0070C0"/>
                </a:solidFill>
                <a:latin typeface="Times New Roman" pitchFamily="18" charset="0"/>
                <a:cs typeface="Times New Roman" pitchFamily="18" charset="0"/>
              </a:rPr>
              <a:t> </a:t>
            </a:r>
            <a:r>
              <a:rPr lang="en-US" sz="2800" dirty="0" err="1" smtClean="0">
                <a:solidFill>
                  <a:srgbClr val="0070C0"/>
                </a:solidFill>
                <a:latin typeface="Times New Roman" pitchFamily="18" charset="0"/>
                <a:cs typeface="Times New Roman" pitchFamily="18" charset="0"/>
              </a:rPr>
              <a:t>định</a:t>
            </a:r>
            <a:r>
              <a:rPr lang="en-US" sz="2800" dirty="0" smtClean="0">
                <a:solidFill>
                  <a:srgbClr val="0070C0"/>
                </a:solidFill>
                <a:latin typeface="Times New Roman" pitchFamily="18" charset="0"/>
                <a:cs typeface="Times New Roman" pitchFamily="18" charset="0"/>
              </a:rPr>
              <a:t> </a:t>
            </a:r>
            <a:r>
              <a:rPr lang="en-US" sz="2800" dirty="0" err="1" smtClean="0">
                <a:solidFill>
                  <a:srgbClr val="0070C0"/>
                </a:solidFill>
                <a:latin typeface="Times New Roman" pitchFamily="18" charset="0"/>
                <a:cs typeface="Times New Roman" pitchFamily="18" charset="0"/>
              </a:rPr>
              <a:t>điều</a:t>
            </a:r>
            <a:r>
              <a:rPr lang="en-US" sz="2800" dirty="0" smtClean="0">
                <a:solidFill>
                  <a:srgbClr val="0070C0"/>
                </a:solidFill>
                <a:latin typeface="Times New Roman" pitchFamily="18" charset="0"/>
                <a:cs typeface="Times New Roman" pitchFamily="18" charset="0"/>
              </a:rPr>
              <a:t> </a:t>
            </a:r>
            <a:r>
              <a:rPr lang="en-US" sz="2800" dirty="0" err="1" smtClean="0">
                <a:solidFill>
                  <a:srgbClr val="0070C0"/>
                </a:solidFill>
                <a:latin typeface="Times New Roman" pitchFamily="18" charset="0"/>
                <a:cs typeface="Times New Roman" pitchFamily="18" charset="0"/>
              </a:rPr>
              <a:t>gì</a:t>
            </a:r>
            <a:r>
              <a:rPr lang="en-US" sz="2800" dirty="0" smtClean="0">
                <a:solidFill>
                  <a:srgbClr val="0070C0"/>
                </a:solidFill>
                <a:latin typeface="Times New Roman" pitchFamily="18" charset="0"/>
                <a:cs typeface="Times New Roman" pitchFamily="18" charset="0"/>
              </a:rPr>
              <a:t> ?</a:t>
            </a:r>
            <a:endParaRPr lang="vi-VN" sz="2800" dirty="0">
              <a:solidFill>
                <a:srgbClr val="0070C0"/>
              </a:solidFill>
              <a:latin typeface="Times New Roman" pitchFamily="18" charset="0"/>
              <a:cs typeface="Times New Roman" pitchFamily="18" charset="0"/>
            </a:endParaRPr>
          </a:p>
        </p:txBody>
      </p:sp>
      <p:sp>
        <p:nvSpPr>
          <p:cNvPr id="12" name="TextBox 3"/>
          <p:cNvSpPr txBox="1">
            <a:spLocks noChangeArrowheads="1"/>
          </p:cNvSpPr>
          <p:nvPr/>
        </p:nvSpPr>
        <p:spPr bwMode="auto">
          <a:xfrm>
            <a:off x="-29359" y="1190625"/>
            <a:ext cx="915511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3200" b="1" dirty="0" smtClean="0">
                <a:solidFill>
                  <a:srgbClr val="FF0000"/>
                </a:solidFill>
                <a:latin typeface="Times New Roman" pitchFamily="18" charset="0"/>
                <a:cs typeface="Times New Roman" pitchFamily="18" charset="0"/>
              </a:rPr>
              <a:t>BÁC HỒ ĐỘC TUYÊN NGÔN ĐỘC LẬP</a:t>
            </a:r>
            <a:endParaRPr lang="en-US" sz="3200" b="1" dirty="0">
              <a:solidFill>
                <a:srgbClr val="FF0000"/>
              </a:solidFill>
              <a:latin typeface="Times New Roman" pitchFamily="18" charset="0"/>
              <a:cs typeface="Times New Roman" pitchFamily="18" charset="0"/>
            </a:endParaRPr>
          </a:p>
        </p:txBody>
      </p:sp>
      <p:sp>
        <p:nvSpPr>
          <p:cNvPr id="2" name="Rectangle 1"/>
          <p:cNvSpPr/>
          <p:nvPr/>
        </p:nvSpPr>
        <p:spPr>
          <a:xfrm>
            <a:off x="799981" y="1767663"/>
            <a:ext cx="800219" cy="830997"/>
          </a:xfrm>
          <a:prstGeom prst="rect">
            <a:avLst/>
          </a:prstGeom>
          <a:scene3d>
            <a:camera prst="perspectiveHeroicExtremeLeftFacing"/>
            <a:lightRig rig="threePt" dir="t"/>
          </a:scene3d>
        </p:spPr>
        <p:style>
          <a:lnRef idx="1">
            <a:schemeClr val="accent5"/>
          </a:lnRef>
          <a:fillRef idx="3">
            <a:schemeClr val="accent5"/>
          </a:fillRef>
          <a:effectRef idx="2">
            <a:schemeClr val="accent5"/>
          </a:effectRef>
          <a:fontRef idx="minor">
            <a:schemeClr val="lt1"/>
          </a:fontRef>
        </p:style>
        <p:txBody>
          <a:bodyPr wrap="none">
            <a:spAutoFit/>
          </a:bodyPr>
          <a:lstStyle/>
          <a:p>
            <a:r>
              <a:rPr lang="en-US" sz="48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Times New Roman" pitchFamily="18" charset="0"/>
                <a:cs typeface="Times New Roman" pitchFamily="18" charset="0"/>
                <a:sym typeface="Webdings"/>
              </a:rPr>
              <a:t></a:t>
            </a:r>
            <a:endParaRPr lang="en-US" sz="48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Times New Roman" pitchFamily="18" charset="0"/>
              <a:cs typeface="Times New Roman" pitchFamily="18" charset="0"/>
            </a:endParaRPr>
          </a:p>
        </p:txBody>
      </p:sp>
      <p:sp>
        <p:nvSpPr>
          <p:cNvPr id="4" name="Rectangle 3"/>
          <p:cNvSpPr/>
          <p:nvPr/>
        </p:nvSpPr>
        <p:spPr>
          <a:xfrm>
            <a:off x="1504890" y="3392031"/>
            <a:ext cx="7181910" cy="2246769"/>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marL="342900" indent="-342900" algn="just"/>
            <a:r>
              <a:rPr lang="en-US" sz="2800" dirty="0" smtClean="0">
                <a:latin typeface="Times New Roman" pitchFamily="18" charset="0"/>
                <a:cs typeface="Times New Roman" pitchFamily="18" charset="0"/>
                <a:sym typeface="Wingdings"/>
              </a:rPr>
              <a:t> </a:t>
            </a:r>
            <a:r>
              <a:rPr lang="en-US" sz="2800" dirty="0" err="1" smtClean="0">
                <a:latin typeface="Times New Roman" pitchFamily="18" charset="0"/>
                <a:cs typeface="Times New Roman" pitchFamily="18" charset="0"/>
              </a:rPr>
              <a:t>Bản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Tuyên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ngôn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Độc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lập</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đã</a:t>
            </a:r>
            <a:r>
              <a:rPr lang="en-US" sz="2800" dirty="0" smtClean="0">
                <a:latin typeface="Times New Roman" pitchFamily="18" charset="0"/>
                <a:cs typeface="Times New Roman" pitchFamily="18" charset="0"/>
              </a:rPr>
              <a:t> :</a:t>
            </a:r>
          </a:p>
          <a:p>
            <a:pPr marL="342900" indent="-342900" algn="just"/>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Khẳng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định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quyền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độc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lập</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tự</a:t>
            </a:r>
            <a:r>
              <a:rPr lang="en-US" sz="2800" dirty="0" smtClean="0">
                <a:latin typeface="Times New Roman" pitchFamily="18" charset="0"/>
                <a:cs typeface="Times New Roman" pitchFamily="18" charset="0"/>
              </a:rPr>
              <a:t> do </a:t>
            </a:r>
            <a:r>
              <a:rPr lang="en-US" sz="2800" dirty="0" err="1" smtClean="0">
                <a:latin typeface="Times New Roman" pitchFamily="18" charset="0"/>
                <a:cs typeface="Times New Roman" pitchFamily="18" charset="0"/>
              </a:rPr>
              <a:t>thiêng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liêng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của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dân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tộc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Việt</a:t>
            </a:r>
            <a:r>
              <a:rPr lang="en-US" sz="2800" dirty="0" smtClean="0">
                <a:latin typeface="Times New Roman" pitchFamily="18" charset="0"/>
                <a:cs typeface="Times New Roman" pitchFamily="18" charset="0"/>
              </a:rPr>
              <a:t> Nam.</a:t>
            </a:r>
          </a:p>
          <a:p>
            <a:pPr marL="342900" indent="-342900" algn="just"/>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Dân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tộc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Việt</a:t>
            </a:r>
            <a:r>
              <a:rPr lang="en-US" sz="2800" dirty="0" smtClean="0">
                <a:latin typeface="Times New Roman" pitchFamily="18" charset="0"/>
                <a:cs typeface="Times New Roman" pitchFamily="18" charset="0"/>
              </a:rPr>
              <a:t> Nam </a:t>
            </a:r>
            <a:r>
              <a:rPr lang="en-US" sz="2800" dirty="0" err="1" smtClean="0">
                <a:latin typeface="Times New Roman" pitchFamily="18" charset="0"/>
                <a:cs typeface="Times New Roman" pitchFamily="18" charset="0"/>
              </a:rPr>
              <a:t>quyết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tâm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giữ</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vững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quyền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tự</a:t>
            </a:r>
            <a:r>
              <a:rPr lang="en-US" sz="2800" dirty="0" smtClean="0">
                <a:latin typeface="Times New Roman" pitchFamily="18" charset="0"/>
                <a:cs typeface="Times New Roman" pitchFamily="18" charset="0"/>
              </a:rPr>
              <a:t> do, </a:t>
            </a:r>
            <a:r>
              <a:rPr lang="en-US" sz="2800" dirty="0" err="1" smtClean="0">
                <a:latin typeface="Times New Roman" pitchFamily="18" charset="0"/>
                <a:cs typeface="Times New Roman" pitchFamily="18" charset="0"/>
              </a:rPr>
              <a:t>độc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lập</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này</a:t>
            </a:r>
            <a:r>
              <a:rPr lang="en-US" sz="2800"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85608261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repeatCount="indefinite" fill="hold" grpId="0" nodeType="clickEffect">
                                  <p:stCondLst>
                                    <p:cond delay="0"/>
                                  </p:stCondLst>
                                  <p:endCondLst>
                                    <p:cond evt="onNext" delay="0">
                                      <p:tgtEl>
                                        <p:sldTgt/>
                                      </p:tgtEl>
                                    </p:cond>
                                  </p:end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par>
                                <p:cTn id="11" presetID="42" presetClass="entr" presetSubtype="0" fill="hold" grpId="0" nodeType="withEffect">
                                  <p:stCondLst>
                                    <p:cond delay="0"/>
                                  </p:stCondLst>
                                  <p:childTnLst>
                                    <p:set>
                                      <p:cBhvr>
                                        <p:cTn id="12" dur="1" fill="hold">
                                          <p:stCondLst>
                                            <p:cond delay="0"/>
                                          </p:stCondLst>
                                        </p:cTn>
                                        <p:tgtEl>
                                          <p:spTgt spid="12298"/>
                                        </p:tgtEl>
                                        <p:attrNameLst>
                                          <p:attrName>style.visibility</p:attrName>
                                        </p:attrNameLst>
                                      </p:cBhvr>
                                      <p:to>
                                        <p:strVal val="visible"/>
                                      </p:to>
                                    </p:set>
                                    <p:animEffect transition="in" filter="fade">
                                      <p:cBhvr>
                                        <p:cTn id="13" dur="1000"/>
                                        <p:tgtEl>
                                          <p:spTgt spid="12298"/>
                                        </p:tgtEl>
                                      </p:cBhvr>
                                    </p:animEffect>
                                    <p:anim calcmode="lin" valueType="num">
                                      <p:cBhvr>
                                        <p:cTn id="14" dur="1000" fill="hold"/>
                                        <p:tgtEl>
                                          <p:spTgt spid="12298"/>
                                        </p:tgtEl>
                                        <p:attrNameLst>
                                          <p:attrName>ppt_x</p:attrName>
                                        </p:attrNameLst>
                                      </p:cBhvr>
                                      <p:tavLst>
                                        <p:tav tm="0">
                                          <p:val>
                                            <p:strVal val="#ppt_x"/>
                                          </p:val>
                                        </p:tav>
                                        <p:tav tm="100000">
                                          <p:val>
                                            <p:strVal val="#ppt_x"/>
                                          </p:val>
                                        </p:tav>
                                      </p:tavLst>
                                    </p:anim>
                                    <p:anim calcmode="lin" valueType="num">
                                      <p:cBhvr>
                                        <p:cTn id="15" dur="1000" fill="hold"/>
                                        <p:tgtEl>
                                          <p:spTgt spid="12298"/>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8" grpId="0"/>
      <p:bldP spid="2" grpId="0" animBg="1"/>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endParaRPr lang="en-US" smtClean="0">
              <a:latin typeface="Times New Roman" pitchFamily="18" charset="0"/>
              <a:cs typeface="Times New Roman" pitchFamily="18" charset="0"/>
            </a:endParaRPr>
          </a:p>
        </p:txBody>
      </p:sp>
      <p:sp>
        <p:nvSpPr>
          <p:cNvPr id="10243" name="Rectangle 3"/>
          <p:cNvSpPr>
            <a:spLocks noGrp="1" noChangeArrowheads="1"/>
          </p:cNvSpPr>
          <p:nvPr>
            <p:ph idx="1"/>
          </p:nvPr>
        </p:nvSpPr>
        <p:spPr/>
        <p:txBody>
          <a:bodyPr/>
          <a:lstStyle/>
          <a:p>
            <a:pPr eaLnBrk="1" hangingPunct="1"/>
            <a:endParaRPr lang="en-US" smtClean="0">
              <a:latin typeface="Times New Roman" pitchFamily="18" charset="0"/>
              <a:cs typeface="Times New Roman" pitchFamily="18" charset="0"/>
            </a:endParaRPr>
          </a:p>
        </p:txBody>
      </p:sp>
      <p:pic>
        <p:nvPicPr>
          <p:cNvPr id="10244" name="Picture 5" descr="port_turq_bord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58" y="-11113"/>
            <a:ext cx="9155113" cy="686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Text Box 6"/>
          <p:cNvSpPr txBox="1">
            <a:spLocks noChangeArrowheads="1"/>
          </p:cNvSpPr>
          <p:nvPr/>
        </p:nvSpPr>
        <p:spPr bwMode="auto">
          <a:xfrm>
            <a:off x="914400" y="152400"/>
            <a:ext cx="7772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endParaRPr lang="en-US">
              <a:latin typeface="Times New Roman" pitchFamily="18" charset="0"/>
              <a:cs typeface="Times New Roman" pitchFamily="18" charset="0"/>
            </a:endParaRPr>
          </a:p>
        </p:txBody>
      </p:sp>
      <p:sp>
        <p:nvSpPr>
          <p:cNvPr id="10248" name="TextBox 3"/>
          <p:cNvSpPr txBox="1">
            <a:spLocks noChangeArrowheads="1"/>
          </p:cNvSpPr>
          <p:nvPr/>
        </p:nvSpPr>
        <p:spPr bwMode="auto">
          <a:xfrm>
            <a:off x="-29359" y="1190625"/>
            <a:ext cx="915511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3200" b="1" dirty="0" smtClean="0">
                <a:solidFill>
                  <a:srgbClr val="FF0000"/>
                </a:solidFill>
                <a:latin typeface="Times New Roman" pitchFamily="18" charset="0"/>
                <a:cs typeface="Times New Roman" pitchFamily="18" charset="0"/>
              </a:rPr>
              <a:t>BÁC HỒ ĐỘC TUYÊN NGÔN ĐỘC LẬP</a:t>
            </a:r>
            <a:endParaRPr lang="en-US" sz="3200" b="1" dirty="0">
              <a:solidFill>
                <a:srgbClr val="FF0000"/>
              </a:solidFill>
              <a:latin typeface="Times New Roman" pitchFamily="18" charset="0"/>
              <a:cs typeface="Times New Roman" pitchFamily="18" charset="0"/>
            </a:endParaRPr>
          </a:p>
        </p:txBody>
      </p:sp>
      <p:sp>
        <p:nvSpPr>
          <p:cNvPr id="5" name="TextBox 4"/>
          <p:cNvSpPr txBox="1">
            <a:spLocks noChangeArrowheads="1"/>
          </p:cNvSpPr>
          <p:nvPr/>
        </p:nvSpPr>
        <p:spPr bwMode="auto">
          <a:xfrm>
            <a:off x="495300" y="2286000"/>
            <a:ext cx="81534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3200" b="1" dirty="0">
                <a:solidFill>
                  <a:srgbClr val="0000FF"/>
                </a:solidFill>
                <a:latin typeface="Times New Roman" pitchFamily="18" charset="0"/>
                <a:cs typeface="Times New Roman" pitchFamily="18" charset="0"/>
              </a:rPr>
              <a:t>HOẠT ĐỘNG 3</a:t>
            </a:r>
            <a:r>
              <a:rPr lang="en-US" sz="3200" b="1" dirty="0" smtClean="0">
                <a:solidFill>
                  <a:srgbClr val="0000FF"/>
                </a:solidFill>
                <a:latin typeface="Times New Roman" pitchFamily="18" charset="0"/>
                <a:cs typeface="Times New Roman" pitchFamily="18" charset="0"/>
              </a:rPr>
              <a:t>: </a:t>
            </a:r>
          </a:p>
          <a:p>
            <a:pPr algn="ctr" eaLnBrk="1" hangingPunct="1"/>
            <a:r>
              <a:rPr lang="en-US" sz="3200" b="1" dirty="0" smtClean="0">
                <a:latin typeface="Times New Roman" pitchFamily="18" charset="0"/>
                <a:cs typeface="Times New Roman" pitchFamily="18" charset="0"/>
              </a:rPr>
              <a:t>Ý </a:t>
            </a:r>
            <a:r>
              <a:rPr lang="en-US" sz="3200" b="1" dirty="0" err="1" smtClean="0">
                <a:latin typeface="Times New Roman" pitchFamily="18" charset="0"/>
                <a:cs typeface="Times New Roman" pitchFamily="18" charset="0"/>
              </a:rPr>
              <a:t>nghĩa</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lịch</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sử</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của</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sự</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kiện</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ngày</a:t>
            </a:r>
            <a:r>
              <a:rPr lang="en-US" sz="3200" b="1" dirty="0" smtClean="0">
                <a:latin typeface="Times New Roman" pitchFamily="18" charset="0"/>
                <a:cs typeface="Times New Roman" pitchFamily="18" charset="0"/>
              </a:rPr>
              <a:t> </a:t>
            </a:r>
          </a:p>
          <a:p>
            <a:pPr algn="ctr" eaLnBrk="1" hangingPunct="1"/>
            <a:r>
              <a:rPr lang="en-US" sz="3200" b="1" dirty="0" smtClean="0">
                <a:latin typeface="Times New Roman" pitchFamily="18" charset="0"/>
                <a:cs typeface="Times New Roman" pitchFamily="18" charset="0"/>
              </a:rPr>
              <a:t>2-9-1945</a:t>
            </a:r>
            <a:endParaRPr lang="en-US" sz="3200" b="1" dirty="0">
              <a:latin typeface="Times New Roman" pitchFamily="18" charset="0"/>
              <a:cs typeface="Times New Roman" pitchFamily="18" charset="0"/>
            </a:endParaRPr>
          </a:p>
        </p:txBody>
      </p:sp>
    </p:spTree>
    <p:extLst>
      <p:ext uri="{BB962C8B-B14F-4D97-AF65-F5344CB8AC3E}">
        <p14:creationId xmlns:p14="http://schemas.microsoft.com/office/powerpoint/2010/main" val="904783649"/>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idx="1"/>
          </p:nvPr>
        </p:nvSpPr>
        <p:spPr/>
        <p:txBody>
          <a:bodyPr/>
          <a:lstStyle/>
          <a:p>
            <a:pPr eaLnBrk="1" hangingPunct="1"/>
            <a:endParaRPr lang="en-US" smtClean="0">
              <a:latin typeface="Times New Roman" pitchFamily="18" charset="0"/>
              <a:cs typeface="Times New Roman" pitchFamily="18" charset="0"/>
            </a:endParaRPr>
          </a:p>
        </p:txBody>
      </p:sp>
      <p:pic>
        <p:nvPicPr>
          <p:cNvPr id="10244" name="Picture 5" descr="port_turq_bord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58" y="-11113"/>
            <a:ext cx="9155113" cy="686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Text Box 6"/>
          <p:cNvSpPr txBox="1">
            <a:spLocks noChangeArrowheads="1"/>
          </p:cNvSpPr>
          <p:nvPr/>
        </p:nvSpPr>
        <p:spPr bwMode="auto">
          <a:xfrm>
            <a:off x="914400" y="152400"/>
            <a:ext cx="7772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endParaRPr lang="en-US">
              <a:latin typeface="Times New Roman" pitchFamily="18" charset="0"/>
              <a:cs typeface="Times New Roman" pitchFamily="18" charset="0"/>
            </a:endParaRPr>
          </a:p>
        </p:txBody>
      </p:sp>
      <p:sp>
        <p:nvSpPr>
          <p:cNvPr id="10248" name="TextBox 3"/>
          <p:cNvSpPr txBox="1">
            <a:spLocks noChangeArrowheads="1"/>
          </p:cNvSpPr>
          <p:nvPr/>
        </p:nvSpPr>
        <p:spPr bwMode="auto">
          <a:xfrm>
            <a:off x="-29359" y="1190625"/>
            <a:ext cx="915511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3200" b="1" dirty="0" smtClean="0">
                <a:solidFill>
                  <a:srgbClr val="FF0000"/>
                </a:solidFill>
                <a:latin typeface="Times New Roman" pitchFamily="18" charset="0"/>
                <a:cs typeface="Times New Roman" pitchFamily="18" charset="0"/>
              </a:rPr>
              <a:t>BÁC HỒ ĐỘC TUYÊN NGÔN ĐỘC LẬP</a:t>
            </a:r>
            <a:endParaRPr lang="en-US" sz="3200" b="1" dirty="0">
              <a:solidFill>
                <a:srgbClr val="FF0000"/>
              </a:solidFill>
              <a:latin typeface="Times New Roman" pitchFamily="18" charset="0"/>
              <a:cs typeface="Times New Roman" pitchFamily="18" charset="0"/>
            </a:endParaRPr>
          </a:p>
        </p:txBody>
      </p:sp>
      <p:sp>
        <p:nvSpPr>
          <p:cNvPr id="2" name="TextBox 1"/>
          <p:cNvSpPr txBox="1"/>
          <p:nvPr/>
        </p:nvSpPr>
        <p:spPr>
          <a:xfrm>
            <a:off x="896155" y="1843913"/>
            <a:ext cx="8153400" cy="1077218"/>
          </a:xfrm>
          <a:prstGeom prst="rect">
            <a:avLst/>
          </a:prstGeom>
          <a:noFill/>
        </p:spPr>
        <p:txBody>
          <a:bodyPr wrap="square" rtlCol="0">
            <a:spAutoFit/>
          </a:bodyPr>
          <a:lstStyle/>
          <a:p>
            <a:r>
              <a:rPr lang="en-US" sz="3200" smtClean="0">
                <a:latin typeface="Times New Roman" pitchFamily="18" charset="0"/>
                <a:cs typeface="Times New Roman" pitchFamily="18" charset="0"/>
              </a:rPr>
              <a:t>Nối ô bên trái với các ô bên phải sao cho phù họp:</a:t>
            </a:r>
            <a:endParaRPr lang="en-US" sz="3200">
              <a:latin typeface="Times New Roman" pitchFamily="18" charset="0"/>
              <a:cs typeface="Times New Roman" pitchFamily="18" charset="0"/>
            </a:endParaRPr>
          </a:p>
        </p:txBody>
      </p:sp>
      <p:sp>
        <p:nvSpPr>
          <p:cNvPr id="12" name="Rectangle 11"/>
          <p:cNvSpPr/>
          <p:nvPr/>
        </p:nvSpPr>
        <p:spPr>
          <a:xfrm>
            <a:off x="31123" y="1843913"/>
            <a:ext cx="800219" cy="830997"/>
          </a:xfrm>
          <a:prstGeom prst="rect">
            <a:avLst/>
          </a:prstGeom>
          <a:scene3d>
            <a:camera prst="perspectiveHeroicExtremeLeftFacing"/>
            <a:lightRig rig="threePt" dir="t"/>
          </a:scene3d>
        </p:spPr>
        <p:style>
          <a:lnRef idx="1">
            <a:schemeClr val="accent5"/>
          </a:lnRef>
          <a:fillRef idx="3">
            <a:schemeClr val="accent5"/>
          </a:fillRef>
          <a:effectRef idx="2">
            <a:schemeClr val="accent5"/>
          </a:effectRef>
          <a:fontRef idx="minor">
            <a:schemeClr val="lt1"/>
          </a:fontRef>
        </p:style>
        <p:txBody>
          <a:bodyPr wrap="none">
            <a:spAutoFit/>
          </a:bodyPr>
          <a:lstStyle/>
          <a:p>
            <a:r>
              <a:rPr lang="en-US" sz="4800" b="1"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Times New Roman" pitchFamily="18" charset="0"/>
                <a:cs typeface="Times New Roman" pitchFamily="18" charset="0"/>
                <a:sym typeface="Webdings"/>
              </a:rPr>
              <a:t></a:t>
            </a:r>
            <a:endParaRPr lang="en-US" sz="4800" b="1">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Times New Roman" pitchFamily="18" charset="0"/>
              <a:cs typeface="Times New Roman" pitchFamily="18" charset="0"/>
            </a:endParaRPr>
          </a:p>
        </p:txBody>
      </p:sp>
      <p:sp>
        <p:nvSpPr>
          <p:cNvPr id="13" name="Rectangle 13"/>
          <p:cNvSpPr>
            <a:spLocks noChangeArrowheads="1"/>
          </p:cNvSpPr>
          <p:nvPr/>
        </p:nvSpPr>
        <p:spPr bwMode="auto">
          <a:xfrm>
            <a:off x="0" y="3810000"/>
            <a:ext cx="3581400" cy="1082675"/>
          </a:xfrm>
          <a:prstGeom prst="rect">
            <a:avLst/>
          </a:prstGeom>
          <a:ln>
            <a:headEnd/>
            <a:tailEnd/>
          </a:ln>
        </p:spPr>
        <p:style>
          <a:lnRef idx="1">
            <a:schemeClr val="accent5"/>
          </a:lnRef>
          <a:fillRef idx="3">
            <a:schemeClr val="accent5"/>
          </a:fillRef>
          <a:effectRef idx="2">
            <a:schemeClr val="accent5"/>
          </a:effectRef>
          <a:fontRef idx="minor">
            <a:schemeClr val="lt1"/>
          </a:fontRef>
        </p:style>
        <p:txBody>
          <a:bodyPr wrap="none" anchor="ctr"/>
          <a:lstStyle/>
          <a:p>
            <a:pPr algn="ctr"/>
            <a:r>
              <a:rPr lang="en-US" sz="3200">
                <a:latin typeface="Times New Roman" pitchFamily="18" charset="0"/>
                <a:cs typeface="Times New Roman" pitchFamily="18" charset="0"/>
              </a:rPr>
              <a:t>Ý nghĩa lịch sử của </a:t>
            </a:r>
          </a:p>
          <a:p>
            <a:pPr algn="ctr"/>
            <a:r>
              <a:rPr lang="en-US" sz="3200">
                <a:latin typeface="Times New Roman" pitchFamily="18" charset="0"/>
                <a:cs typeface="Times New Roman" pitchFamily="18" charset="0"/>
              </a:rPr>
              <a:t>Tuyên ngôn Độc lập</a:t>
            </a:r>
          </a:p>
        </p:txBody>
      </p:sp>
      <p:sp>
        <p:nvSpPr>
          <p:cNvPr id="14" name="Rectangle 14"/>
          <p:cNvSpPr>
            <a:spLocks noChangeArrowheads="1"/>
          </p:cNvSpPr>
          <p:nvPr/>
        </p:nvSpPr>
        <p:spPr bwMode="auto">
          <a:xfrm>
            <a:off x="4572000" y="2895600"/>
            <a:ext cx="4495800" cy="1111250"/>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a:r>
              <a:rPr lang="en-US" sz="3200">
                <a:latin typeface="Times New Roman" pitchFamily="18" charset="0"/>
                <a:cs typeface="Times New Roman" pitchFamily="18" charset="0"/>
              </a:rPr>
              <a:t>Giành độc lập cho dân tộc</a:t>
            </a:r>
          </a:p>
        </p:txBody>
      </p:sp>
      <p:sp>
        <p:nvSpPr>
          <p:cNvPr id="15" name="Rectangle 15"/>
          <p:cNvSpPr>
            <a:spLocks noChangeArrowheads="1"/>
          </p:cNvSpPr>
          <p:nvPr/>
        </p:nvSpPr>
        <p:spPr bwMode="auto">
          <a:xfrm>
            <a:off x="4572000" y="4114800"/>
            <a:ext cx="4495800" cy="99060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lgn="ctr"/>
            <a:r>
              <a:rPr lang="en-US" sz="3200">
                <a:latin typeface="Times New Roman" pitchFamily="18" charset="0"/>
                <a:cs typeface="Times New Roman" pitchFamily="18" charset="0"/>
              </a:rPr>
              <a:t>Khẳng định quyền độc lập</a:t>
            </a:r>
          </a:p>
        </p:txBody>
      </p:sp>
      <p:sp>
        <p:nvSpPr>
          <p:cNvPr id="16" name="Rectangle 16"/>
          <p:cNvSpPr>
            <a:spLocks noChangeArrowheads="1"/>
          </p:cNvSpPr>
          <p:nvPr/>
        </p:nvSpPr>
        <p:spPr bwMode="auto">
          <a:xfrm>
            <a:off x="4572000" y="5334000"/>
            <a:ext cx="4495800" cy="1143000"/>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r>
              <a:rPr lang="en-US" sz="3200">
                <a:latin typeface="Times New Roman" pitchFamily="18" charset="0"/>
                <a:cs typeface="Times New Roman" pitchFamily="18" charset="0"/>
              </a:rPr>
              <a:t>Khai sinh nước Việt Nam </a:t>
            </a:r>
          </a:p>
          <a:p>
            <a:pPr algn="ctr"/>
            <a:r>
              <a:rPr lang="en-US" sz="3200">
                <a:latin typeface="Times New Roman" pitchFamily="18" charset="0"/>
                <a:cs typeface="Times New Roman" pitchFamily="18" charset="0"/>
              </a:rPr>
              <a:t>Dân chủ Cộng hoà</a:t>
            </a:r>
          </a:p>
        </p:txBody>
      </p:sp>
      <p:cxnSp>
        <p:nvCxnSpPr>
          <p:cNvPr id="19" name="Straight Arrow Connector 18"/>
          <p:cNvCxnSpPr/>
          <p:nvPr/>
        </p:nvCxnSpPr>
        <p:spPr>
          <a:xfrm>
            <a:off x="3581400" y="4351337"/>
            <a:ext cx="966797" cy="258763"/>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20" name="Straight Arrow Connector 19"/>
          <p:cNvCxnSpPr>
            <a:stCxn id="13" idx="3"/>
          </p:cNvCxnSpPr>
          <p:nvPr/>
        </p:nvCxnSpPr>
        <p:spPr>
          <a:xfrm>
            <a:off x="3581400" y="4351338"/>
            <a:ext cx="966797" cy="1554162"/>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31749065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repeatCount="indefinite" fill="hold" grpId="0" nodeType="clickEffect">
                                  <p:stCondLst>
                                    <p:cond delay="0"/>
                                  </p:stCondLst>
                                  <p:endCondLst>
                                    <p:cond evt="onNext" delay="0">
                                      <p:tgtEl>
                                        <p:sldTgt/>
                                      </p:tgtEl>
                                    </p:cond>
                                  </p:endCondLst>
                                  <p:childTnLst>
                                    <p:animRot by="120000">
                                      <p:cBhvr>
                                        <p:cTn id="6" dur="100" fill="hold">
                                          <p:stCondLst>
                                            <p:cond delay="0"/>
                                          </p:stCondLst>
                                        </p:cTn>
                                        <p:tgtEl>
                                          <p:spTgt spid="12"/>
                                        </p:tgtEl>
                                        <p:attrNameLst>
                                          <p:attrName>r</p:attrName>
                                        </p:attrNameLst>
                                      </p:cBhvr>
                                    </p:animRot>
                                    <p:animRot by="-240000">
                                      <p:cBhvr>
                                        <p:cTn id="7" dur="200" fill="hold">
                                          <p:stCondLst>
                                            <p:cond delay="200"/>
                                          </p:stCondLst>
                                        </p:cTn>
                                        <p:tgtEl>
                                          <p:spTgt spid="12"/>
                                        </p:tgtEl>
                                        <p:attrNameLst>
                                          <p:attrName>r</p:attrName>
                                        </p:attrNameLst>
                                      </p:cBhvr>
                                    </p:animRot>
                                    <p:animRot by="240000">
                                      <p:cBhvr>
                                        <p:cTn id="8" dur="200" fill="hold">
                                          <p:stCondLst>
                                            <p:cond delay="400"/>
                                          </p:stCondLst>
                                        </p:cTn>
                                        <p:tgtEl>
                                          <p:spTgt spid="12"/>
                                        </p:tgtEl>
                                        <p:attrNameLst>
                                          <p:attrName>r</p:attrName>
                                        </p:attrNameLst>
                                      </p:cBhvr>
                                    </p:animRot>
                                    <p:animRot by="-240000">
                                      <p:cBhvr>
                                        <p:cTn id="9" dur="200" fill="hold">
                                          <p:stCondLst>
                                            <p:cond delay="600"/>
                                          </p:stCondLst>
                                        </p:cTn>
                                        <p:tgtEl>
                                          <p:spTgt spid="12"/>
                                        </p:tgtEl>
                                        <p:attrNameLst>
                                          <p:attrName>r</p:attrName>
                                        </p:attrNameLst>
                                      </p:cBhvr>
                                    </p:animRot>
                                    <p:animRot by="120000">
                                      <p:cBhvr>
                                        <p:cTn id="10" dur="200" fill="hold">
                                          <p:stCondLst>
                                            <p:cond delay="800"/>
                                          </p:stCondLst>
                                        </p:cTn>
                                        <p:tgtEl>
                                          <p:spTgt spid="12"/>
                                        </p:tgtEl>
                                        <p:attrNameLst>
                                          <p:attrName>r</p:attrName>
                                        </p:attrNameLst>
                                      </p:cBhvr>
                                    </p:animRot>
                                  </p:childTnLst>
                                </p:cTn>
                              </p:par>
                            </p:childTnLst>
                          </p:cTn>
                        </p:par>
                        <p:par>
                          <p:cTn id="11" fill="hold">
                            <p:stCondLst>
                              <p:cond delay="1000"/>
                            </p:stCondLst>
                            <p:childTnLst>
                              <p:par>
                                <p:cTn id="12" presetID="14" presetClass="entr" presetSubtype="10"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randombar(horizont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circle(in)">
                                      <p:cBhvr>
                                        <p:cTn id="19" dur="2000"/>
                                        <p:tgtEl>
                                          <p:spTgt spid="13"/>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circle(in)">
                                      <p:cBhvr>
                                        <p:cTn id="22" dur="2000"/>
                                        <p:tgtEl>
                                          <p:spTgt spid="14"/>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circle(in)">
                                      <p:cBhvr>
                                        <p:cTn id="25" dur="2000"/>
                                        <p:tgtEl>
                                          <p:spTgt spid="15"/>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circle(in)">
                                      <p:cBhvr>
                                        <p:cTn id="28" dur="2000"/>
                                        <p:tgtEl>
                                          <p:spTgt spid="16"/>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childTnLst>
                    </p:cTn>
                  </p:par>
                  <p:par>
                    <p:cTn id="36" fill="hold">
                      <p:stCondLst>
                        <p:cond delay="indefinite"/>
                      </p:stCondLst>
                      <p:childTnLst>
                        <p:par>
                          <p:cTn id="37" fill="hold">
                            <p:stCondLst>
                              <p:cond delay="0"/>
                            </p:stCondLst>
                            <p:childTnLst>
                              <p:par>
                                <p:cTn id="38" presetID="31" presetClass="entr" presetSubtype="0" fill="hold" nodeType="click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p:cTn id="40" dur="1000" fill="hold"/>
                                        <p:tgtEl>
                                          <p:spTgt spid="20"/>
                                        </p:tgtEl>
                                        <p:attrNameLst>
                                          <p:attrName>ppt_w</p:attrName>
                                        </p:attrNameLst>
                                      </p:cBhvr>
                                      <p:tavLst>
                                        <p:tav tm="0">
                                          <p:val>
                                            <p:fltVal val="0"/>
                                          </p:val>
                                        </p:tav>
                                        <p:tav tm="100000">
                                          <p:val>
                                            <p:strVal val="#ppt_w"/>
                                          </p:val>
                                        </p:tav>
                                      </p:tavLst>
                                    </p:anim>
                                    <p:anim calcmode="lin" valueType="num">
                                      <p:cBhvr>
                                        <p:cTn id="41" dur="1000" fill="hold"/>
                                        <p:tgtEl>
                                          <p:spTgt spid="20"/>
                                        </p:tgtEl>
                                        <p:attrNameLst>
                                          <p:attrName>ppt_h</p:attrName>
                                        </p:attrNameLst>
                                      </p:cBhvr>
                                      <p:tavLst>
                                        <p:tav tm="0">
                                          <p:val>
                                            <p:fltVal val="0"/>
                                          </p:val>
                                        </p:tav>
                                        <p:tav tm="100000">
                                          <p:val>
                                            <p:strVal val="#ppt_h"/>
                                          </p:val>
                                        </p:tav>
                                      </p:tavLst>
                                    </p:anim>
                                    <p:anim calcmode="lin" valueType="num">
                                      <p:cBhvr>
                                        <p:cTn id="42" dur="1000" fill="hold"/>
                                        <p:tgtEl>
                                          <p:spTgt spid="20"/>
                                        </p:tgtEl>
                                        <p:attrNameLst>
                                          <p:attrName>style.rotation</p:attrName>
                                        </p:attrNameLst>
                                      </p:cBhvr>
                                      <p:tavLst>
                                        <p:tav tm="0">
                                          <p:val>
                                            <p:fltVal val="90"/>
                                          </p:val>
                                        </p:tav>
                                        <p:tav tm="100000">
                                          <p:val>
                                            <p:fltVal val="0"/>
                                          </p:val>
                                        </p:tav>
                                      </p:tavLst>
                                    </p:anim>
                                    <p:animEffect transition="in" filter="fade">
                                      <p:cBhvr>
                                        <p:cTn id="43"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animBg="1"/>
      <p:bldP spid="13" grpId="0" animBg="1"/>
      <p:bldP spid="14" grpId="0" animBg="1"/>
      <p:bldP spid="15" grpId="0" animBg="1"/>
      <p:bldP spid="1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1750" y="206374"/>
            <a:ext cx="9174163" cy="6880226"/>
          </a:xfrm>
        </p:spPr>
      </p:pic>
      <p:sp>
        <p:nvSpPr>
          <p:cNvPr id="12" name="Rectangle 11"/>
          <p:cNvSpPr/>
          <p:nvPr/>
        </p:nvSpPr>
        <p:spPr>
          <a:xfrm>
            <a:off x="1219066" y="1300162"/>
            <a:ext cx="6707285" cy="523220"/>
          </a:xfrm>
          <a:prstGeom prst="rect">
            <a:avLst/>
          </a:prstGeom>
          <a:noFill/>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eaLnBrk="1" hangingPunct="1"/>
            <a:r>
              <a:rPr lang="en-US" sz="2800" b="1" dirty="0" smtClean="0">
                <a:solidFill>
                  <a:srgbClr val="FF0000"/>
                </a:solidFill>
                <a:latin typeface="Times New Roman" pitchFamily="18" charset="0"/>
                <a:cs typeface="Times New Roman" pitchFamily="18" charset="0"/>
              </a:rPr>
              <a:t>BÁC HỒ ĐỘC TUYÊN NGÔN ĐỘC LẬP</a:t>
            </a:r>
            <a:endParaRPr lang="en-US" sz="2800" b="1" dirty="0">
              <a:solidFill>
                <a:srgbClr val="FF0000"/>
              </a:solidFill>
              <a:latin typeface="Times New Roman" pitchFamily="18" charset="0"/>
              <a:cs typeface="Times New Roman" pitchFamily="18" charset="0"/>
            </a:endParaRPr>
          </a:p>
        </p:txBody>
      </p:sp>
      <p:sp>
        <p:nvSpPr>
          <p:cNvPr id="3" name="TextBox 2"/>
          <p:cNvSpPr txBox="1">
            <a:spLocks noChangeArrowheads="1"/>
          </p:cNvSpPr>
          <p:nvPr/>
        </p:nvSpPr>
        <p:spPr bwMode="auto">
          <a:xfrm>
            <a:off x="3200400" y="3685163"/>
            <a:ext cx="53340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a:r>
              <a:rPr lang="en-US" sz="3200" b="1" dirty="0" smtClean="0">
                <a:solidFill>
                  <a:srgbClr val="7030A0"/>
                </a:solidFill>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Ngày</a:t>
            </a:r>
            <a:r>
              <a:rPr lang="en-US" sz="2800" b="1" dirty="0" smtClean="0">
                <a:latin typeface="Times New Roman" pitchFamily="18" charset="0"/>
                <a:cs typeface="Times New Roman" pitchFamily="18" charset="0"/>
              </a:rPr>
              <a:t> 2 – 9 – 1945, </a:t>
            </a:r>
            <a:r>
              <a:rPr lang="en-US" sz="2800" b="1" dirty="0" err="1" smtClean="0">
                <a:latin typeface="Times New Roman" pitchFamily="18" charset="0"/>
                <a:cs typeface="Times New Roman" pitchFamily="18" charset="0"/>
              </a:rPr>
              <a:t>Chủ</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tịch</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Hồ</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Chí</a:t>
            </a:r>
            <a:r>
              <a:rPr lang="en-US" sz="2800" b="1" dirty="0" smtClean="0">
                <a:latin typeface="Times New Roman" pitchFamily="18" charset="0"/>
                <a:cs typeface="Times New Roman" pitchFamily="18" charset="0"/>
              </a:rPr>
              <a:t> Minh </a:t>
            </a:r>
            <a:r>
              <a:rPr lang="en-US" sz="2800" b="1" dirty="0" err="1" smtClean="0">
                <a:latin typeface="Times New Roman" pitchFamily="18" charset="0"/>
                <a:cs typeface="Times New Roman" pitchFamily="18" charset="0"/>
              </a:rPr>
              <a:t>đọc</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bản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tuyên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ngôn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độc</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lập</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khai</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sinh</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ra</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nước</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Việt</a:t>
            </a:r>
            <a:r>
              <a:rPr lang="en-US" sz="2800" b="1" dirty="0" smtClean="0">
                <a:latin typeface="Times New Roman" pitchFamily="18" charset="0"/>
                <a:cs typeface="Times New Roman" pitchFamily="18" charset="0"/>
              </a:rPr>
              <a:t> Nam </a:t>
            </a:r>
            <a:r>
              <a:rPr lang="en-US" sz="2800" b="1" dirty="0" err="1" smtClean="0">
                <a:latin typeface="Times New Roman" pitchFamily="18" charset="0"/>
                <a:cs typeface="Times New Roman" pitchFamily="18" charset="0"/>
              </a:rPr>
              <a:t>dân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chủ</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cộng</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hòa</a:t>
            </a:r>
            <a:r>
              <a:rPr lang="en-US" sz="2800" b="1" dirty="0" smtClean="0">
                <a:latin typeface="Times New Roman" pitchFamily="18" charset="0"/>
                <a:cs typeface="Times New Roman" pitchFamily="18" charset="0"/>
              </a:rPr>
              <a:t>.</a:t>
            </a:r>
            <a:endParaRPr lang="en-US" sz="2800" b="1" i="1" dirty="0" smtClean="0">
              <a:latin typeface="Times New Roman" pitchFamily="18" charset="0"/>
              <a:cs typeface="Times New Roman" pitchFamily="18" charset="0"/>
            </a:endParaRPr>
          </a:p>
          <a:p>
            <a:pPr algn="just"/>
            <a:r>
              <a:rPr lang="en-US" sz="2800" b="1" dirty="0" smtClean="0">
                <a:latin typeface="Times New Roman" pitchFamily="18" charset="0"/>
                <a:cs typeface="Times New Roman" pitchFamily="18" charset="0"/>
              </a:rPr>
              <a:t>            </a:t>
            </a:r>
          </a:p>
        </p:txBody>
      </p:sp>
      <p:sp>
        <p:nvSpPr>
          <p:cNvPr id="7" name="TextBox 6"/>
          <p:cNvSpPr txBox="1">
            <a:spLocks noChangeArrowheads="1"/>
          </p:cNvSpPr>
          <p:nvPr/>
        </p:nvSpPr>
        <p:spPr bwMode="auto">
          <a:xfrm>
            <a:off x="1523866" y="2551559"/>
            <a:ext cx="198133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2400" b="1" i="1" dirty="0" err="1" smtClean="0">
                <a:solidFill>
                  <a:srgbClr val="0070C0"/>
                </a:solidFill>
                <a:latin typeface="Times New Roman" pitchFamily="18" charset="0"/>
                <a:cs typeface="Times New Roman" pitchFamily="18" charset="0"/>
              </a:rPr>
              <a:t>Ghi</a:t>
            </a:r>
            <a:r>
              <a:rPr lang="en-US" sz="2400" b="1" i="1" dirty="0" smtClean="0">
                <a:solidFill>
                  <a:srgbClr val="0070C0"/>
                </a:solidFill>
                <a:latin typeface="Times New Roman" pitchFamily="18" charset="0"/>
                <a:cs typeface="Times New Roman" pitchFamily="18" charset="0"/>
              </a:rPr>
              <a:t> </a:t>
            </a:r>
            <a:r>
              <a:rPr lang="en-US" sz="2400" b="1" i="1" dirty="0" err="1" smtClean="0">
                <a:solidFill>
                  <a:srgbClr val="0070C0"/>
                </a:solidFill>
                <a:latin typeface="Times New Roman" pitchFamily="18" charset="0"/>
                <a:cs typeface="Times New Roman" pitchFamily="18" charset="0"/>
              </a:rPr>
              <a:t>nhớ</a:t>
            </a:r>
            <a:r>
              <a:rPr lang="en-US" sz="2400" b="1" i="1" dirty="0" smtClean="0">
                <a:solidFill>
                  <a:srgbClr val="0070C0"/>
                </a:solidFill>
                <a:latin typeface="Times New Roman" pitchFamily="18" charset="0"/>
                <a:cs typeface="Times New Roman" pitchFamily="18" charset="0"/>
              </a:rPr>
              <a:t>:</a:t>
            </a:r>
          </a:p>
        </p:txBody>
      </p:sp>
    </p:spTree>
    <p:extLst>
      <p:ext uri="{BB962C8B-B14F-4D97-AF65-F5344CB8AC3E}">
        <p14:creationId xmlns:p14="http://schemas.microsoft.com/office/powerpoint/2010/main" val="15864434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par>
                          <p:cTn id="8" fill="hold">
                            <p:stCondLst>
                              <p:cond delay="2000"/>
                            </p:stCondLst>
                            <p:childTnLst>
                              <p:par>
                                <p:cTn id="9" presetID="16" presetClass="entr" presetSubtype="21"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arn(inVertical)">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endParaRPr lang="en-US" smtClean="0">
              <a:latin typeface="Times New Roman" pitchFamily="18" charset="0"/>
              <a:cs typeface="Times New Roman" pitchFamily="18" charset="0"/>
            </a:endParaRPr>
          </a:p>
        </p:txBody>
      </p:sp>
      <p:sp>
        <p:nvSpPr>
          <p:cNvPr id="6147" name="Rectangle 3"/>
          <p:cNvSpPr>
            <a:spLocks noGrp="1" noChangeArrowheads="1"/>
          </p:cNvSpPr>
          <p:nvPr>
            <p:ph idx="1"/>
          </p:nvPr>
        </p:nvSpPr>
        <p:spPr/>
        <p:txBody>
          <a:bodyPr/>
          <a:lstStyle/>
          <a:p>
            <a:pPr eaLnBrk="1" hangingPunct="1"/>
            <a:endParaRPr lang="en-US" smtClean="0">
              <a:latin typeface="Times New Roman" pitchFamily="18" charset="0"/>
              <a:cs typeface="Times New Roman" pitchFamily="18" charset="0"/>
            </a:endParaRPr>
          </a:p>
        </p:txBody>
      </p:sp>
      <p:pic>
        <p:nvPicPr>
          <p:cNvPr id="6148" name="Picture 5" descr="port_turq_bord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13" y="-11113"/>
            <a:ext cx="9155113" cy="686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9" name="Text Box 6"/>
          <p:cNvSpPr txBox="1">
            <a:spLocks noChangeArrowheads="1"/>
          </p:cNvSpPr>
          <p:nvPr/>
        </p:nvSpPr>
        <p:spPr bwMode="auto">
          <a:xfrm>
            <a:off x="914400" y="152400"/>
            <a:ext cx="7772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endParaRPr lang="en-US">
              <a:latin typeface="Times New Roman" pitchFamily="18" charset="0"/>
              <a:cs typeface="Times New Roman" pitchFamily="18" charset="0"/>
            </a:endParaRPr>
          </a:p>
        </p:txBody>
      </p:sp>
      <p:sp>
        <p:nvSpPr>
          <p:cNvPr id="6152" name="Rectangle 9"/>
          <p:cNvSpPr>
            <a:spLocks noChangeArrowheads="1"/>
          </p:cNvSpPr>
          <p:nvPr/>
        </p:nvSpPr>
        <p:spPr bwMode="auto">
          <a:xfrm>
            <a:off x="457200" y="1295400"/>
            <a:ext cx="82296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r>
              <a:rPr lang="en-US" sz="3200" b="1" dirty="0" smtClean="0">
                <a:solidFill>
                  <a:srgbClr val="0033CC"/>
                </a:solidFill>
                <a:latin typeface="Times New Roman" pitchFamily="18" charset="0"/>
                <a:cs typeface="Times New Roman" pitchFamily="18" charset="0"/>
              </a:rPr>
              <a:t>                  ÔN </a:t>
            </a:r>
            <a:r>
              <a:rPr lang="en-US" sz="3200" b="1" dirty="0">
                <a:solidFill>
                  <a:srgbClr val="0033CC"/>
                </a:solidFill>
                <a:latin typeface="Times New Roman" pitchFamily="18" charset="0"/>
                <a:cs typeface="Times New Roman" pitchFamily="18" charset="0"/>
              </a:rPr>
              <a:t>BÀI CŨ</a:t>
            </a:r>
          </a:p>
        </p:txBody>
      </p:sp>
      <p:sp>
        <p:nvSpPr>
          <p:cNvPr id="2" name="Rectangle 1"/>
          <p:cNvSpPr>
            <a:spLocks noChangeArrowheads="1"/>
          </p:cNvSpPr>
          <p:nvPr/>
        </p:nvSpPr>
        <p:spPr bwMode="auto">
          <a:xfrm>
            <a:off x="914400" y="2551113"/>
            <a:ext cx="73914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US" sz="3200" dirty="0" smtClean="0">
                <a:latin typeface="Times New Roman" pitchFamily="18" charset="0"/>
                <a:cs typeface="Times New Roman" pitchFamily="18" charset="0"/>
              </a:rPr>
              <a:t>   </a:t>
            </a:r>
            <a:r>
              <a:rPr lang="vi-VN" sz="3200" b="1" dirty="0" smtClean="0">
                <a:latin typeface="Times New Roman" pitchFamily="18" charset="0"/>
                <a:cs typeface="Times New Roman" pitchFamily="18" charset="0"/>
              </a:rPr>
              <a:t>Câu </a:t>
            </a:r>
            <a:r>
              <a:rPr lang="en-US" sz="3200" b="1" dirty="0" smtClean="0">
                <a:latin typeface="Times New Roman" pitchFamily="18" charset="0"/>
                <a:cs typeface="Times New Roman" pitchFamily="18" charset="0"/>
              </a:rPr>
              <a:t>2</a:t>
            </a:r>
            <a:r>
              <a:rPr lang="vi-VN" sz="3200" b="1" dirty="0" smtClean="0">
                <a:latin typeface="Times New Roman" pitchFamily="18" charset="0"/>
                <a:cs typeface="Times New Roman" pitchFamily="18" charset="0"/>
              </a:rPr>
              <a:t>:</a:t>
            </a:r>
            <a:r>
              <a:rPr lang="vi-VN" sz="3200" dirty="0" smtClean="0">
                <a:latin typeface="Times New Roman" pitchFamily="18" charset="0"/>
                <a:cs typeface="Times New Roman" pitchFamily="18" charset="0"/>
              </a:rPr>
              <a:t> </a:t>
            </a:r>
            <a:r>
              <a:rPr lang="en-US" sz="3200" dirty="0" err="1" smtClean="0">
                <a:solidFill>
                  <a:srgbClr val="000000"/>
                </a:solidFill>
                <a:latin typeface="Times New Roman" pitchFamily="18" charset="0"/>
                <a:cs typeface="Times New Roman" pitchFamily="18" charset="0"/>
              </a:rPr>
              <a:t>Nêu</a:t>
            </a:r>
            <a:r>
              <a:rPr lang="en-US" sz="3200" dirty="0" smtClean="0">
                <a:solidFill>
                  <a:srgbClr val="000000"/>
                </a:solidFill>
                <a:latin typeface="Times New Roman" pitchFamily="18" charset="0"/>
                <a:cs typeface="Times New Roman" pitchFamily="18" charset="0"/>
              </a:rPr>
              <a:t> ý </a:t>
            </a:r>
            <a:r>
              <a:rPr lang="en-US" sz="3200" dirty="0" err="1" smtClean="0">
                <a:solidFill>
                  <a:srgbClr val="000000"/>
                </a:solidFill>
                <a:latin typeface="Times New Roman" pitchFamily="18" charset="0"/>
                <a:cs typeface="Times New Roman" pitchFamily="18" charset="0"/>
              </a:rPr>
              <a:t>nghĩa</a:t>
            </a:r>
            <a:r>
              <a:rPr lang="en-US" sz="3200" dirty="0" smtClean="0">
                <a:solidFill>
                  <a:srgbClr val="000000"/>
                </a:solidFill>
                <a:latin typeface="Times New Roman" pitchFamily="18" charset="0"/>
                <a:cs typeface="Times New Roman" pitchFamily="18" charset="0"/>
              </a:rPr>
              <a:t> </a:t>
            </a:r>
            <a:r>
              <a:rPr lang="en-US" sz="3200" dirty="0" err="1" smtClean="0">
                <a:solidFill>
                  <a:srgbClr val="000000"/>
                </a:solidFill>
                <a:latin typeface="Times New Roman" pitchFamily="18" charset="0"/>
                <a:cs typeface="Times New Roman" pitchFamily="18" charset="0"/>
              </a:rPr>
              <a:t>lịch</a:t>
            </a:r>
            <a:r>
              <a:rPr lang="en-US" sz="3200" dirty="0" smtClean="0">
                <a:solidFill>
                  <a:srgbClr val="000000"/>
                </a:solidFill>
                <a:latin typeface="Times New Roman" pitchFamily="18" charset="0"/>
                <a:cs typeface="Times New Roman" pitchFamily="18" charset="0"/>
              </a:rPr>
              <a:t> </a:t>
            </a:r>
            <a:r>
              <a:rPr lang="en-US" sz="3200" dirty="0" err="1" smtClean="0">
                <a:solidFill>
                  <a:srgbClr val="000000"/>
                </a:solidFill>
                <a:latin typeface="Times New Roman" pitchFamily="18" charset="0"/>
                <a:cs typeface="Times New Roman" pitchFamily="18" charset="0"/>
              </a:rPr>
              <a:t>sử</a:t>
            </a:r>
            <a:r>
              <a:rPr lang="en-US" sz="3200" dirty="0" smtClean="0">
                <a:solidFill>
                  <a:srgbClr val="000000"/>
                </a:solidFill>
                <a:latin typeface="Times New Roman" pitchFamily="18" charset="0"/>
                <a:cs typeface="Times New Roman" pitchFamily="18" charset="0"/>
              </a:rPr>
              <a:t> </a:t>
            </a:r>
            <a:r>
              <a:rPr lang="en-US" sz="3200" dirty="0" err="1" smtClean="0">
                <a:solidFill>
                  <a:srgbClr val="000000"/>
                </a:solidFill>
                <a:latin typeface="Times New Roman" pitchFamily="18" charset="0"/>
                <a:cs typeface="Times New Roman" pitchFamily="18" charset="0"/>
              </a:rPr>
              <a:t>của</a:t>
            </a:r>
            <a:r>
              <a:rPr lang="en-US" sz="3200" dirty="0" smtClean="0">
                <a:solidFill>
                  <a:srgbClr val="000000"/>
                </a:solidFill>
                <a:latin typeface="Times New Roman" pitchFamily="18" charset="0"/>
                <a:cs typeface="Times New Roman" pitchFamily="18" charset="0"/>
              </a:rPr>
              <a:t> </a:t>
            </a:r>
            <a:r>
              <a:rPr lang="en-US" sz="3200" dirty="0" err="1" smtClean="0">
                <a:solidFill>
                  <a:srgbClr val="000000"/>
                </a:solidFill>
                <a:latin typeface="Times New Roman" pitchFamily="18" charset="0"/>
                <a:cs typeface="Times New Roman" pitchFamily="18" charset="0"/>
              </a:rPr>
              <a:t>Cách</a:t>
            </a:r>
            <a:r>
              <a:rPr lang="en-US" sz="3200" dirty="0" smtClean="0">
                <a:solidFill>
                  <a:srgbClr val="000000"/>
                </a:solidFill>
                <a:latin typeface="Times New Roman" pitchFamily="18" charset="0"/>
                <a:cs typeface="Times New Roman" pitchFamily="18" charset="0"/>
              </a:rPr>
              <a:t> </a:t>
            </a:r>
            <a:r>
              <a:rPr lang="en-US" sz="3200" dirty="0" err="1" smtClean="0">
                <a:solidFill>
                  <a:srgbClr val="000000"/>
                </a:solidFill>
                <a:latin typeface="Times New Roman" pitchFamily="18" charset="0"/>
                <a:cs typeface="Times New Roman" pitchFamily="18" charset="0"/>
              </a:rPr>
              <a:t>mạng</a:t>
            </a:r>
            <a:r>
              <a:rPr lang="en-US" sz="3200" dirty="0" smtClean="0">
                <a:solidFill>
                  <a:srgbClr val="000000"/>
                </a:solidFill>
                <a:latin typeface="Times New Roman" pitchFamily="18" charset="0"/>
                <a:cs typeface="Times New Roman" pitchFamily="18" charset="0"/>
              </a:rPr>
              <a:t> </a:t>
            </a:r>
            <a:r>
              <a:rPr lang="en-US" sz="3200" dirty="0" err="1" smtClean="0">
                <a:solidFill>
                  <a:srgbClr val="000000"/>
                </a:solidFill>
                <a:latin typeface="Times New Roman" pitchFamily="18" charset="0"/>
                <a:cs typeface="Times New Roman" pitchFamily="18" charset="0"/>
              </a:rPr>
              <a:t>tháng</a:t>
            </a:r>
            <a:r>
              <a:rPr lang="en-US" sz="3200" dirty="0" smtClean="0">
                <a:solidFill>
                  <a:srgbClr val="000000"/>
                </a:solidFill>
                <a:latin typeface="Times New Roman" pitchFamily="18" charset="0"/>
                <a:cs typeface="Times New Roman" pitchFamily="18" charset="0"/>
              </a:rPr>
              <a:t> 8 </a:t>
            </a:r>
            <a:r>
              <a:rPr lang="en-US" sz="3200" dirty="0" err="1" smtClean="0">
                <a:solidFill>
                  <a:srgbClr val="000000"/>
                </a:solidFill>
                <a:latin typeface="Times New Roman" pitchFamily="18" charset="0"/>
                <a:cs typeface="Times New Roman" pitchFamily="18" charset="0"/>
              </a:rPr>
              <a:t>năm</a:t>
            </a:r>
            <a:r>
              <a:rPr lang="en-US" sz="3200" dirty="0" smtClean="0">
                <a:solidFill>
                  <a:srgbClr val="000000"/>
                </a:solidFill>
                <a:latin typeface="Times New Roman" pitchFamily="18" charset="0"/>
                <a:cs typeface="Times New Roman" pitchFamily="18" charset="0"/>
              </a:rPr>
              <a:t> 1945?</a:t>
            </a:r>
          </a:p>
          <a:p>
            <a:pPr algn="just"/>
            <a:endParaRPr lang="vi-VN" sz="3200" dirty="0">
              <a:latin typeface="Times New Roman" pitchFamily="18" charset="0"/>
              <a:cs typeface="Times New Roman" pitchFamily="18" charset="0"/>
            </a:endParaRPr>
          </a:p>
        </p:txBody>
      </p:sp>
    </p:spTree>
    <p:extLst>
      <p:ext uri="{BB962C8B-B14F-4D97-AF65-F5344CB8AC3E}">
        <p14:creationId xmlns:p14="http://schemas.microsoft.com/office/powerpoint/2010/main" val="28534219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Text Box 4"/>
          <p:cNvSpPr txBox="1">
            <a:spLocks noChangeArrowheads="1"/>
          </p:cNvSpPr>
          <p:nvPr/>
        </p:nvSpPr>
        <p:spPr bwMode="auto">
          <a:xfrm>
            <a:off x="838200" y="157163"/>
            <a:ext cx="7620000" cy="519112"/>
          </a:xfrm>
          <a:prstGeom prst="rect">
            <a:avLst/>
          </a:prstGeom>
          <a:noFill/>
          <a:ln w="9525">
            <a:noFill/>
            <a:miter lim="800000"/>
            <a:headEnd/>
            <a:tailEnd/>
          </a:ln>
          <a:effectLst/>
        </p:spPr>
        <p:txBody>
          <a:bodyPr>
            <a:spAutoFit/>
          </a:bodyPr>
          <a:lstStyle/>
          <a:p>
            <a:pPr algn="ctr">
              <a:spcBef>
                <a:spcPct val="25000"/>
              </a:spcBef>
            </a:pPr>
            <a:r>
              <a:rPr lang="en-US" sz="2800" b="1">
                <a:solidFill>
                  <a:schemeClr val="bg1"/>
                </a:solidFill>
                <a:latin typeface="Times New Roman" pitchFamily="18" charset="0"/>
                <a:cs typeface="Times New Roman" pitchFamily="18" charset="0"/>
              </a:rPr>
              <a:t>LÞch sö</a:t>
            </a:r>
          </a:p>
        </p:txBody>
      </p:sp>
      <p:sp>
        <p:nvSpPr>
          <p:cNvPr id="4102" name="WordArt 6"/>
          <p:cNvSpPr>
            <a:spLocks noChangeArrowheads="1" noChangeShapeType="1" noTextEdit="1"/>
          </p:cNvSpPr>
          <p:nvPr/>
        </p:nvSpPr>
        <p:spPr bwMode="auto">
          <a:xfrm>
            <a:off x="1066800" y="748932"/>
            <a:ext cx="7448550" cy="619125"/>
          </a:xfrm>
          <a:prstGeom prst="rect">
            <a:avLst/>
          </a:prstGeom>
        </p:spPr>
        <p:txBody>
          <a:bodyPr wrap="none" fromWordArt="1">
            <a:prstTxWarp prst="textPlain">
              <a:avLst>
                <a:gd name="adj" fmla="val 50000"/>
              </a:avLst>
            </a:prstTxWarp>
          </a:bodyPr>
          <a:lstStyle/>
          <a:p>
            <a:r>
              <a:rPr lang="vi-VN" sz="4800" dirty="0" smtClean="0">
                <a:latin typeface="Times New Roman" pitchFamily="18" charset="0"/>
                <a:cs typeface="Times New Roman" pitchFamily="18" charset="0"/>
              </a:rPr>
              <a:t>Bác Hồ đọc Tuyên ngôn Độc lập</a:t>
            </a:r>
            <a:endParaRPr lang="en-US" sz="4800" dirty="0" smtClean="0">
              <a:latin typeface="Times New Roman" pitchFamily="18" charset="0"/>
              <a:cs typeface="Times New Roman" pitchFamily="18" charset="0"/>
            </a:endParaRPr>
          </a:p>
        </p:txBody>
      </p:sp>
      <p:pic>
        <p:nvPicPr>
          <p:cNvPr id="4107" name="Picture 11" descr="Mat-do-dan-so-VN"/>
          <p:cNvPicPr>
            <a:picLocks noChangeAspect="1" noChangeArrowheads="1"/>
          </p:cNvPicPr>
          <p:nvPr/>
        </p:nvPicPr>
        <p:blipFill>
          <a:blip r:embed="rId2"/>
          <a:srcRect/>
          <a:stretch>
            <a:fillRect/>
          </a:stretch>
        </p:blipFill>
        <p:spPr bwMode="auto">
          <a:xfrm>
            <a:off x="2057400" y="1589310"/>
            <a:ext cx="4648200" cy="4876800"/>
          </a:xfrm>
          <a:prstGeom prst="rect">
            <a:avLst/>
          </a:prstGeom>
          <a:noFill/>
        </p:spPr>
      </p:pic>
      <p:sp>
        <p:nvSpPr>
          <p:cNvPr id="4112" name="Freeform 16"/>
          <p:cNvSpPr>
            <a:spLocks/>
          </p:cNvSpPr>
          <p:nvPr/>
        </p:nvSpPr>
        <p:spPr bwMode="auto">
          <a:xfrm>
            <a:off x="4008438" y="4027488"/>
            <a:ext cx="592137" cy="369332"/>
          </a:xfrm>
          <a:custGeom>
            <a:avLst/>
            <a:gdLst/>
            <a:ahLst/>
            <a:cxnLst>
              <a:cxn ang="0">
                <a:pos x="217" y="173"/>
              </a:cxn>
              <a:cxn ang="0">
                <a:pos x="61" y="58"/>
              </a:cxn>
              <a:cxn ang="0">
                <a:pos x="84" y="49"/>
              </a:cxn>
              <a:cxn ang="0">
                <a:pos x="0" y="0"/>
              </a:cxn>
              <a:cxn ang="0">
                <a:pos x="9" y="79"/>
              </a:cxn>
              <a:cxn ang="0">
                <a:pos x="39" y="65"/>
              </a:cxn>
              <a:cxn ang="0">
                <a:pos x="104" y="136"/>
              </a:cxn>
              <a:cxn ang="0">
                <a:pos x="180" y="199"/>
              </a:cxn>
              <a:cxn ang="0">
                <a:pos x="276" y="263"/>
              </a:cxn>
              <a:cxn ang="0">
                <a:pos x="325" y="288"/>
              </a:cxn>
              <a:cxn ang="0">
                <a:pos x="373" y="249"/>
              </a:cxn>
              <a:cxn ang="0">
                <a:pos x="295" y="213"/>
              </a:cxn>
              <a:cxn ang="0">
                <a:pos x="218" y="176"/>
              </a:cxn>
            </a:cxnLst>
            <a:rect l="0" t="0" r="r" b="b"/>
            <a:pathLst>
              <a:path w="373" h="288">
                <a:moveTo>
                  <a:pt x="217" y="173"/>
                </a:moveTo>
                <a:cubicBezTo>
                  <a:pt x="191" y="159"/>
                  <a:pt x="81" y="83"/>
                  <a:pt x="61" y="58"/>
                </a:cubicBezTo>
                <a:lnTo>
                  <a:pt x="84" y="49"/>
                </a:lnTo>
                <a:lnTo>
                  <a:pt x="0" y="0"/>
                </a:lnTo>
                <a:lnTo>
                  <a:pt x="9" y="79"/>
                </a:lnTo>
                <a:lnTo>
                  <a:pt x="39" y="65"/>
                </a:lnTo>
                <a:lnTo>
                  <a:pt x="104" y="136"/>
                </a:lnTo>
                <a:lnTo>
                  <a:pt x="180" y="199"/>
                </a:lnTo>
                <a:lnTo>
                  <a:pt x="276" y="263"/>
                </a:lnTo>
                <a:lnTo>
                  <a:pt x="325" y="288"/>
                </a:lnTo>
                <a:lnTo>
                  <a:pt x="373" y="249"/>
                </a:lnTo>
                <a:lnTo>
                  <a:pt x="295" y="213"/>
                </a:lnTo>
                <a:cubicBezTo>
                  <a:pt x="269" y="201"/>
                  <a:pt x="234" y="184"/>
                  <a:pt x="218" y="176"/>
                </a:cubicBezTo>
              </a:path>
            </a:pathLst>
          </a:custGeom>
          <a:solidFill>
            <a:srgbClr val="FF0000"/>
          </a:solidFill>
          <a:ln w="9525" cap="flat" cmpd="sng">
            <a:solidFill>
              <a:srgbClr val="FF0000"/>
            </a:solidFill>
            <a:prstDash val="solid"/>
            <a:round/>
            <a:headEnd/>
            <a:tailEnd/>
          </a:ln>
          <a:effectLst/>
        </p:spPr>
        <p:txBody>
          <a:bodyPr>
            <a:spAutoFit/>
          </a:bodyPr>
          <a:lstStyle/>
          <a:p>
            <a:endParaRPr lang="en-US">
              <a:latin typeface="Times New Roman" pitchFamily="18" charset="0"/>
              <a:cs typeface="Times New Roman" pitchFamily="18" charset="0"/>
            </a:endParaRPr>
          </a:p>
        </p:txBody>
      </p:sp>
      <p:sp>
        <p:nvSpPr>
          <p:cNvPr id="4113" name="Freeform 17"/>
          <p:cNvSpPr>
            <a:spLocks/>
          </p:cNvSpPr>
          <p:nvPr/>
        </p:nvSpPr>
        <p:spPr bwMode="auto">
          <a:xfrm rot="-864273">
            <a:off x="3505200" y="3598346"/>
            <a:ext cx="414338" cy="369332"/>
          </a:xfrm>
          <a:custGeom>
            <a:avLst/>
            <a:gdLst/>
            <a:ahLst/>
            <a:cxnLst>
              <a:cxn ang="0">
                <a:pos x="135" y="197"/>
              </a:cxn>
              <a:cxn ang="0">
                <a:pos x="56" y="64"/>
              </a:cxn>
              <a:cxn ang="0">
                <a:pos x="79" y="59"/>
              </a:cxn>
              <a:cxn ang="0">
                <a:pos x="31" y="0"/>
              </a:cxn>
              <a:cxn ang="0">
                <a:pos x="0" y="75"/>
              </a:cxn>
              <a:cxn ang="0">
                <a:pos x="33" y="67"/>
              </a:cxn>
              <a:cxn ang="0">
                <a:pos x="55" y="144"/>
              </a:cxn>
              <a:cxn ang="0">
                <a:pos x="90" y="215"/>
              </a:cxn>
              <a:cxn ang="0">
                <a:pos x="142" y="292"/>
              </a:cxn>
              <a:cxn ang="0">
                <a:pos x="194" y="350"/>
              </a:cxn>
              <a:cxn ang="0">
                <a:pos x="261" y="326"/>
              </a:cxn>
              <a:cxn ang="0">
                <a:pos x="183" y="249"/>
              </a:cxn>
              <a:cxn ang="0">
                <a:pos x="135" y="200"/>
              </a:cxn>
            </a:cxnLst>
            <a:rect l="0" t="0" r="r" b="b"/>
            <a:pathLst>
              <a:path w="261" h="350">
                <a:moveTo>
                  <a:pt x="135" y="197"/>
                </a:moveTo>
                <a:cubicBezTo>
                  <a:pt x="119" y="181"/>
                  <a:pt x="61" y="91"/>
                  <a:pt x="56" y="64"/>
                </a:cubicBezTo>
                <a:lnTo>
                  <a:pt x="79" y="59"/>
                </a:lnTo>
                <a:lnTo>
                  <a:pt x="31" y="0"/>
                </a:lnTo>
                <a:lnTo>
                  <a:pt x="0" y="75"/>
                </a:lnTo>
                <a:lnTo>
                  <a:pt x="33" y="67"/>
                </a:lnTo>
                <a:lnTo>
                  <a:pt x="55" y="144"/>
                </a:lnTo>
                <a:lnTo>
                  <a:pt x="90" y="215"/>
                </a:lnTo>
                <a:lnTo>
                  <a:pt x="142" y="292"/>
                </a:lnTo>
                <a:lnTo>
                  <a:pt x="194" y="350"/>
                </a:lnTo>
                <a:lnTo>
                  <a:pt x="261" y="326"/>
                </a:lnTo>
                <a:lnTo>
                  <a:pt x="183" y="249"/>
                </a:lnTo>
                <a:cubicBezTo>
                  <a:pt x="162" y="228"/>
                  <a:pt x="145" y="210"/>
                  <a:pt x="135" y="200"/>
                </a:cubicBezTo>
              </a:path>
            </a:pathLst>
          </a:custGeom>
          <a:solidFill>
            <a:srgbClr val="FF0000"/>
          </a:solidFill>
          <a:ln w="9525" cap="flat" cmpd="sng">
            <a:solidFill>
              <a:srgbClr val="FF0000"/>
            </a:solidFill>
            <a:prstDash val="solid"/>
            <a:round/>
            <a:headEnd/>
            <a:tailEnd/>
          </a:ln>
          <a:effectLst/>
        </p:spPr>
        <p:txBody>
          <a:bodyPr>
            <a:spAutoFit/>
          </a:bodyPr>
          <a:lstStyle/>
          <a:p>
            <a:endParaRPr lang="en-US">
              <a:latin typeface="Times New Roman" pitchFamily="18" charset="0"/>
              <a:cs typeface="Times New Roman" pitchFamily="18" charset="0"/>
            </a:endParaRPr>
          </a:p>
        </p:txBody>
      </p:sp>
      <p:sp>
        <p:nvSpPr>
          <p:cNvPr id="4114" name="Oval 18"/>
          <p:cNvSpPr>
            <a:spLocks noChangeArrowheads="1"/>
          </p:cNvSpPr>
          <p:nvPr/>
        </p:nvSpPr>
        <p:spPr bwMode="auto">
          <a:xfrm>
            <a:off x="4543425" y="4376738"/>
            <a:ext cx="152400" cy="152400"/>
          </a:xfrm>
          <a:prstGeom prst="ellipse">
            <a:avLst/>
          </a:prstGeom>
          <a:solidFill>
            <a:srgbClr val="0000FF"/>
          </a:solidFill>
          <a:ln w="9525">
            <a:solidFill>
              <a:schemeClr val="tx1"/>
            </a:solidFill>
            <a:round/>
            <a:headEnd/>
            <a:tailEnd/>
          </a:ln>
          <a:effectLst/>
        </p:spPr>
        <p:txBody>
          <a:bodyPr wrap="none" anchor="ctr"/>
          <a:lstStyle/>
          <a:p>
            <a:endParaRPr lang="en-US">
              <a:latin typeface="Times New Roman" pitchFamily="18" charset="0"/>
              <a:cs typeface="Times New Roman" pitchFamily="18" charset="0"/>
            </a:endParaRPr>
          </a:p>
        </p:txBody>
      </p:sp>
      <p:sp>
        <p:nvSpPr>
          <p:cNvPr id="4115" name="Freeform 19"/>
          <p:cNvSpPr>
            <a:spLocks/>
          </p:cNvSpPr>
          <p:nvPr/>
        </p:nvSpPr>
        <p:spPr bwMode="auto">
          <a:xfrm rot="2126158">
            <a:off x="3225800" y="2818884"/>
            <a:ext cx="566738" cy="369332"/>
          </a:xfrm>
          <a:custGeom>
            <a:avLst/>
            <a:gdLst/>
            <a:ahLst/>
            <a:cxnLst>
              <a:cxn ang="0">
                <a:pos x="135" y="197"/>
              </a:cxn>
              <a:cxn ang="0">
                <a:pos x="56" y="64"/>
              </a:cxn>
              <a:cxn ang="0">
                <a:pos x="79" y="59"/>
              </a:cxn>
              <a:cxn ang="0">
                <a:pos x="31" y="0"/>
              </a:cxn>
              <a:cxn ang="0">
                <a:pos x="0" y="75"/>
              </a:cxn>
              <a:cxn ang="0">
                <a:pos x="33" y="67"/>
              </a:cxn>
              <a:cxn ang="0">
                <a:pos x="55" y="144"/>
              </a:cxn>
              <a:cxn ang="0">
                <a:pos x="90" y="215"/>
              </a:cxn>
              <a:cxn ang="0">
                <a:pos x="142" y="292"/>
              </a:cxn>
              <a:cxn ang="0">
                <a:pos x="194" y="350"/>
              </a:cxn>
              <a:cxn ang="0">
                <a:pos x="261" y="326"/>
              </a:cxn>
              <a:cxn ang="0">
                <a:pos x="183" y="249"/>
              </a:cxn>
              <a:cxn ang="0">
                <a:pos x="135" y="200"/>
              </a:cxn>
            </a:cxnLst>
            <a:rect l="0" t="0" r="r" b="b"/>
            <a:pathLst>
              <a:path w="261" h="350">
                <a:moveTo>
                  <a:pt x="135" y="197"/>
                </a:moveTo>
                <a:cubicBezTo>
                  <a:pt x="119" y="181"/>
                  <a:pt x="61" y="91"/>
                  <a:pt x="56" y="64"/>
                </a:cubicBezTo>
                <a:lnTo>
                  <a:pt x="79" y="59"/>
                </a:lnTo>
                <a:lnTo>
                  <a:pt x="31" y="0"/>
                </a:lnTo>
                <a:lnTo>
                  <a:pt x="0" y="75"/>
                </a:lnTo>
                <a:lnTo>
                  <a:pt x="33" y="67"/>
                </a:lnTo>
                <a:lnTo>
                  <a:pt x="55" y="144"/>
                </a:lnTo>
                <a:lnTo>
                  <a:pt x="90" y="215"/>
                </a:lnTo>
                <a:lnTo>
                  <a:pt x="142" y="292"/>
                </a:lnTo>
                <a:lnTo>
                  <a:pt x="194" y="350"/>
                </a:lnTo>
                <a:lnTo>
                  <a:pt x="261" y="326"/>
                </a:lnTo>
                <a:lnTo>
                  <a:pt x="183" y="249"/>
                </a:lnTo>
                <a:cubicBezTo>
                  <a:pt x="162" y="228"/>
                  <a:pt x="145" y="210"/>
                  <a:pt x="135" y="200"/>
                </a:cubicBezTo>
              </a:path>
            </a:pathLst>
          </a:custGeom>
          <a:solidFill>
            <a:srgbClr val="FF0000"/>
          </a:solidFill>
          <a:ln w="9525" cap="flat" cmpd="sng">
            <a:solidFill>
              <a:srgbClr val="FF0000"/>
            </a:solidFill>
            <a:prstDash val="solid"/>
            <a:round/>
            <a:headEnd/>
            <a:tailEnd/>
          </a:ln>
          <a:effectLst/>
        </p:spPr>
        <p:txBody>
          <a:bodyPr>
            <a:spAutoFit/>
          </a:bodyPr>
          <a:lstStyle/>
          <a:p>
            <a:endParaRPr lang="en-US">
              <a:latin typeface="Times New Roman" pitchFamily="18" charset="0"/>
              <a:cs typeface="Times New Roman" pitchFamily="18" charset="0"/>
            </a:endParaRPr>
          </a:p>
        </p:txBody>
      </p:sp>
      <p:sp>
        <p:nvSpPr>
          <p:cNvPr id="4116" name="Freeform 20"/>
          <p:cNvSpPr>
            <a:spLocks/>
          </p:cNvSpPr>
          <p:nvPr/>
        </p:nvSpPr>
        <p:spPr bwMode="auto">
          <a:xfrm rot="5989169" flipH="1" flipV="1">
            <a:off x="3956844" y="5588278"/>
            <a:ext cx="592138" cy="369332"/>
          </a:xfrm>
          <a:custGeom>
            <a:avLst/>
            <a:gdLst/>
            <a:ahLst/>
            <a:cxnLst>
              <a:cxn ang="0">
                <a:pos x="217" y="173"/>
              </a:cxn>
              <a:cxn ang="0">
                <a:pos x="61" y="58"/>
              </a:cxn>
              <a:cxn ang="0">
                <a:pos x="84" y="49"/>
              </a:cxn>
              <a:cxn ang="0">
                <a:pos x="0" y="0"/>
              </a:cxn>
              <a:cxn ang="0">
                <a:pos x="9" y="79"/>
              </a:cxn>
              <a:cxn ang="0">
                <a:pos x="39" y="65"/>
              </a:cxn>
              <a:cxn ang="0">
                <a:pos x="104" y="136"/>
              </a:cxn>
              <a:cxn ang="0">
                <a:pos x="180" y="199"/>
              </a:cxn>
              <a:cxn ang="0">
                <a:pos x="276" y="263"/>
              </a:cxn>
              <a:cxn ang="0">
                <a:pos x="325" y="288"/>
              </a:cxn>
              <a:cxn ang="0">
                <a:pos x="373" y="249"/>
              </a:cxn>
              <a:cxn ang="0">
                <a:pos x="295" y="213"/>
              </a:cxn>
              <a:cxn ang="0">
                <a:pos x="218" y="176"/>
              </a:cxn>
            </a:cxnLst>
            <a:rect l="0" t="0" r="r" b="b"/>
            <a:pathLst>
              <a:path w="373" h="288">
                <a:moveTo>
                  <a:pt x="217" y="173"/>
                </a:moveTo>
                <a:cubicBezTo>
                  <a:pt x="191" y="159"/>
                  <a:pt x="81" y="83"/>
                  <a:pt x="61" y="58"/>
                </a:cubicBezTo>
                <a:lnTo>
                  <a:pt x="84" y="49"/>
                </a:lnTo>
                <a:lnTo>
                  <a:pt x="0" y="0"/>
                </a:lnTo>
                <a:lnTo>
                  <a:pt x="9" y="79"/>
                </a:lnTo>
                <a:lnTo>
                  <a:pt x="39" y="65"/>
                </a:lnTo>
                <a:lnTo>
                  <a:pt x="104" y="136"/>
                </a:lnTo>
                <a:lnTo>
                  <a:pt x="180" y="199"/>
                </a:lnTo>
                <a:lnTo>
                  <a:pt x="276" y="263"/>
                </a:lnTo>
                <a:lnTo>
                  <a:pt x="325" y="288"/>
                </a:lnTo>
                <a:lnTo>
                  <a:pt x="373" y="249"/>
                </a:lnTo>
                <a:lnTo>
                  <a:pt x="295" y="213"/>
                </a:lnTo>
                <a:cubicBezTo>
                  <a:pt x="269" y="201"/>
                  <a:pt x="234" y="184"/>
                  <a:pt x="218" y="176"/>
                </a:cubicBezTo>
              </a:path>
            </a:pathLst>
          </a:custGeom>
          <a:solidFill>
            <a:srgbClr val="0000FF"/>
          </a:solidFill>
          <a:ln w="9525" cap="flat" cmpd="sng">
            <a:solidFill>
              <a:schemeClr val="tx1"/>
            </a:solidFill>
            <a:prstDash val="solid"/>
            <a:round/>
            <a:headEnd/>
            <a:tailEnd/>
          </a:ln>
          <a:effectLst/>
        </p:spPr>
        <p:txBody>
          <a:bodyPr>
            <a:spAutoFit/>
          </a:bodyPr>
          <a:lstStyle/>
          <a:p>
            <a:endParaRPr lang="en-US">
              <a:latin typeface="Times New Roman" pitchFamily="18" charset="0"/>
              <a:cs typeface="Times New Roman" pitchFamily="18" charset="0"/>
            </a:endParaRPr>
          </a:p>
        </p:txBody>
      </p:sp>
      <p:sp>
        <p:nvSpPr>
          <p:cNvPr id="4118" name="Freeform 22"/>
          <p:cNvSpPr>
            <a:spLocks/>
          </p:cNvSpPr>
          <p:nvPr/>
        </p:nvSpPr>
        <p:spPr bwMode="auto">
          <a:xfrm rot="2126158" flipH="1" flipV="1">
            <a:off x="4300538" y="4817546"/>
            <a:ext cx="566737" cy="369332"/>
          </a:xfrm>
          <a:custGeom>
            <a:avLst/>
            <a:gdLst/>
            <a:ahLst/>
            <a:cxnLst>
              <a:cxn ang="0">
                <a:pos x="135" y="197"/>
              </a:cxn>
              <a:cxn ang="0">
                <a:pos x="56" y="64"/>
              </a:cxn>
              <a:cxn ang="0">
                <a:pos x="79" y="59"/>
              </a:cxn>
              <a:cxn ang="0">
                <a:pos x="31" y="0"/>
              </a:cxn>
              <a:cxn ang="0">
                <a:pos x="0" y="75"/>
              </a:cxn>
              <a:cxn ang="0">
                <a:pos x="33" y="67"/>
              </a:cxn>
              <a:cxn ang="0">
                <a:pos x="55" y="144"/>
              </a:cxn>
              <a:cxn ang="0">
                <a:pos x="90" y="215"/>
              </a:cxn>
              <a:cxn ang="0">
                <a:pos x="142" y="292"/>
              </a:cxn>
              <a:cxn ang="0">
                <a:pos x="194" y="350"/>
              </a:cxn>
              <a:cxn ang="0">
                <a:pos x="261" y="326"/>
              </a:cxn>
              <a:cxn ang="0">
                <a:pos x="183" y="249"/>
              </a:cxn>
              <a:cxn ang="0">
                <a:pos x="135" y="200"/>
              </a:cxn>
            </a:cxnLst>
            <a:rect l="0" t="0" r="r" b="b"/>
            <a:pathLst>
              <a:path w="261" h="350">
                <a:moveTo>
                  <a:pt x="135" y="197"/>
                </a:moveTo>
                <a:cubicBezTo>
                  <a:pt x="119" y="181"/>
                  <a:pt x="61" y="91"/>
                  <a:pt x="56" y="64"/>
                </a:cubicBezTo>
                <a:lnTo>
                  <a:pt x="79" y="59"/>
                </a:lnTo>
                <a:lnTo>
                  <a:pt x="31" y="0"/>
                </a:lnTo>
                <a:lnTo>
                  <a:pt x="0" y="75"/>
                </a:lnTo>
                <a:lnTo>
                  <a:pt x="33" y="67"/>
                </a:lnTo>
                <a:lnTo>
                  <a:pt x="55" y="144"/>
                </a:lnTo>
                <a:lnTo>
                  <a:pt x="90" y="215"/>
                </a:lnTo>
                <a:lnTo>
                  <a:pt x="142" y="292"/>
                </a:lnTo>
                <a:lnTo>
                  <a:pt x="194" y="350"/>
                </a:lnTo>
                <a:lnTo>
                  <a:pt x="261" y="326"/>
                </a:lnTo>
                <a:lnTo>
                  <a:pt x="183" y="249"/>
                </a:lnTo>
                <a:cubicBezTo>
                  <a:pt x="162" y="228"/>
                  <a:pt x="145" y="210"/>
                  <a:pt x="135" y="200"/>
                </a:cubicBezTo>
              </a:path>
            </a:pathLst>
          </a:custGeom>
          <a:solidFill>
            <a:srgbClr val="0000FF"/>
          </a:solidFill>
          <a:ln w="9525" cap="flat" cmpd="sng">
            <a:solidFill>
              <a:srgbClr val="0000FF"/>
            </a:solidFill>
            <a:prstDash val="solid"/>
            <a:round/>
            <a:headEnd/>
            <a:tailEnd/>
          </a:ln>
          <a:effectLst/>
        </p:spPr>
        <p:txBody>
          <a:bodyPr>
            <a:spAutoFit/>
          </a:bodyPr>
          <a:lstStyle/>
          <a:p>
            <a:endParaRPr lang="en-US">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107"/>
                                        </p:tgtEl>
                                        <p:attrNameLst>
                                          <p:attrName>style.visibility</p:attrName>
                                        </p:attrNameLst>
                                      </p:cBhvr>
                                      <p:to>
                                        <p:strVal val="visible"/>
                                      </p:to>
                                    </p:set>
                                    <p:animEffect transition="in" filter="checkerboard(across)">
                                      <p:cBhvr>
                                        <p:cTn id="7" dur="500"/>
                                        <p:tgtEl>
                                          <p:spTgt spid="4107"/>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4114"/>
                                        </p:tgtEl>
                                        <p:attrNameLst>
                                          <p:attrName>style.visibility</p:attrName>
                                        </p:attrNameLst>
                                      </p:cBhvr>
                                      <p:to>
                                        <p:strVal val="visible"/>
                                      </p:to>
                                    </p:set>
                                    <p:animEffect transition="in" filter="checkerboard(across)">
                                      <p:cBhvr>
                                        <p:cTn id="10" dur="500"/>
                                        <p:tgtEl>
                                          <p:spTgt spid="4114"/>
                                        </p:tgtEl>
                                      </p:cBhvr>
                                    </p:animEffect>
                                  </p:childTnLst>
                                </p:cTn>
                              </p:par>
                            </p:childTnLst>
                          </p:cTn>
                        </p:par>
                        <p:par>
                          <p:cTn id="11" fill="hold">
                            <p:stCondLst>
                              <p:cond delay="500"/>
                            </p:stCondLst>
                            <p:childTnLst>
                              <p:par>
                                <p:cTn id="12" presetID="1" presetClass="emph" presetSubtype="2" repeatCount="3000" fill="hold" nodeType="afterEffect">
                                  <p:stCondLst>
                                    <p:cond delay="0"/>
                                  </p:stCondLst>
                                  <p:childTnLst>
                                    <p:animClr clrSpc="rgb" dir="cw">
                                      <p:cBhvr>
                                        <p:cTn id="13" dur="2000" fill="hold"/>
                                        <p:tgtEl>
                                          <p:spTgt spid="4114"/>
                                        </p:tgtEl>
                                        <p:attrNameLst>
                                          <p:attrName>fillcolor</p:attrName>
                                        </p:attrNameLst>
                                      </p:cBhvr>
                                      <p:to>
                                        <a:srgbClr val="FF0000"/>
                                      </p:to>
                                    </p:animClr>
                                    <p:set>
                                      <p:cBhvr>
                                        <p:cTn id="14" dur="2000" fill="hold"/>
                                        <p:tgtEl>
                                          <p:spTgt spid="4114"/>
                                        </p:tgtEl>
                                        <p:attrNameLst>
                                          <p:attrName>fill.type</p:attrName>
                                        </p:attrNameLst>
                                      </p:cBhvr>
                                      <p:to>
                                        <p:strVal val="solid"/>
                                      </p:to>
                                    </p:set>
                                    <p:set>
                                      <p:cBhvr>
                                        <p:cTn id="15" dur="2000" fill="hold"/>
                                        <p:tgtEl>
                                          <p:spTgt spid="4114"/>
                                        </p:tgtEl>
                                        <p:attrNameLst>
                                          <p:attrName>fill.on</p:attrName>
                                        </p:attrNameLst>
                                      </p:cBhvr>
                                      <p:to>
                                        <p:strVal val="true"/>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4112"/>
                                        </p:tgtEl>
                                        <p:attrNameLst>
                                          <p:attrName>style.visibility</p:attrName>
                                        </p:attrNameLst>
                                      </p:cBhvr>
                                      <p:to>
                                        <p:strVal val="visible"/>
                                      </p:to>
                                    </p:set>
                                    <p:animEffect transition="in" filter="wipe(down)">
                                      <p:cBhvr>
                                        <p:cTn id="20" dur="1000"/>
                                        <p:tgtEl>
                                          <p:spTgt spid="4112"/>
                                        </p:tgtEl>
                                      </p:cBhvr>
                                    </p:animEffect>
                                  </p:childTnLst>
                                </p:cTn>
                              </p:par>
                            </p:childTnLst>
                          </p:cTn>
                        </p:par>
                        <p:par>
                          <p:cTn id="21" fill="hold">
                            <p:stCondLst>
                              <p:cond delay="1000"/>
                            </p:stCondLst>
                            <p:childTnLst>
                              <p:par>
                                <p:cTn id="22" presetID="22" presetClass="entr" presetSubtype="4" fill="hold" grpId="0" nodeType="afterEffect">
                                  <p:stCondLst>
                                    <p:cond delay="0"/>
                                  </p:stCondLst>
                                  <p:childTnLst>
                                    <p:set>
                                      <p:cBhvr>
                                        <p:cTn id="23" dur="1" fill="hold">
                                          <p:stCondLst>
                                            <p:cond delay="0"/>
                                          </p:stCondLst>
                                        </p:cTn>
                                        <p:tgtEl>
                                          <p:spTgt spid="4113"/>
                                        </p:tgtEl>
                                        <p:attrNameLst>
                                          <p:attrName>style.visibility</p:attrName>
                                        </p:attrNameLst>
                                      </p:cBhvr>
                                      <p:to>
                                        <p:strVal val="visible"/>
                                      </p:to>
                                    </p:set>
                                    <p:animEffect transition="in" filter="wipe(down)">
                                      <p:cBhvr>
                                        <p:cTn id="24" dur="1000"/>
                                        <p:tgtEl>
                                          <p:spTgt spid="4113"/>
                                        </p:tgtEl>
                                      </p:cBhvr>
                                    </p:animEffect>
                                  </p:childTnLst>
                                </p:cTn>
                              </p:par>
                            </p:childTnLst>
                          </p:cTn>
                        </p:par>
                        <p:par>
                          <p:cTn id="25" fill="hold">
                            <p:stCondLst>
                              <p:cond delay="2000"/>
                            </p:stCondLst>
                            <p:childTnLst>
                              <p:par>
                                <p:cTn id="26" presetID="22" presetClass="entr" presetSubtype="4" fill="hold" grpId="0" nodeType="afterEffect">
                                  <p:stCondLst>
                                    <p:cond delay="0"/>
                                  </p:stCondLst>
                                  <p:childTnLst>
                                    <p:set>
                                      <p:cBhvr>
                                        <p:cTn id="27" dur="1" fill="hold">
                                          <p:stCondLst>
                                            <p:cond delay="0"/>
                                          </p:stCondLst>
                                        </p:cTn>
                                        <p:tgtEl>
                                          <p:spTgt spid="4115"/>
                                        </p:tgtEl>
                                        <p:attrNameLst>
                                          <p:attrName>style.visibility</p:attrName>
                                        </p:attrNameLst>
                                      </p:cBhvr>
                                      <p:to>
                                        <p:strVal val="visible"/>
                                      </p:to>
                                    </p:set>
                                    <p:animEffect transition="in" filter="wipe(down)">
                                      <p:cBhvr>
                                        <p:cTn id="28" dur="1000"/>
                                        <p:tgtEl>
                                          <p:spTgt spid="4115"/>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grpId="0" nodeType="clickEffect">
                                  <p:stCondLst>
                                    <p:cond delay="0"/>
                                  </p:stCondLst>
                                  <p:childTnLst>
                                    <p:set>
                                      <p:cBhvr>
                                        <p:cTn id="32" dur="1" fill="hold">
                                          <p:stCondLst>
                                            <p:cond delay="0"/>
                                          </p:stCondLst>
                                        </p:cTn>
                                        <p:tgtEl>
                                          <p:spTgt spid="4118"/>
                                        </p:tgtEl>
                                        <p:attrNameLst>
                                          <p:attrName>style.visibility</p:attrName>
                                        </p:attrNameLst>
                                      </p:cBhvr>
                                      <p:to>
                                        <p:strVal val="visible"/>
                                      </p:to>
                                    </p:set>
                                    <p:animEffect transition="in" filter="wipe(up)">
                                      <p:cBhvr>
                                        <p:cTn id="33" dur="1000"/>
                                        <p:tgtEl>
                                          <p:spTgt spid="4118"/>
                                        </p:tgtEl>
                                      </p:cBhvr>
                                    </p:animEffect>
                                  </p:childTnLst>
                                </p:cTn>
                              </p:par>
                            </p:childTnLst>
                          </p:cTn>
                        </p:par>
                        <p:par>
                          <p:cTn id="34" fill="hold">
                            <p:stCondLst>
                              <p:cond delay="1000"/>
                            </p:stCondLst>
                            <p:childTnLst>
                              <p:par>
                                <p:cTn id="35" presetID="22" presetClass="entr" presetSubtype="1" fill="hold" grpId="0" nodeType="afterEffect">
                                  <p:stCondLst>
                                    <p:cond delay="0"/>
                                  </p:stCondLst>
                                  <p:childTnLst>
                                    <p:set>
                                      <p:cBhvr>
                                        <p:cTn id="36" dur="1" fill="hold">
                                          <p:stCondLst>
                                            <p:cond delay="0"/>
                                          </p:stCondLst>
                                        </p:cTn>
                                        <p:tgtEl>
                                          <p:spTgt spid="4116"/>
                                        </p:tgtEl>
                                        <p:attrNameLst>
                                          <p:attrName>style.visibility</p:attrName>
                                        </p:attrNameLst>
                                      </p:cBhvr>
                                      <p:to>
                                        <p:strVal val="visible"/>
                                      </p:to>
                                    </p:set>
                                    <p:animEffect transition="in" filter="wipe(up)">
                                      <p:cBhvr>
                                        <p:cTn id="37" dur="1000"/>
                                        <p:tgtEl>
                                          <p:spTgt spid="4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12" grpId="0" animBg="1"/>
      <p:bldP spid="4113" grpId="0" animBg="1"/>
      <p:bldP spid="4114" grpId="0" animBg="1"/>
      <p:bldP spid="4115" grpId="0" animBg="1"/>
      <p:bldP spid="4116" grpId="0" animBg="1"/>
      <p:bldP spid="411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ext Box 6"/>
          <p:cNvSpPr txBox="1">
            <a:spLocks noChangeArrowheads="1"/>
          </p:cNvSpPr>
          <p:nvPr/>
        </p:nvSpPr>
        <p:spPr bwMode="auto">
          <a:xfrm>
            <a:off x="914400" y="152400"/>
            <a:ext cx="7772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endParaRPr lang="en-US"/>
          </a:p>
        </p:txBody>
      </p:sp>
      <p:sp>
        <p:nvSpPr>
          <p:cNvPr id="5" name="Rectangle 4"/>
          <p:cNvSpPr/>
          <p:nvPr/>
        </p:nvSpPr>
        <p:spPr>
          <a:xfrm>
            <a:off x="-228600" y="533400"/>
            <a:ext cx="9393918" cy="584775"/>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3200" b="1" dirty="0">
                <a:ln w="11430">
                  <a:solidFill>
                    <a:srgbClr val="FF0000"/>
                  </a:solidFill>
                </a:ln>
                <a:solidFill>
                  <a:srgbClr val="FF0000"/>
                </a:solidFill>
                <a:latin typeface="Arial" charset="0"/>
                <a:cs typeface="+mn-cs"/>
              </a:rPr>
              <a:t>BÀI </a:t>
            </a:r>
            <a:r>
              <a:rPr lang="en-US" sz="3200" b="1" dirty="0" smtClean="0">
                <a:ln w="11430">
                  <a:solidFill>
                    <a:srgbClr val="FF0000"/>
                  </a:solidFill>
                </a:ln>
                <a:solidFill>
                  <a:srgbClr val="FF0000"/>
                </a:solidFill>
                <a:latin typeface="Arial" charset="0"/>
                <a:cs typeface="+mn-cs"/>
              </a:rPr>
              <a:t>10: BÁC HỒ ĐỘC TUYÊN NGÔN ĐỘC LẬP</a:t>
            </a:r>
            <a:endParaRPr lang="en-US" sz="3200" b="1" dirty="0">
              <a:ln w="11430">
                <a:solidFill>
                  <a:srgbClr val="FF0000"/>
                </a:solidFill>
              </a:ln>
              <a:solidFill>
                <a:srgbClr val="FF0000"/>
              </a:solidFill>
              <a:latin typeface="Arial" charset="0"/>
              <a:cs typeface="+mn-cs"/>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495" y="1295400"/>
            <a:ext cx="9151495" cy="5091737"/>
          </a:xfrm>
          <a:prstGeom prst="rect">
            <a:avLst/>
          </a:prstGeom>
          <a:ln>
            <a:noFill/>
          </a:ln>
          <a:effectLst>
            <a:softEdge rad="112500"/>
          </a:effectLst>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endParaRPr lang="en-US" smtClean="0">
              <a:latin typeface="Times New Roman" pitchFamily="18" charset="0"/>
              <a:cs typeface="Times New Roman" pitchFamily="18" charset="0"/>
            </a:endParaRPr>
          </a:p>
        </p:txBody>
      </p:sp>
      <p:sp>
        <p:nvSpPr>
          <p:cNvPr id="10243" name="Rectangle 3"/>
          <p:cNvSpPr>
            <a:spLocks noGrp="1" noChangeArrowheads="1"/>
          </p:cNvSpPr>
          <p:nvPr>
            <p:ph idx="1"/>
          </p:nvPr>
        </p:nvSpPr>
        <p:spPr/>
        <p:txBody>
          <a:bodyPr/>
          <a:lstStyle/>
          <a:p>
            <a:pPr eaLnBrk="1" hangingPunct="1"/>
            <a:endParaRPr lang="en-US" smtClean="0">
              <a:latin typeface="Times New Roman" pitchFamily="18" charset="0"/>
              <a:cs typeface="Times New Roman" pitchFamily="18" charset="0"/>
            </a:endParaRPr>
          </a:p>
        </p:txBody>
      </p:sp>
      <p:pic>
        <p:nvPicPr>
          <p:cNvPr id="10244" name="Picture 5" descr="port_turq_bord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13" y="0"/>
            <a:ext cx="9155113" cy="686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Text Box 6"/>
          <p:cNvSpPr txBox="1">
            <a:spLocks noChangeArrowheads="1"/>
          </p:cNvSpPr>
          <p:nvPr/>
        </p:nvSpPr>
        <p:spPr bwMode="auto">
          <a:xfrm>
            <a:off x="914400" y="152400"/>
            <a:ext cx="7772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endParaRPr lang="en-US">
              <a:latin typeface="Times New Roman" pitchFamily="18" charset="0"/>
              <a:cs typeface="Times New Roman" pitchFamily="18" charset="0"/>
            </a:endParaRPr>
          </a:p>
        </p:txBody>
      </p:sp>
      <p:sp>
        <p:nvSpPr>
          <p:cNvPr id="10248" name="TextBox 3"/>
          <p:cNvSpPr txBox="1">
            <a:spLocks noChangeArrowheads="1"/>
          </p:cNvSpPr>
          <p:nvPr/>
        </p:nvSpPr>
        <p:spPr bwMode="auto">
          <a:xfrm>
            <a:off x="0" y="1190625"/>
            <a:ext cx="9144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3200" b="1" dirty="0" smtClean="0">
                <a:solidFill>
                  <a:srgbClr val="FF0000"/>
                </a:solidFill>
                <a:latin typeface="Times New Roman" pitchFamily="18" charset="0"/>
                <a:cs typeface="Times New Roman" pitchFamily="18" charset="0"/>
              </a:rPr>
              <a:t>BÁC HỒ ĐỘC TUYÊN NGÔN ĐỘC LẬP</a:t>
            </a:r>
            <a:endParaRPr lang="en-US" sz="3200" b="1" dirty="0">
              <a:solidFill>
                <a:srgbClr val="FF0000"/>
              </a:solidFill>
              <a:latin typeface="Times New Roman" pitchFamily="18" charset="0"/>
              <a:cs typeface="Times New Roman" pitchFamily="18" charset="0"/>
            </a:endParaRPr>
          </a:p>
        </p:txBody>
      </p:sp>
      <p:sp>
        <p:nvSpPr>
          <p:cNvPr id="2" name="Cloud 1"/>
          <p:cNvSpPr/>
          <p:nvPr/>
        </p:nvSpPr>
        <p:spPr>
          <a:xfrm>
            <a:off x="266700" y="2362200"/>
            <a:ext cx="8763000" cy="2362200"/>
          </a:xfrm>
          <a:prstGeom prst="cloud">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latin typeface="Times New Roman" pitchFamily="18" charset="0"/>
              <a:cs typeface="Times New Roman" pitchFamily="18" charset="0"/>
            </a:endParaRPr>
          </a:p>
        </p:txBody>
      </p:sp>
      <p:sp>
        <p:nvSpPr>
          <p:cNvPr id="12" name="TextBox 11"/>
          <p:cNvSpPr txBox="1">
            <a:spLocks noChangeArrowheads="1"/>
          </p:cNvSpPr>
          <p:nvPr/>
        </p:nvSpPr>
        <p:spPr bwMode="auto">
          <a:xfrm>
            <a:off x="794478" y="3131853"/>
            <a:ext cx="812092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eaLnBrk="1" hangingPunct="1"/>
            <a:r>
              <a:rPr lang="en-US" sz="3200" dirty="0" err="1" smtClean="0">
                <a:latin typeface="Times New Roman" pitchFamily="18" charset="0"/>
                <a:cs typeface="Times New Roman" pitchFamily="18" charset="0"/>
              </a:rPr>
              <a:t>Em</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hiểu</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thế</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nào</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là</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Tuyên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ngôn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độc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lập</a:t>
            </a:r>
            <a:r>
              <a:rPr lang="en-US" sz="3200" dirty="0" smtClean="0">
                <a:latin typeface="Times New Roman" pitchFamily="18" charset="0"/>
                <a:cs typeface="Times New Roman" pitchFamily="18" charset="0"/>
              </a:rPr>
              <a:t>”?</a:t>
            </a:r>
            <a:endParaRPr lang="en-US" sz="3200" dirty="0">
              <a:latin typeface="Times New Roman" pitchFamily="18" charset="0"/>
              <a:cs typeface="Times New Roman" pitchFamily="18" charset="0"/>
            </a:endParaRP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par>
                          <p:cTn id="8" fill="hold">
                            <p:stCondLst>
                              <p:cond delay="2000"/>
                            </p:stCondLst>
                            <p:childTnLst>
                              <p:par>
                                <p:cTn id="9" presetID="6"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circle(in)">
                                      <p:cBhvr>
                                        <p:cTn id="11"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idx="1"/>
          </p:nvPr>
        </p:nvSpPr>
        <p:spPr/>
        <p:txBody>
          <a:bodyPr/>
          <a:lstStyle/>
          <a:p>
            <a:pPr eaLnBrk="1" hangingPunct="1"/>
            <a:endParaRPr lang="en-US" smtClean="0">
              <a:latin typeface="Times New Roman" pitchFamily="18" charset="0"/>
              <a:cs typeface="Times New Roman" pitchFamily="18" charset="0"/>
            </a:endParaRPr>
          </a:p>
        </p:txBody>
      </p:sp>
      <p:pic>
        <p:nvPicPr>
          <p:cNvPr id="10244" name="Picture 5" descr="port_turq_bord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13" y="-11113"/>
            <a:ext cx="9155113" cy="686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Text Box 6"/>
          <p:cNvSpPr txBox="1">
            <a:spLocks noChangeArrowheads="1"/>
          </p:cNvSpPr>
          <p:nvPr/>
        </p:nvSpPr>
        <p:spPr bwMode="auto">
          <a:xfrm>
            <a:off x="914400" y="152400"/>
            <a:ext cx="7772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endParaRPr lang="en-US">
              <a:latin typeface="Times New Roman" pitchFamily="18" charset="0"/>
              <a:cs typeface="Times New Roman" pitchFamily="18" charset="0"/>
            </a:endParaRPr>
          </a:p>
        </p:txBody>
      </p:sp>
      <p:sp>
        <p:nvSpPr>
          <p:cNvPr id="10248" name="TextBox 3"/>
          <p:cNvSpPr txBox="1">
            <a:spLocks noChangeArrowheads="1"/>
          </p:cNvSpPr>
          <p:nvPr/>
        </p:nvSpPr>
        <p:spPr bwMode="auto">
          <a:xfrm>
            <a:off x="0" y="1190625"/>
            <a:ext cx="9144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3200" b="1" dirty="0" smtClean="0">
                <a:solidFill>
                  <a:srgbClr val="FF0000"/>
                </a:solidFill>
                <a:latin typeface="Times New Roman" pitchFamily="18" charset="0"/>
                <a:cs typeface="Times New Roman" pitchFamily="18" charset="0"/>
              </a:rPr>
              <a:t>BÁC HỒ ĐỘC TUYÊN NGÔN ĐỘC LẬP</a:t>
            </a:r>
            <a:endParaRPr lang="en-US" sz="3200" b="1" dirty="0">
              <a:solidFill>
                <a:srgbClr val="FF0000"/>
              </a:solidFill>
              <a:latin typeface="Times New Roman" pitchFamily="18" charset="0"/>
              <a:cs typeface="Times New Roman" pitchFamily="18" charset="0"/>
            </a:endParaRPr>
          </a:p>
        </p:txBody>
      </p:sp>
      <p:sp>
        <p:nvSpPr>
          <p:cNvPr id="5" name="TextBox 4"/>
          <p:cNvSpPr txBox="1">
            <a:spLocks noChangeArrowheads="1"/>
          </p:cNvSpPr>
          <p:nvPr/>
        </p:nvSpPr>
        <p:spPr bwMode="auto">
          <a:xfrm>
            <a:off x="495300" y="2667000"/>
            <a:ext cx="81534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3200" b="1" dirty="0">
                <a:solidFill>
                  <a:srgbClr val="0000FF"/>
                </a:solidFill>
                <a:latin typeface="Times New Roman" pitchFamily="18" charset="0"/>
                <a:cs typeface="Times New Roman" pitchFamily="18" charset="0"/>
              </a:rPr>
              <a:t>HOẠT ĐỘNG 1: </a:t>
            </a:r>
            <a:endParaRPr lang="en-US" sz="3200" b="1" dirty="0" smtClean="0">
              <a:solidFill>
                <a:srgbClr val="0000FF"/>
              </a:solidFill>
              <a:latin typeface="Times New Roman" pitchFamily="18" charset="0"/>
              <a:cs typeface="Times New Roman" pitchFamily="18" charset="0"/>
            </a:endParaRPr>
          </a:p>
          <a:p>
            <a:pPr algn="ctr" eaLnBrk="1" hangingPunct="1"/>
            <a:r>
              <a:rPr lang="en-US" sz="3200" b="1" dirty="0" err="1" smtClean="0">
                <a:latin typeface="Times New Roman" pitchFamily="18" charset="0"/>
                <a:cs typeface="Times New Roman" pitchFamily="18" charset="0"/>
              </a:rPr>
              <a:t>Quang</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cảnh</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Hà</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Nội</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ngày</a:t>
            </a:r>
            <a:r>
              <a:rPr lang="en-US" sz="3200" b="1" dirty="0" smtClean="0">
                <a:latin typeface="Times New Roman" pitchFamily="18" charset="0"/>
                <a:cs typeface="Times New Roman" pitchFamily="18" charset="0"/>
              </a:rPr>
              <a:t> 2-9-1945</a:t>
            </a:r>
            <a:endParaRPr lang="en-US" sz="3200" b="1" dirty="0">
              <a:latin typeface="Times New Roman" pitchFamily="18" charset="0"/>
              <a:cs typeface="Times New Roman" pitchFamily="18" charset="0"/>
            </a:endParaRPr>
          </a:p>
        </p:txBody>
      </p:sp>
    </p:spTree>
    <p:extLst>
      <p:ext uri="{BB962C8B-B14F-4D97-AF65-F5344CB8AC3E}">
        <p14:creationId xmlns:p14="http://schemas.microsoft.com/office/powerpoint/2010/main" val="332905209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562600"/>
          </a:xfrm>
          <a:prstGeom prst="rect">
            <a:avLst/>
          </a:prstGeom>
          <a:ln>
            <a:noFill/>
          </a:ln>
          <a:effectLst>
            <a:softEdge rad="112500"/>
          </a:effectLst>
        </p:spPr>
      </p:pic>
      <p:sp>
        <p:nvSpPr>
          <p:cNvPr id="6" name="Rectangle 5"/>
          <p:cNvSpPr/>
          <p:nvPr/>
        </p:nvSpPr>
        <p:spPr>
          <a:xfrm>
            <a:off x="685800" y="5962870"/>
            <a:ext cx="9144000" cy="507831"/>
          </a:xfrm>
          <a:prstGeom prst="rect">
            <a:avLst/>
          </a:prstGeom>
        </p:spPr>
        <p:txBody>
          <a:bodyPr wrap="square">
            <a:spAutoFit/>
          </a:bodyPr>
          <a:lstStyle/>
          <a:p>
            <a:pPr eaLnBrk="0" hangingPunct="0">
              <a:spcBef>
                <a:spcPct val="50000"/>
              </a:spcBef>
            </a:pPr>
            <a:r>
              <a:rPr lang="en-US" sz="2700" dirty="0" err="1" smtClean="0">
                <a:solidFill>
                  <a:srgbClr val="FF0000"/>
                </a:solidFill>
                <a:latin typeface="Times New Roman" pitchFamily="18" charset="0"/>
                <a:cs typeface="Times New Roman" pitchFamily="18" charset="0"/>
              </a:rPr>
              <a:t>Em</a:t>
            </a:r>
            <a:r>
              <a:rPr lang="en-US" sz="2700" dirty="0" smtClean="0">
                <a:solidFill>
                  <a:srgbClr val="FF0000"/>
                </a:solidFill>
                <a:latin typeface="Times New Roman" pitchFamily="18" charset="0"/>
                <a:cs typeface="Times New Roman" pitchFamily="18" charset="0"/>
              </a:rPr>
              <a:t> </a:t>
            </a:r>
            <a:r>
              <a:rPr lang="en-US" sz="2700" dirty="0" err="1" smtClean="0">
                <a:solidFill>
                  <a:srgbClr val="FF0000"/>
                </a:solidFill>
                <a:latin typeface="Times New Roman" pitchFamily="18" charset="0"/>
                <a:cs typeface="Times New Roman" pitchFamily="18" charset="0"/>
              </a:rPr>
              <a:t>có</a:t>
            </a:r>
            <a:r>
              <a:rPr lang="en-US" sz="2700" dirty="0" smtClean="0">
                <a:solidFill>
                  <a:srgbClr val="FF0000"/>
                </a:solidFill>
                <a:latin typeface="Times New Roman" pitchFamily="18" charset="0"/>
                <a:cs typeface="Times New Roman" pitchFamily="18" charset="0"/>
              </a:rPr>
              <a:t> </a:t>
            </a:r>
            <a:r>
              <a:rPr lang="en-US" sz="2700" dirty="0" err="1" smtClean="0">
                <a:solidFill>
                  <a:srgbClr val="FF0000"/>
                </a:solidFill>
                <a:latin typeface="Times New Roman" pitchFamily="18" charset="0"/>
                <a:cs typeface="Times New Roman" pitchFamily="18" charset="0"/>
              </a:rPr>
              <a:t>nhận</a:t>
            </a:r>
            <a:r>
              <a:rPr lang="en-US" sz="2700" dirty="0" smtClean="0">
                <a:solidFill>
                  <a:srgbClr val="FF0000"/>
                </a:solidFill>
                <a:latin typeface="Times New Roman" pitchFamily="18" charset="0"/>
                <a:cs typeface="Times New Roman" pitchFamily="18" charset="0"/>
              </a:rPr>
              <a:t> </a:t>
            </a:r>
            <a:r>
              <a:rPr lang="en-US" sz="2700" dirty="0" err="1" smtClean="0">
                <a:solidFill>
                  <a:srgbClr val="FF0000"/>
                </a:solidFill>
                <a:latin typeface="Times New Roman" pitchFamily="18" charset="0"/>
                <a:cs typeface="Times New Roman" pitchFamily="18" charset="0"/>
              </a:rPr>
              <a:t>xét</a:t>
            </a:r>
            <a:r>
              <a:rPr lang="en-US" sz="2700" dirty="0" smtClean="0">
                <a:solidFill>
                  <a:srgbClr val="FF0000"/>
                </a:solidFill>
                <a:latin typeface="Times New Roman" pitchFamily="18" charset="0"/>
                <a:cs typeface="Times New Roman" pitchFamily="18" charset="0"/>
              </a:rPr>
              <a:t> </a:t>
            </a:r>
            <a:r>
              <a:rPr lang="en-US" sz="2700" dirty="0" err="1" smtClean="0">
                <a:solidFill>
                  <a:srgbClr val="FF0000"/>
                </a:solidFill>
                <a:latin typeface="Times New Roman" pitchFamily="18" charset="0"/>
                <a:cs typeface="Times New Roman" pitchFamily="18" charset="0"/>
              </a:rPr>
              <a:t>gì</a:t>
            </a:r>
            <a:r>
              <a:rPr lang="en-US" sz="2700" dirty="0" smtClean="0">
                <a:solidFill>
                  <a:srgbClr val="FF0000"/>
                </a:solidFill>
                <a:latin typeface="Times New Roman" pitchFamily="18" charset="0"/>
                <a:cs typeface="Times New Roman" pitchFamily="18" charset="0"/>
              </a:rPr>
              <a:t> </a:t>
            </a:r>
            <a:r>
              <a:rPr lang="en-US" sz="2700" dirty="0" err="1" smtClean="0">
                <a:solidFill>
                  <a:srgbClr val="FF0000"/>
                </a:solidFill>
                <a:latin typeface="Times New Roman" pitchFamily="18" charset="0"/>
                <a:cs typeface="Times New Roman" pitchFamily="18" charset="0"/>
              </a:rPr>
              <a:t>về</a:t>
            </a:r>
            <a:r>
              <a:rPr lang="en-US" sz="2700" dirty="0" smtClean="0">
                <a:solidFill>
                  <a:srgbClr val="FF0000"/>
                </a:solidFill>
                <a:latin typeface="Times New Roman" pitchFamily="18" charset="0"/>
                <a:cs typeface="Times New Roman" pitchFamily="18" charset="0"/>
              </a:rPr>
              <a:t> </a:t>
            </a:r>
            <a:r>
              <a:rPr lang="en-US" sz="2700" dirty="0" err="1" smtClean="0">
                <a:solidFill>
                  <a:srgbClr val="FF0000"/>
                </a:solidFill>
                <a:latin typeface="Times New Roman" pitchFamily="18" charset="0"/>
                <a:cs typeface="Times New Roman" pitchFamily="18" charset="0"/>
              </a:rPr>
              <a:t>quang</a:t>
            </a:r>
            <a:r>
              <a:rPr lang="en-US" sz="2700" dirty="0" smtClean="0">
                <a:solidFill>
                  <a:srgbClr val="FF0000"/>
                </a:solidFill>
                <a:latin typeface="Times New Roman" pitchFamily="18" charset="0"/>
                <a:cs typeface="Times New Roman" pitchFamily="18" charset="0"/>
              </a:rPr>
              <a:t> </a:t>
            </a:r>
            <a:r>
              <a:rPr lang="en-US" sz="2700" dirty="0" err="1" smtClean="0">
                <a:solidFill>
                  <a:srgbClr val="FF0000"/>
                </a:solidFill>
                <a:latin typeface="Times New Roman" pitchFamily="18" charset="0"/>
                <a:cs typeface="Times New Roman" pitchFamily="18" charset="0"/>
              </a:rPr>
              <a:t>cảnh</a:t>
            </a:r>
            <a:r>
              <a:rPr lang="en-US" sz="2700" dirty="0" smtClean="0">
                <a:solidFill>
                  <a:srgbClr val="FF0000"/>
                </a:solidFill>
                <a:latin typeface="Times New Roman" pitchFamily="18" charset="0"/>
                <a:cs typeface="Times New Roman" pitchFamily="18" charset="0"/>
              </a:rPr>
              <a:t> </a:t>
            </a:r>
            <a:r>
              <a:rPr lang="en-US" sz="2700" dirty="0" err="1" smtClean="0">
                <a:solidFill>
                  <a:srgbClr val="FF0000"/>
                </a:solidFill>
                <a:latin typeface="Times New Roman" pitchFamily="18" charset="0"/>
                <a:cs typeface="Times New Roman" pitchFamily="18" charset="0"/>
              </a:rPr>
              <a:t>Hà</a:t>
            </a:r>
            <a:r>
              <a:rPr lang="en-US" sz="2700" dirty="0" smtClean="0">
                <a:solidFill>
                  <a:srgbClr val="FF0000"/>
                </a:solidFill>
                <a:latin typeface="Times New Roman" pitchFamily="18" charset="0"/>
                <a:cs typeface="Times New Roman" pitchFamily="18" charset="0"/>
              </a:rPr>
              <a:t> </a:t>
            </a:r>
            <a:r>
              <a:rPr lang="en-US" sz="2700" dirty="0" err="1" smtClean="0">
                <a:solidFill>
                  <a:srgbClr val="FF0000"/>
                </a:solidFill>
                <a:latin typeface="Times New Roman" pitchFamily="18" charset="0"/>
                <a:cs typeface="Times New Roman" pitchFamily="18" charset="0"/>
              </a:rPr>
              <a:t>Nội</a:t>
            </a:r>
            <a:r>
              <a:rPr lang="en-US" sz="2700" dirty="0" smtClean="0">
                <a:solidFill>
                  <a:srgbClr val="FF0000"/>
                </a:solidFill>
                <a:latin typeface="Times New Roman" pitchFamily="18" charset="0"/>
                <a:cs typeface="Times New Roman" pitchFamily="18" charset="0"/>
              </a:rPr>
              <a:t> </a:t>
            </a:r>
            <a:r>
              <a:rPr lang="en-US" sz="2700" dirty="0" err="1" smtClean="0">
                <a:solidFill>
                  <a:srgbClr val="FF0000"/>
                </a:solidFill>
                <a:latin typeface="Times New Roman" pitchFamily="18" charset="0"/>
                <a:cs typeface="Times New Roman" pitchFamily="18" charset="0"/>
              </a:rPr>
              <a:t>ngày</a:t>
            </a:r>
            <a:r>
              <a:rPr lang="en-US" sz="2700" dirty="0" smtClean="0">
                <a:solidFill>
                  <a:srgbClr val="FF0000"/>
                </a:solidFill>
                <a:latin typeface="Times New Roman" pitchFamily="18" charset="0"/>
                <a:cs typeface="Times New Roman" pitchFamily="18" charset="0"/>
              </a:rPr>
              <a:t> 2-9-1945?</a:t>
            </a:r>
            <a:endParaRPr lang="en-US" sz="27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366882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10.0&quot;&gt;&lt;object type=&quot;1&quot; unique_id=&quot;10001&quot;&gt;&lt;object type=&quot;2&quot; unique_id=&quot;10002&quot;&gt;&lt;object type=&quot;3&quot; unique_id=&quot;10003&quot;&gt;&lt;property id=&quot;20148&quot; value=&quot;5&quot;/&gt;&lt;property id=&quot;20300&quot; value=&quot;Slide 1&quot;/&gt;&lt;property id=&quot;20307&quot; value=&quot;256&quot;/&gt;&lt;/object&gt;&lt;object type=&quot;3&quot; unique_id=&quot;10004&quot;&gt;&lt;property id=&quot;20148&quot; value=&quot;5&quot;/&gt;&lt;property id=&quot;20300&quot; value=&quot;Slide 2&quot;/&gt;&lt;property id=&quot;20307&quot; value=&quot;257&quot;/&gt;&lt;/object&gt;&lt;object type=&quot;3&quot; unique_id=&quot;10005&quot;&gt;&lt;property id=&quot;20148&quot; value=&quot;5&quot;/&gt;&lt;property id=&quot;20300&quot; value=&quot;Slide 3&quot;/&gt;&lt;property id=&quot;20307&quot; value=&quot;320&quot;/&gt;&lt;/object&gt;&lt;object type=&quot;3&quot; unique_id=&quot;10006&quot;&gt;&lt;property id=&quot;20148&quot; value=&quot;5&quot;/&gt;&lt;property id=&quot;20300&quot; value=&quot;Slide 4&quot;/&gt;&lt;property id=&quot;20307&quot; value=&quot;342&quot;/&gt;&lt;/object&gt;&lt;object type=&quot;3&quot; unique_id=&quot;10007&quot;&gt;&lt;property id=&quot;20148&quot; value=&quot;5&quot;/&gt;&lt;property id=&quot;20300&quot; value=&quot;Slide 5&quot;/&gt;&lt;property id=&quot;20307&quot; value=&quot;343&quot;/&gt;&lt;/object&gt;&lt;object type=&quot;3&quot; unique_id=&quot;10008&quot;&gt;&lt;property id=&quot;20148&quot; value=&quot;5&quot;/&gt;&lt;property id=&quot;20300&quot; value=&quot;Slide 6&quot;/&gt;&lt;property id=&quot;20307&quot; value=&quot;291&quot;/&gt;&lt;/object&gt;&lt;object type=&quot;3&quot; unique_id=&quot;10009&quot;&gt;&lt;property id=&quot;20148&quot; value=&quot;5&quot;/&gt;&lt;property id=&quot;20300&quot; value=&quot;Slide 7&quot;/&gt;&lt;property id=&quot;20307&quot; value=&quot;292&quot;/&gt;&lt;/object&gt;&lt;object type=&quot;3&quot; unique_id=&quot;10010&quot;&gt;&lt;property id=&quot;20148&quot; value=&quot;5&quot;/&gt;&lt;property id=&quot;20300&quot; value=&quot;Slide 8&quot;/&gt;&lt;property id=&quot;20307&quot; value=&quot;321&quot;/&gt;&lt;/object&gt;&lt;object type=&quot;3&quot; unique_id=&quot;10011&quot;&gt;&lt;property id=&quot;20148&quot; value=&quot;5&quot;/&gt;&lt;property id=&quot;20300&quot; value=&quot;Slide 9&quot;/&gt;&lt;property id=&quot;20307&quot; value=&quot;322&quot;/&gt;&lt;/object&gt;&lt;object type=&quot;3&quot; unique_id=&quot;10012&quot;&gt;&lt;property id=&quot;20148&quot; value=&quot;5&quot;/&gt;&lt;property id=&quot;20300&quot; value=&quot;Slide 10&quot;/&gt;&lt;property id=&quot;20307&quot; value=&quot;323&quot;/&gt;&lt;/object&gt;&lt;object type=&quot;3&quot; unique_id=&quot;10013&quot;&gt;&lt;property id=&quot;20148&quot; value=&quot;5&quot;/&gt;&lt;property id=&quot;20300&quot; value=&quot;Slide 11&quot;/&gt;&lt;property id=&quot;20307&quot; value=&quot;324&quot;/&gt;&lt;/object&gt;&lt;object type=&quot;3&quot; unique_id=&quot;10014&quot;&gt;&lt;property id=&quot;20148&quot; value=&quot;5&quot;/&gt;&lt;property id=&quot;20300&quot; value=&quot;Slide 12&quot;/&gt;&lt;property id=&quot;20307&quot; value=&quot;325&quot;/&gt;&lt;/object&gt;&lt;object type=&quot;3&quot; unique_id=&quot;10015&quot;&gt;&lt;property id=&quot;20148&quot; value=&quot;5&quot;/&gt;&lt;property id=&quot;20300&quot; value=&quot;Slide 13&quot;/&gt;&lt;property id=&quot;20307&quot; value=&quot;326&quot;/&gt;&lt;/object&gt;&lt;object type=&quot;3&quot; unique_id=&quot;10016&quot;&gt;&lt;property id=&quot;20148&quot; value=&quot;5&quot;/&gt;&lt;property id=&quot;20300&quot; value=&quot;Slide 14&quot;/&gt;&lt;property id=&quot;20307&quot; value=&quot;327&quot;/&gt;&lt;/object&gt;&lt;object type=&quot;3&quot; unique_id=&quot;10017&quot;&gt;&lt;property id=&quot;20148&quot; value=&quot;5&quot;/&gt;&lt;property id=&quot;20300&quot; value=&quot;Slide 15&quot;/&gt;&lt;property id=&quot;20307&quot; value=&quot;328&quot;/&gt;&lt;/object&gt;&lt;object type=&quot;3&quot; unique_id=&quot;10018&quot;&gt;&lt;property id=&quot;20148&quot; value=&quot;5&quot;/&gt;&lt;property id=&quot;20300&quot; value=&quot;Slide 16&quot;/&gt;&lt;property id=&quot;20307&quot; value=&quot;329&quot;/&gt;&lt;/object&gt;&lt;object type=&quot;3&quot; unique_id=&quot;10019&quot;&gt;&lt;property id=&quot;20148&quot; value=&quot;5&quot;/&gt;&lt;property id=&quot;20300&quot; value=&quot;Slide 17&quot;/&gt;&lt;property id=&quot;20307&quot; value=&quot;294&quot;/&gt;&lt;/object&gt;&lt;object type=&quot;3&quot; unique_id=&quot;10020&quot;&gt;&lt;property id=&quot;20148&quot; value=&quot;5&quot;/&gt;&lt;property id=&quot;20300&quot; value=&quot;Slide 18&quot;/&gt;&lt;property id=&quot;20307&quot; value=&quot;293&quot;/&gt;&lt;/object&gt;&lt;object type=&quot;3&quot; unique_id=&quot;10021&quot;&gt;&lt;property id=&quot;20148&quot; value=&quot;5&quot;/&gt;&lt;property id=&quot;20300&quot; value=&quot;Slide 19&quot;/&gt;&lt;property id=&quot;20307&quot; value=&quot;330&quot;/&gt;&lt;/object&gt;&lt;object type=&quot;3&quot; unique_id=&quot;10022&quot;&gt;&lt;property id=&quot;20148&quot; value=&quot;5&quot;/&gt;&lt;property id=&quot;20300&quot; value=&quot;Slide 20&quot;/&gt;&lt;property id=&quot;20307&quot; value=&quot;332&quot;/&gt;&lt;/object&gt;&lt;object type=&quot;3&quot; unique_id=&quot;10023&quot;&gt;&lt;property id=&quot;20148&quot; value=&quot;5&quot;/&gt;&lt;property id=&quot;20300&quot; value=&quot;Slide 21&quot;/&gt;&lt;property id=&quot;20307&quot; value=&quot;333&quot;/&gt;&lt;/object&gt;&lt;object type=&quot;3&quot; unique_id=&quot;10024&quot;&gt;&lt;property id=&quot;20148&quot; value=&quot;5&quot;/&gt;&lt;property id=&quot;20300&quot; value=&quot;Slide 22&quot;/&gt;&lt;property id=&quot;20307&quot; value=&quot;334&quot;/&gt;&lt;/object&gt;&lt;object type=&quot;3&quot; unique_id=&quot;10025&quot;&gt;&lt;property id=&quot;20148&quot; value=&quot;5&quot;/&gt;&lt;property id=&quot;20300&quot; value=&quot;Slide 23&quot;/&gt;&lt;property id=&quot;20307&quot; value=&quot;331&quot;/&gt;&lt;/object&gt;&lt;object type=&quot;3&quot; unique_id=&quot;10026&quot;&gt;&lt;property id=&quot;20148&quot; value=&quot;5&quot;/&gt;&lt;property id=&quot;20300&quot; value=&quot;Slide 24&quot;/&gt;&lt;property id=&quot;20307&quot; value=&quot;301&quot;/&gt;&lt;/object&gt;&lt;object type=&quot;3&quot; unique_id=&quot;10027&quot;&gt;&lt;property id=&quot;20148&quot; value=&quot;5&quot;/&gt;&lt;property id=&quot;20300&quot; value=&quot;Slide 25&quot;/&gt;&lt;property id=&quot;20307&quot; value=&quot;335&quot;/&gt;&lt;/object&gt;&lt;object type=&quot;3&quot; unique_id=&quot;10028&quot;&gt;&lt;property id=&quot;20148&quot; value=&quot;5&quot;/&gt;&lt;property id=&quot;20300&quot; value=&quot;Slide 26&quot;/&gt;&lt;property id=&quot;20307&quot; value=&quot;336&quot;/&gt;&lt;/object&gt;&lt;object type=&quot;3&quot; unique_id=&quot;10029&quot;&gt;&lt;property id=&quot;20148&quot; value=&quot;5&quot;/&gt;&lt;property id=&quot;20300&quot; value=&quot;Slide 27&quot;/&gt;&lt;property id=&quot;20307&quot; value=&quot;337&quot;/&gt;&lt;/object&gt;&lt;object type=&quot;3&quot; unique_id=&quot;10030&quot;&gt;&lt;property id=&quot;20148&quot; value=&quot;5&quot;/&gt;&lt;property id=&quot;20300&quot; value=&quot;Slide 28&quot;/&gt;&lt;property id=&quot;20307&quot; value=&quot;339&quot;/&gt;&lt;/object&gt;&lt;object type=&quot;3&quot; unique_id=&quot;10031&quot;&gt;&lt;property id=&quot;20148&quot; value=&quot;5&quot;/&gt;&lt;property id=&quot;20300&quot; value=&quot;Slide 29&quot;/&gt;&lt;property id=&quot;20307&quot; value=&quot;318&quot;/&gt;&lt;/object&gt;&lt;/object&gt;&lt;object type=&quot;8&quot; unique_id=&quot;10062&quot;&gt;&lt;/object&gt;&lt;/object&gt;&lt;/database&gt;"/>
  <p:tag name="MMPROD_NEXTUNIQUEID" val="10009"/>
  <p:tag name="SECTOMILLISECCONVERTED"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1261</TotalTime>
  <Words>701</Words>
  <Application>Microsoft Office PowerPoint</Application>
  <PresentationFormat>On-screen Show (4:3)</PresentationFormat>
  <Paragraphs>76</Paragraphs>
  <Slides>27</Slides>
  <Notes>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Executive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&lt;arabianhorse&gt;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HOANG ITQB</dc:creator>
  <cp:lastModifiedBy>Hoang</cp:lastModifiedBy>
  <cp:revision>104</cp:revision>
  <dcterms:created xsi:type="dcterms:W3CDTF">2013-03-17T08:20:55Z</dcterms:created>
  <dcterms:modified xsi:type="dcterms:W3CDTF">2022-11-13T14:57:06Z</dcterms:modified>
</cp:coreProperties>
</file>