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3" r:id="rId2"/>
    <p:sldId id="263" r:id="rId3"/>
    <p:sldId id="308" r:id="rId4"/>
    <p:sldId id="305" r:id="rId5"/>
    <p:sldId id="264" r:id="rId6"/>
    <p:sldId id="306" r:id="rId7"/>
    <p:sldId id="307" r:id="rId8"/>
    <p:sldId id="30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290"/>
    <a:srgbClr val="FF33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78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2512AF6E-78E1-4409-854E-ABAC6A00809C}" type="datetimeFigureOut">
              <a:rPr lang="en-US"/>
              <a:t>8/28/2021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CBB8BEDD-FB3B-4562-8999-8529577D2A8B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CD1F-10D0-4B3F-BC9E-145DA2541EE8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6DCE7-4383-49DF-9B69-C2E10BC57BD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7A9E-352D-4082-B3F4-E90EBC7A9B09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3B7F3-AC15-49DA-95FC-38E3BA3A71F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CBDDD-17A7-4D46-90E9-E49AF9BC0819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9FC7-542C-47F7-8736-F13E6610DEE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2E3BD-87ED-40FB-8E76-3C665A0289AE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0EA15-9EDE-4394-B060-25F0CF6572FB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599CB-A040-4716-9747-9F72C1A65EE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BE4BF-2019-4779-B517-0AEDB9B97B8B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C60E6-6EF4-452D-8CC9-909F2A7FCA9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9A8BE-C757-4AD8-890C-468CD5589F75}" type="datetimeFigureOut">
              <a:rPr lang="en-US"/>
              <a:t>8/28/2021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B8C86-F099-40B2-8642-250BFB3FC4C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F0BCE-C50C-475E-853E-2ABA2B1BAE1C}" type="datetimeFigureOut">
              <a:rPr lang="en-US"/>
              <a:t>8/28/2021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CEBE1-48CF-44CD-9786-02A1ECC6FB2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B014A-AD40-4168-BD16-DEDFABA8A5DA}" type="datetimeFigureOut">
              <a:rPr lang="en-US"/>
              <a:t>8/28/2021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971D8-6B50-4B9E-90C3-442D71D95F5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5B331-8A78-4949-AF0F-EE01D413FB4C}" type="datetimeFigureOut">
              <a:rPr lang="en-US"/>
              <a:t>8/28/2021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3F5B-E774-488C-80FB-4E66BD4F1D7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C5D9-ABCD-4B3C-AE75-B6D59C17ABFD}" type="datetimeFigureOut">
              <a:rPr lang="en-US"/>
              <a:t>8/28/2021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59AF3-D578-4617-9808-AAFD122200B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C946-8061-4E3F-B972-6259A33CFD24}" type="datetimeFigureOut">
              <a:rPr lang="en-US"/>
              <a:t>8/28/2021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07F71-D966-417D-90C8-C4C232E569F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0CD73E-CDE5-4D36-9662-5175838E914F}" type="datetimeFigureOut">
              <a:rPr lang="en-US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47AAFE-F576-40A5-863D-981C09049600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G:\BACK GROUND\pngtree-frame-background-of-roses-tulips-and-different-flowers-to-dedicate-image_30768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8420"/>
            <a:ext cx="9149080" cy="68827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5"/>
          <p:cNvSpPr/>
          <p:nvPr/>
        </p:nvSpPr>
        <p:spPr>
          <a:xfrm>
            <a:off x="3528438" y="2457450"/>
            <a:ext cx="1659255" cy="714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50" b="1" i="0" u="none" strike="noStrike" kern="1200" cap="all" spc="0" normalizeH="0" baseline="0" noProof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sz="405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259715" y="3315970"/>
            <a:ext cx="8629650" cy="459581"/>
          </a:xfrm>
          <a:prstGeom prst="rect">
            <a:avLst/>
          </a:prstGeom>
        </p:spPr>
        <p:txBody>
          <a:bodyPr lIns="0" tIns="0" rIns="0" bIns="0"/>
          <a:lstStyle/>
          <a:p>
            <a:pPr algn="ctr" eaLnBrk="1" hangingPunct="1">
              <a:lnSpc>
                <a:spcPct val="90000"/>
              </a:lnSpc>
            </a:pPr>
            <a:r>
              <a:rPr lang="vi-VN" sz="4000" b="1" dirty="0" smtClean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</a:t>
            </a:r>
            <a:endParaRPr lang="vi-VN" sz="40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8785" y="608964"/>
            <a:ext cx="89916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altLang="en-US" sz="2800" b="1" u="sng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10250" name="Picture 2" descr="G:\BACK GROUND\CÂY CỐI\23006455-bande-dessinée-mignonne-de-champignons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69810" y="196850"/>
            <a:ext cx="1710055" cy="162750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729957"/>
              </p:ext>
            </p:extLst>
          </p:nvPr>
        </p:nvGraphicFramePr>
        <p:xfrm>
          <a:off x="1295400" y="1600200"/>
          <a:ext cx="60960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8570079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1266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6 x a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3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6 x 5 = 30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074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7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10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80068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0668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a)</a:t>
            </a:r>
            <a:endParaRPr lang="en-US" sz="28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36788"/>
              </p:ext>
            </p:extLst>
          </p:nvPr>
        </p:nvGraphicFramePr>
        <p:xfrm>
          <a:off x="1371600" y="4480560"/>
          <a:ext cx="6096000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8570079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1266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18 : b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3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07461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7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80068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66800" y="38862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b</a:t>
            </a:r>
            <a:r>
              <a:rPr lang="vi-VN" sz="2800" dirty="0" smtClean="0"/>
              <a:t>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26670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 x7 = 42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9200" y="31343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6 x 10 = 60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49631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18 : 2 = </a:t>
            </a:r>
            <a:r>
              <a:rPr lang="vi-VN" sz="2800" dirty="0" smtClean="0">
                <a:solidFill>
                  <a:srgbClr val="FF0000"/>
                </a:solidFill>
              </a:rPr>
              <a:t>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54965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solidFill>
                  <a:srgbClr val="FF0000"/>
                </a:solidFill>
              </a:rPr>
              <a:t>18 : 3 = 6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60299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solidFill>
                  <a:srgbClr val="FF0000"/>
                </a:solidFill>
              </a:rPr>
              <a:t>18 : </a:t>
            </a:r>
            <a:r>
              <a:rPr lang="vi-VN" sz="2800" dirty="0" smtClean="0">
                <a:solidFill>
                  <a:srgbClr val="FF0000"/>
                </a:solidFill>
              </a:rPr>
              <a:t>6 </a:t>
            </a:r>
            <a:r>
              <a:rPr lang="vi-VN" sz="2800" dirty="0">
                <a:solidFill>
                  <a:srgbClr val="FF0000"/>
                </a:solidFill>
              </a:rPr>
              <a:t>= </a:t>
            </a:r>
            <a:r>
              <a:rPr lang="vi-VN" sz="2800" dirty="0" smtClean="0">
                <a:solidFill>
                  <a:srgbClr val="FF0000"/>
                </a:solidFill>
              </a:rPr>
              <a:t>3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" grpId="0"/>
      <p:bldP spid="18" grpId="0"/>
      <p:bldP spid="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8785" y="608964"/>
            <a:ext cx="89916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altLang="en-US" sz="2800" b="1" u="sng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10250" name="Picture 2" descr="G:\BACK GROUND\CÂY CỐI\23006455-bande-dessinée-mignonne-de-champignons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69810" y="196850"/>
            <a:ext cx="1710055" cy="162750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85475"/>
              </p:ext>
            </p:extLst>
          </p:nvPr>
        </p:nvGraphicFramePr>
        <p:xfrm>
          <a:off x="1295400" y="1600200"/>
          <a:ext cx="60960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8570079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1266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</a:t>
                      </a:r>
                      <a:r>
                        <a:rPr lang="vi-VN" sz="28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+ 56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3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074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26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7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80068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0668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</a:t>
            </a:r>
            <a:r>
              <a:rPr lang="vi-VN" sz="2800" dirty="0" smtClean="0"/>
              <a:t>)</a:t>
            </a:r>
            <a:endParaRPr lang="en-US" sz="28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176223"/>
              </p:ext>
            </p:extLst>
          </p:nvPr>
        </p:nvGraphicFramePr>
        <p:xfrm>
          <a:off x="1371600" y="4480560"/>
          <a:ext cx="6096000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8570079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1266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97- b</a:t>
                      </a:r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3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07461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37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7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/>
                        <a:t>90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80068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66800" y="38862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d)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21336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50 + 56 = 106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9200" y="26009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26 </a:t>
            </a:r>
            <a:r>
              <a:rPr lang="vi-VN" sz="2800" dirty="0">
                <a:solidFill>
                  <a:srgbClr val="FF0000"/>
                </a:solidFill>
              </a:rPr>
              <a:t>+ 56 </a:t>
            </a:r>
            <a:r>
              <a:rPr lang="vi-VN" sz="2800" dirty="0" smtClean="0">
                <a:solidFill>
                  <a:srgbClr val="FF0000"/>
                </a:solidFill>
              </a:rPr>
              <a:t>= 82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3148235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100 </a:t>
            </a:r>
            <a:r>
              <a:rPr lang="vi-VN" sz="2800" dirty="0">
                <a:solidFill>
                  <a:srgbClr val="FF0000"/>
                </a:solidFill>
              </a:rPr>
              <a:t>+ 56 </a:t>
            </a:r>
            <a:r>
              <a:rPr lang="vi-VN" sz="2800" dirty="0" smtClean="0">
                <a:solidFill>
                  <a:srgbClr val="FF0000"/>
                </a:solidFill>
              </a:rPr>
              <a:t>= 156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50292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 smtClean="0">
                <a:solidFill>
                  <a:srgbClr val="FF0000"/>
                </a:solidFill>
              </a:rPr>
              <a:t>97 – 18 = 79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5562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solidFill>
                  <a:srgbClr val="FF0000"/>
                </a:solidFill>
              </a:rPr>
              <a:t>97 – </a:t>
            </a:r>
            <a:r>
              <a:rPr lang="vi-VN" sz="2800" dirty="0" smtClean="0">
                <a:solidFill>
                  <a:srgbClr val="FF0000"/>
                </a:solidFill>
              </a:rPr>
              <a:t>37 = 60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5800" y="60299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solidFill>
                  <a:srgbClr val="FF0000"/>
                </a:solidFill>
              </a:rPr>
              <a:t>97 – </a:t>
            </a:r>
            <a:r>
              <a:rPr lang="vi-VN" sz="2800" dirty="0" smtClean="0">
                <a:solidFill>
                  <a:srgbClr val="FF0000"/>
                </a:solidFill>
              </a:rPr>
              <a:t>90 = 7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82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" grpId="0"/>
      <p:bldP spid="18" grpId="0"/>
      <p:bldP spid="9" grpId="0"/>
      <p:bldP spid="20" grpId="0"/>
      <p:bldP spid="2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8785" y="152400"/>
            <a:ext cx="89916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1" i="0" u="sng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vi-VN" altLang="en-US" sz="2800" b="1" i="0" u="sng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2: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614170" y="1230948"/>
            <a:ext cx="592963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68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 x5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600200" y="1753236"/>
            <a:ext cx="65532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237- ( 66 +x)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34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2400" y="2896236"/>
            <a:ext cx="8610600" cy="52322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0" hangingPunct="0">
              <a:spcBef>
                <a:spcPct val="50000"/>
              </a:spcBef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7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35+3 x 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35+3 x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35+21= 56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52400" y="3657600"/>
            <a:ext cx="8991600" cy="52322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0" hangingPunct="0">
              <a:spcBef>
                <a:spcPct val="50000"/>
              </a:spcBef>
              <a:defRPr/>
            </a:pPr>
            <a:r>
              <a:rPr lang="vi-VN" sz="2800" b="1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x5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1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68 – 9 x5 = 168-45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600200" y="610236"/>
            <a:ext cx="42672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35+3 x 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7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00200" y="2311461"/>
            <a:ext cx="65532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kumimoji="0" 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( 18 : y)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9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267200"/>
            <a:ext cx="8991600" cy="1169551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0" hangingPunct="0">
              <a:spcBef>
                <a:spcPct val="50000"/>
              </a:spcBef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34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hangingPunct="0">
              <a:spcBef>
                <a:spcPct val="50000"/>
              </a:spcBef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237- (66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+x)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237-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(66 +34)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237-100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28600" y="5486400"/>
            <a:ext cx="8991600" cy="1169551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0" hangingPunct="0">
              <a:spcBef>
                <a:spcPct val="50000"/>
              </a:spcBef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hangingPunct="0">
              <a:spcBef>
                <a:spcPct val="50000"/>
              </a:spcBef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x ( 18 : y)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x ( 18 :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37 x2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74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3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ldLvl="0" animBg="1"/>
      <p:bldP spid="9224" grpId="0" bldLvl="0" animBg="1"/>
      <p:bldP spid="9" grpId="0" bldLvl="0" animBg="1"/>
      <p:bldP spid="10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914400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altLang="en-US" sz="3200" b="1" u="sng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3200" b="1" u="sng" dirty="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3200" b="1" dirty="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Viết </a:t>
            </a:r>
            <a:r>
              <a:rPr lang="en-US" sz="32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 ( </a:t>
            </a:r>
            <a:r>
              <a:rPr lang="en-US" sz="32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12301" name="Picture 2" descr="G:\BACK GROUND\c85a79de51c8c9e90b91d389155ac6f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930" y="5121910"/>
            <a:ext cx="1098550" cy="14624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2" descr="G:\BACK GROUND\CÂY CỐI\23006455-bande-dessinée-mignonne-de-champignons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980" y="5541010"/>
            <a:ext cx="1227455" cy="128524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157735"/>
              </p:ext>
            </p:extLst>
          </p:nvPr>
        </p:nvGraphicFramePr>
        <p:xfrm>
          <a:off x="381000" y="1397000"/>
          <a:ext cx="8153400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9549838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45349591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6944861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c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Biểu</a:t>
                      </a:r>
                      <a:r>
                        <a:rPr lang="vi-VN" sz="2800" baseline="0" dirty="0" smtClean="0">
                          <a:solidFill>
                            <a:srgbClr val="00B0F0"/>
                          </a:solidFill>
                        </a:rPr>
                        <a:t> thức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Giá</a:t>
                      </a:r>
                      <a:r>
                        <a:rPr lang="vi-VN" sz="2800" baseline="0" dirty="0" smtClean="0">
                          <a:solidFill>
                            <a:srgbClr val="00B0F0"/>
                          </a:solidFill>
                        </a:rPr>
                        <a:t> trị của biểu thức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95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5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8 x c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40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27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7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7+ 3 x c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956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6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(92 - c) + 81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357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0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solidFill>
                            <a:srgbClr val="00B0F0"/>
                          </a:solidFill>
                        </a:rPr>
                        <a:t>66 x c + 32</a:t>
                      </a:r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71679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00800" y="23622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28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28442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167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33776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32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914400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200" b="1" i="0" u="sng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vi-VN" altLang="en-US" sz="3200" b="1" i="0" u="sng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4: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2301" name="Picture 2" descr="G:\BACK GROUND\c85a79de51c8c9e90b91d389155ac6f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930" y="5121910"/>
            <a:ext cx="1098550" cy="14624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2" descr="G:\BACK GROUND\CÂY CỐI\23006455-bande-dessinée-mignonne-de-champignons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980" y="5541010"/>
            <a:ext cx="1227455" cy="128524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371508"/>
              </p:ext>
            </p:extLst>
          </p:nvPr>
        </p:nvGraphicFramePr>
        <p:xfrm>
          <a:off x="457200" y="1397000"/>
          <a:ext cx="8153400" cy="307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808914899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13209225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vi-VN" sz="2800" dirty="0" smtClean="0"/>
                        <a:t>Một</a:t>
                      </a:r>
                      <a:r>
                        <a:rPr lang="vi-VN" sz="2800" baseline="0" dirty="0" smtClean="0"/>
                        <a:t> hình vuông có độ dài cạnh là a</a:t>
                      </a:r>
                    </a:p>
                    <a:p>
                      <a:r>
                        <a:rPr lang="vi-VN" sz="2800" baseline="0" dirty="0" smtClean="0"/>
                        <a:t>Gọi chu vi hình vuông là P. Ta có: P = a x 4</a:t>
                      </a:r>
                    </a:p>
                    <a:p>
                      <a:r>
                        <a:rPr lang="vi-VN" sz="2800" baseline="0" dirty="0" smtClean="0"/>
                        <a:t>Hãy tính chu vi hình vuông với a = 3cm; a = 5 dm; a= 8m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32267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172200" y="2057400"/>
            <a:ext cx="1752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8800" y="2514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5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0"/>
            <a:ext cx="8154670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 vi hình</a:t>
            </a:r>
            <a:r>
              <a:rPr kumimoji="0" lang="vi-VN" sz="3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vuông là: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4 = 12 (cm)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5930" y="2105561"/>
            <a:ext cx="815467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E129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 vi hình</a:t>
            </a:r>
            <a:r>
              <a:rPr kumimoji="0" lang="vi-VN" sz="3200" b="1" i="0" u="none" strike="noStrike" kern="1200" cap="none" spc="0" normalizeH="0" noProof="0" dirty="0" smtClean="0">
                <a:ln>
                  <a:noFill/>
                </a:ln>
                <a:solidFill>
                  <a:srgbClr val="AE129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vuông là: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200" b="1" dirty="0">
                <a:solidFill>
                  <a:srgbClr val="AE12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AE12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4 = 20 (dm)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AE129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3400" y="3553361"/>
            <a:ext cx="815467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 vi hình</a:t>
            </a:r>
            <a:r>
              <a:rPr kumimoji="0" lang="vi-VN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vuông là: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x 4 = 32 (m)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95600" y="5029200"/>
            <a:ext cx="5792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Đáp số: 12cm; 20dm; 32m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48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2"/>
          <p:cNvSpPr txBox="1"/>
          <p:nvPr/>
        </p:nvSpPr>
        <p:spPr>
          <a:xfrm>
            <a:off x="3490674" y="1296234"/>
            <a:ext cx="1674495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1" indent="0" algn="ctr" defTabSz="1555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None/>
            </a:pPr>
            <a:r>
              <a:rPr lang="en-US" alt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en-US" altLang="en-US" sz="3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089422" y="1714500"/>
            <a:ext cx="871538" cy="4405313"/>
            <a:chOff x="1374772" y="1213680"/>
            <a:chExt cx="274322" cy="5187394"/>
          </a:xfrm>
        </p:grpSpPr>
        <p:sp>
          <p:nvSpPr>
            <p:cNvPr id="7" name="Pentagon 6"/>
            <p:cNvSpPr/>
            <p:nvPr/>
          </p:nvSpPr>
          <p:spPr>
            <a:xfrm rot="5400000">
              <a:off x="1103903" y="5857383"/>
              <a:ext cx="814561" cy="272823"/>
            </a:xfrm>
            <a:prstGeom prst="homePlate">
              <a:avLst>
                <a:gd name="adj" fmla="val 281623"/>
              </a:avLst>
            </a:prstGeom>
            <a:gradFill flip="none" rotWithShape="1">
              <a:gsLst>
                <a:gs pos="100000">
                  <a:srgbClr val="B88954"/>
                </a:gs>
                <a:gs pos="0">
                  <a:srgbClr val="E1C9AF"/>
                </a:gs>
              </a:gsLst>
              <a:lin ang="5400000" scaled="1"/>
              <a:tileRect/>
            </a:gra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374772" y="2007211"/>
              <a:ext cx="273572" cy="3776984"/>
            </a:xfrm>
            <a:custGeom>
              <a:avLst/>
              <a:gdLst>
                <a:gd name="connsiteX0" fmla="*/ 0 w 272825"/>
                <a:gd name="connsiteY0" fmla="*/ 0 h 3776662"/>
                <a:gd name="connsiteX1" fmla="*/ 272825 w 272825"/>
                <a:gd name="connsiteY1" fmla="*/ 0 h 3776662"/>
                <a:gd name="connsiteX2" fmla="*/ 272825 w 272825"/>
                <a:gd name="connsiteY2" fmla="*/ 3776662 h 3776662"/>
                <a:gd name="connsiteX3" fmla="*/ 0 w 272825"/>
                <a:gd name="connsiteY3" fmla="*/ 3776662 h 3776662"/>
                <a:gd name="connsiteX4" fmla="*/ 0 w 272825"/>
                <a:gd name="connsiteY4" fmla="*/ 0 h 3776662"/>
                <a:gd name="connsiteX0-1" fmla="*/ 0 w 272825"/>
                <a:gd name="connsiteY0-2" fmla="*/ 0 h 3776662"/>
                <a:gd name="connsiteX1-3" fmla="*/ 272825 w 272825"/>
                <a:gd name="connsiteY1-4" fmla="*/ 0 h 3776662"/>
                <a:gd name="connsiteX2-5" fmla="*/ 272825 w 272825"/>
                <a:gd name="connsiteY2-6" fmla="*/ 3776662 h 3776662"/>
                <a:gd name="connsiteX3-7" fmla="*/ 0 w 272825"/>
                <a:gd name="connsiteY3-8" fmla="*/ 3776662 h 3776662"/>
                <a:gd name="connsiteX4-9" fmla="*/ 1 w 272825"/>
                <a:gd name="connsiteY4-10" fmla="*/ 3609974 h 3776662"/>
                <a:gd name="connsiteX5" fmla="*/ 0 w 272825"/>
                <a:gd name="connsiteY5" fmla="*/ 0 h 3776662"/>
                <a:gd name="connsiteX0-11" fmla="*/ 0 w 272825"/>
                <a:gd name="connsiteY0-12" fmla="*/ 0 h 3776662"/>
                <a:gd name="connsiteX1-13" fmla="*/ 272825 w 272825"/>
                <a:gd name="connsiteY1-14" fmla="*/ 0 h 3776662"/>
                <a:gd name="connsiteX2-15" fmla="*/ 272825 w 272825"/>
                <a:gd name="connsiteY2-16" fmla="*/ 3776662 h 3776662"/>
                <a:gd name="connsiteX3-17" fmla="*/ 57151 w 272825"/>
                <a:gd name="connsiteY3-18" fmla="*/ 3776661 h 3776662"/>
                <a:gd name="connsiteX4-19" fmla="*/ 0 w 272825"/>
                <a:gd name="connsiteY4-20" fmla="*/ 3776662 h 3776662"/>
                <a:gd name="connsiteX5-21" fmla="*/ 1 w 272825"/>
                <a:gd name="connsiteY5-22" fmla="*/ 3609974 h 3776662"/>
                <a:gd name="connsiteX6" fmla="*/ 0 w 272825"/>
                <a:gd name="connsiteY6" fmla="*/ 0 h 3776662"/>
                <a:gd name="connsiteX0-23" fmla="*/ 0 w 272825"/>
                <a:gd name="connsiteY0-24" fmla="*/ 0 h 3776662"/>
                <a:gd name="connsiteX1-25" fmla="*/ 272825 w 272825"/>
                <a:gd name="connsiteY1-26" fmla="*/ 0 h 3776662"/>
                <a:gd name="connsiteX2-27" fmla="*/ 272825 w 272825"/>
                <a:gd name="connsiteY2-28" fmla="*/ 3776662 h 3776662"/>
                <a:gd name="connsiteX3-29" fmla="*/ 166689 w 272825"/>
                <a:gd name="connsiteY3-30" fmla="*/ 3776661 h 3776662"/>
                <a:gd name="connsiteX4-31" fmla="*/ 57151 w 272825"/>
                <a:gd name="connsiteY4-32" fmla="*/ 3776661 h 3776662"/>
                <a:gd name="connsiteX5-33" fmla="*/ 0 w 272825"/>
                <a:gd name="connsiteY5-34" fmla="*/ 3776662 h 3776662"/>
                <a:gd name="connsiteX6-35" fmla="*/ 1 w 272825"/>
                <a:gd name="connsiteY6-36" fmla="*/ 3609974 h 3776662"/>
                <a:gd name="connsiteX7" fmla="*/ 0 w 272825"/>
                <a:gd name="connsiteY7" fmla="*/ 0 h 3776662"/>
                <a:gd name="connsiteX0-37" fmla="*/ 0 w 272825"/>
                <a:gd name="connsiteY0-38" fmla="*/ 0 h 3776662"/>
                <a:gd name="connsiteX1-39" fmla="*/ 272825 w 272825"/>
                <a:gd name="connsiteY1-40" fmla="*/ 0 h 3776662"/>
                <a:gd name="connsiteX2-41" fmla="*/ 272825 w 272825"/>
                <a:gd name="connsiteY2-42" fmla="*/ 3776662 h 3776662"/>
                <a:gd name="connsiteX3-43" fmla="*/ 166689 w 272825"/>
                <a:gd name="connsiteY3-44" fmla="*/ 3776661 h 3776662"/>
                <a:gd name="connsiteX4-45" fmla="*/ 107157 w 272825"/>
                <a:gd name="connsiteY4-46" fmla="*/ 3774280 h 3776662"/>
                <a:gd name="connsiteX5-47" fmla="*/ 57151 w 272825"/>
                <a:gd name="connsiteY5-48" fmla="*/ 3776661 h 3776662"/>
                <a:gd name="connsiteX6-49" fmla="*/ 0 w 272825"/>
                <a:gd name="connsiteY6-50" fmla="*/ 3776662 h 3776662"/>
                <a:gd name="connsiteX7-51" fmla="*/ 1 w 272825"/>
                <a:gd name="connsiteY7-52" fmla="*/ 3609974 h 3776662"/>
                <a:gd name="connsiteX8" fmla="*/ 0 w 272825"/>
                <a:gd name="connsiteY8" fmla="*/ 0 h 3776662"/>
                <a:gd name="connsiteX0-53" fmla="*/ 0 w 272825"/>
                <a:gd name="connsiteY0-54" fmla="*/ 0 h 3776662"/>
                <a:gd name="connsiteX1-55" fmla="*/ 272825 w 272825"/>
                <a:gd name="connsiteY1-56" fmla="*/ 0 h 3776662"/>
                <a:gd name="connsiteX2-57" fmla="*/ 272825 w 272825"/>
                <a:gd name="connsiteY2-58" fmla="*/ 3776662 h 3776662"/>
                <a:gd name="connsiteX3-59" fmla="*/ 221457 w 272825"/>
                <a:gd name="connsiteY3-60" fmla="*/ 3774280 h 3776662"/>
                <a:gd name="connsiteX4-61" fmla="*/ 166689 w 272825"/>
                <a:gd name="connsiteY4-62" fmla="*/ 3776661 h 3776662"/>
                <a:gd name="connsiteX5-63" fmla="*/ 107157 w 272825"/>
                <a:gd name="connsiteY5-64" fmla="*/ 3774280 h 3776662"/>
                <a:gd name="connsiteX6-65" fmla="*/ 57151 w 272825"/>
                <a:gd name="connsiteY6-66" fmla="*/ 3776661 h 3776662"/>
                <a:gd name="connsiteX7-67" fmla="*/ 0 w 272825"/>
                <a:gd name="connsiteY7-68" fmla="*/ 3776662 h 3776662"/>
                <a:gd name="connsiteX8-69" fmla="*/ 1 w 272825"/>
                <a:gd name="connsiteY8-70" fmla="*/ 3609974 h 3776662"/>
                <a:gd name="connsiteX9" fmla="*/ 0 w 272825"/>
                <a:gd name="connsiteY9" fmla="*/ 0 h 3776662"/>
                <a:gd name="connsiteX0-71" fmla="*/ 0 w 272825"/>
                <a:gd name="connsiteY0-72" fmla="*/ 0 h 3776662"/>
                <a:gd name="connsiteX1-73" fmla="*/ 272825 w 272825"/>
                <a:gd name="connsiteY1-74" fmla="*/ 0 h 3776662"/>
                <a:gd name="connsiteX2-75" fmla="*/ 272825 w 272825"/>
                <a:gd name="connsiteY2-76" fmla="*/ 3776662 h 3776662"/>
                <a:gd name="connsiteX3-77" fmla="*/ 252414 w 272825"/>
                <a:gd name="connsiteY3-78" fmla="*/ 3776661 h 3776662"/>
                <a:gd name="connsiteX4-79" fmla="*/ 221457 w 272825"/>
                <a:gd name="connsiteY4-80" fmla="*/ 3774280 h 3776662"/>
                <a:gd name="connsiteX5-81" fmla="*/ 166689 w 272825"/>
                <a:gd name="connsiteY5-82" fmla="*/ 3776661 h 3776662"/>
                <a:gd name="connsiteX6-83" fmla="*/ 107157 w 272825"/>
                <a:gd name="connsiteY6-84" fmla="*/ 3774280 h 3776662"/>
                <a:gd name="connsiteX7-85" fmla="*/ 57151 w 272825"/>
                <a:gd name="connsiteY7-86" fmla="*/ 3776661 h 3776662"/>
                <a:gd name="connsiteX8-87" fmla="*/ 0 w 272825"/>
                <a:gd name="connsiteY8-88" fmla="*/ 3776662 h 3776662"/>
                <a:gd name="connsiteX9-89" fmla="*/ 1 w 272825"/>
                <a:gd name="connsiteY9-90" fmla="*/ 3609974 h 3776662"/>
                <a:gd name="connsiteX10" fmla="*/ 0 w 272825"/>
                <a:gd name="connsiteY10" fmla="*/ 0 h 3776662"/>
                <a:gd name="connsiteX0-91" fmla="*/ 0 w 273845"/>
                <a:gd name="connsiteY0-92" fmla="*/ 0 h 3776662"/>
                <a:gd name="connsiteX1-93" fmla="*/ 272825 w 273845"/>
                <a:gd name="connsiteY1-94" fmla="*/ 0 h 3776662"/>
                <a:gd name="connsiteX2-95" fmla="*/ 273845 w 273845"/>
                <a:gd name="connsiteY2-96" fmla="*/ 3581399 h 3776662"/>
                <a:gd name="connsiteX3-97" fmla="*/ 272825 w 273845"/>
                <a:gd name="connsiteY3-98" fmla="*/ 3776662 h 3776662"/>
                <a:gd name="connsiteX4-99" fmla="*/ 252414 w 273845"/>
                <a:gd name="connsiteY4-100" fmla="*/ 3776661 h 3776662"/>
                <a:gd name="connsiteX5-101" fmla="*/ 221457 w 273845"/>
                <a:gd name="connsiteY5-102" fmla="*/ 3774280 h 3776662"/>
                <a:gd name="connsiteX6-103" fmla="*/ 166689 w 273845"/>
                <a:gd name="connsiteY6-104" fmla="*/ 3776661 h 3776662"/>
                <a:gd name="connsiteX7-105" fmla="*/ 107157 w 273845"/>
                <a:gd name="connsiteY7-106" fmla="*/ 3774280 h 3776662"/>
                <a:gd name="connsiteX8-107" fmla="*/ 57151 w 273845"/>
                <a:gd name="connsiteY8-108" fmla="*/ 3776661 h 3776662"/>
                <a:gd name="connsiteX9-109" fmla="*/ 0 w 273845"/>
                <a:gd name="connsiteY9-110" fmla="*/ 3776662 h 3776662"/>
                <a:gd name="connsiteX10-111" fmla="*/ 1 w 273845"/>
                <a:gd name="connsiteY10-112" fmla="*/ 3609974 h 3776662"/>
                <a:gd name="connsiteX11" fmla="*/ 0 w 273845"/>
                <a:gd name="connsiteY11" fmla="*/ 0 h 3776662"/>
                <a:gd name="connsiteX0-113" fmla="*/ 0 w 273845"/>
                <a:gd name="connsiteY0-114" fmla="*/ 0 h 3776662"/>
                <a:gd name="connsiteX1-115" fmla="*/ 272825 w 273845"/>
                <a:gd name="connsiteY1-116" fmla="*/ 0 h 3776662"/>
                <a:gd name="connsiteX2-117" fmla="*/ 273845 w 273845"/>
                <a:gd name="connsiteY2-118" fmla="*/ 3581399 h 3776662"/>
                <a:gd name="connsiteX3-119" fmla="*/ 252414 w 273845"/>
                <a:gd name="connsiteY3-120" fmla="*/ 3776661 h 3776662"/>
                <a:gd name="connsiteX4-121" fmla="*/ 221457 w 273845"/>
                <a:gd name="connsiteY4-122" fmla="*/ 3774280 h 3776662"/>
                <a:gd name="connsiteX5-123" fmla="*/ 166689 w 273845"/>
                <a:gd name="connsiteY5-124" fmla="*/ 3776661 h 3776662"/>
                <a:gd name="connsiteX6-125" fmla="*/ 107157 w 273845"/>
                <a:gd name="connsiteY6-126" fmla="*/ 3774280 h 3776662"/>
                <a:gd name="connsiteX7-127" fmla="*/ 57151 w 273845"/>
                <a:gd name="connsiteY7-128" fmla="*/ 3776661 h 3776662"/>
                <a:gd name="connsiteX8-129" fmla="*/ 0 w 273845"/>
                <a:gd name="connsiteY8-130" fmla="*/ 3776662 h 3776662"/>
                <a:gd name="connsiteX9-131" fmla="*/ 1 w 273845"/>
                <a:gd name="connsiteY9-132" fmla="*/ 3609974 h 3776662"/>
                <a:gd name="connsiteX10-133" fmla="*/ 0 w 273845"/>
                <a:gd name="connsiteY10-134" fmla="*/ 0 h 3776662"/>
                <a:gd name="connsiteX0-135" fmla="*/ 0 w 273845"/>
                <a:gd name="connsiteY0-136" fmla="*/ 0 h 3776661"/>
                <a:gd name="connsiteX1-137" fmla="*/ 272825 w 273845"/>
                <a:gd name="connsiteY1-138" fmla="*/ 0 h 3776661"/>
                <a:gd name="connsiteX2-139" fmla="*/ 273845 w 273845"/>
                <a:gd name="connsiteY2-140" fmla="*/ 3581399 h 3776661"/>
                <a:gd name="connsiteX3-141" fmla="*/ 252414 w 273845"/>
                <a:gd name="connsiteY3-142" fmla="*/ 3776661 h 3776661"/>
                <a:gd name="connsiteX4-143" fmla="*/ 221457 w 273845"/>
                <a:gd name="connsiteY4-144" fmla="*/ 3774280 h 3776661"/>
                <a:gd name="connsiteX5-145" fmla="*/ 166689 w 273845"/>
                <a:gd name="connsiteY5-146" fmla="*/ 3776661 h 3776661"/>
                <a:gd name="connsiteX6-147" fmla="*/ 107157 w 273845"/>
                <a:gd name="connsiteY6-148" fmla="*/ 3774280 h 3776661"/>
                <a:gd name="connsiteX7-149" fmla="*/ 57151 w 273845"/>
                <a:gd name="connsiteY7-150" fmla="*/ 3776661 h 3776661"/>
                <a:gd name="connsiteX8-151" fmla="*/ 1 w 273845"/>
                <a:gd name="connsiteY8-152" fmla="*/ 3609974 h 3776661"/>
                <a:gd name="connsiteX9-153" fmla="*/ 0 w 273845"/>
                <a:gd name="connsiteY9-154" fmla="*/ 0 h 3776661"/>
                <a:gd name="connsiteX0-155" fmla="*/ 0 w 273845"/>
                <a:gd name="connsiteY0-156" fmla="*/ 0 h 3776661"/>
                <a:gd name="connsiteX1-157" fmla="*/ 272825 w 273845"/>
                <a:gd name="connsiteY1-158" fmla="*/ 0 h 3776661"/>
                <a:gd name="connsiteX2-159" fmla="*/ 273845 w 273845"/>
                <a:gd name="connsiteY2-160" fmla="*/ 3581399 h 3776661"/>
                <a:gd name="connsiteX3-161" fmla="*/ 252414 w 273845"/>
                <a:gd name="connsiteY3-162" fmla="*/ 3776661 h 3776661"/>
                <a:gd name="connsiteX4-163" fmla="*/ 221457 w 273845"/>
                <a:gd name="connsiteY4-164" fmla="*/ 3774280 h 3776661"/>
                <a:gd name="connsiteX5-165" fmla="*/ 166689 w 273845"/>
                <a:gd name="connsiteY5-166" fmla="*/ 3776661 h 3776661"/>
                <a:gd name="connsiteX6-167" fmla="*/ 104776 w 273845"/>
                <a:gd name="connsiteY6-168" fmla="*/ 3664743 h 3776661"/>
                <a:gd name="connsiteX7-169" fmla="*/ 57151 w 273845"/>
                <a:gd name="connsiteY7-170" fmla="*/ 3776661 h 3776661"/>
                <a:gd name="connsiteX8-171" fmla="*/ 1 w 273845"/>
                <a:gd name="connsiteY8-172" fmla="*/ 3609974 h 3776661"/>
                <a:gd name="connsiteX9-173" fmla="*/ 0 w 273845"/>
                <a:gd name="connsiteY9-174" fmla="*/ 0 h 3776661"/>
                <a:gd name="connsiteX0-175" fmla="*/ 0 w 273845"/>
                <a:gd name="connsiteY0-176" fmla="*/ 0 h 3776661"/>
                <a:gd name="connsiteX1-177" fmla="*/ 272825 w 273845"/>
                <a:gd name="connsiteY1-178" fmla="*/ 0 h 3776661"/>
                <a:gd name="connsiteX2-179" fmla="*/ 273845 w 273845"/>
                <a:gd name="connsiteY2-180" fmla="*/ 3581399 h 3776661"/>
                <a:gd name="connsiteX3-181" fmla="*/ 252414 w 273845"/>
                <a:gd name="connsiteY3-182" fmla="*/ 3776661 h 3776661"/>
                <a:gd name="connsiteX4-183" fmla="*/ 221457 w 273845"/>
                <a:gd name="connsiteY4-184" fmla="*/ 3774280 h 3776661"/>
                <a:gd name="connsiteX5-185" fmla="*/ 166689 w 273845"/>
                <a:gd name="connsiteY5-186" fmla="*/ 3776661 h 3776661"/>
                <a:gd name="connsiteX6-187" fmla="*/ 104776 w 273845"/>
                <a:gd name="connsiteY6-188" fmla="*/ 3664743 h 3776661"/>
                <a:gd name="connsiteX7-189" fmla="*/ 57151 w 273845"/>
                <a:gd name="connsiteY7-190" fmla="*/ 3750467 h 3776661"/>
                <a:gd name="connsiteX8-191" fmla="*/ 1 w 273845"/>
                <a:gd name="connsiteY8-192" fmla="*/ 3609974 h 3776661"/>
                <a:gd name="connsiteX9-193" fmla="*/ 0 w 273845"/>
                <a:gd name="connsiteY9-194" fmla="*/ 0 h 3776661"/>
                <a:gd name="connsiteX0-195" fmla="*/ 0 w 273845"/>
                <a:gd name="connsiteY0-196" fmla="*/ 0 h 3776661"/>
                <a:gd name="connsiteX1-197" fmla="*/ 272825 w 273845"/>
                <a:gd name="connsiteY1-198" fmla="*/ 0 h 3776661"/>
                <a:gd name="connsiteX2-199" fmla="*/ 273845 w 273845"/>
                <a:gd name="connsiteY2-200" fmla="*/ 3581399 h 3776661"/>
                <a:gd name="connsiteX3-201" fmla="*/ 252414 w 273845"/>
                <a:gd name="connsiteY3-202" fmla="*/ 3776661 h 3776661"/>
                <a:gd name="connsiteX4-203" fmla="*/ 228601 w 273845"/>
                <a:gd name="connsiteY4-204" fmla="*/ 3629023 h 3776661"/>
                <a:gd name="connsiteX5-205" fmla="*/ 166689 w 273845"/>
                <a:gd name="connsiteY5-206" fmla="*/ 3776661 h 3776661"/>
                <a:gd name="connsiteX6-207" fmla="*/ 104776 w 273845"/>
                <a:gd name="connsiteY6-208" fmla="*/ 3664743 h 3776661"/>
                <a:gd name="connsiteX7-209" fmla="*/ 57151 w 273845"/>
                <a:gd name="connsiteY7-210" fmla="*/ 3750467 h 3776661"/>
                <a:gd name="connsiteX8-211" fmla="*/ 1 w 273845"/>
                <a:gd name="connsiteY8-212" fmla="*/ 3609974 h 3776661"/>
                <a:gd name="connsiteX9-213" fmla="*/ 0 w 273845"/>
                <a:gd name="connsiteY9-214" fmla="*/ 0 h 3776661"/>
                <a:gd name="connsiteX0-215" fmla="*/ 0 w 273845"/>
                <a:gd name="connsiteY0-216" fmla="*/ 0 h 3776661"/>
                <a:gd name="connsiteX1-217" fmla="*/ 272825 w 273845"/>
                <a:gd name="connsiteY1-218" fmla="*/ 0 h 3776661"/>
                <a:gd name="connsiteX2-219" fmla="*/ 273845 w 273845"/>
                <a:gd name="connsiteY2-220" fmla="*/ 3581399 h 3776661"/>
                <a:gd name="connsiteX3-221" fmla="*/ 250032 w 273845"/>
                <a:gd name="connsiteY3-222" fmla="*/ 3695699 h 3776661"/>
                <a:gd name="connsiteX4-223" fmla="*/ 228601 w 273845"/>
                <a:gd name="connsiteY4-224" fmla="*/ 3629023 h 3776661"/>
                <a:gd name="connsiteX5-225" fmla="*/ 166689 w 273845"/>
                <a:gd name="connsiteY5-226" fmla="*/ 3776661 h 3776661"/>
                <a:gd name="connsiteX6-227" fmla="*/ 104776 w 273845"/>
                <a:gd name="connsiteY6-228" fmla="*/ 3664743 h 3776661"/>
                <a:gd name="connsiteX7-229" fmla="*/ 57151 w 273845"/>
                <a:gd name="connsiteY7-230" fmla="*/ 3750467 h 3776661"/>
                <a:gd name="connsiteX8-231" fmla="*/ 1 w 273845"/>
                <a:gd name="connsiteY8-232" fmla="*/ 3609974 h 3776661"/>
                <a:gd name="connsiteX9-233" fmla="*/ 0 w 273845"/>
                <a:gd name="connsiteY9-234" fmla="*/ 0 h 3776661"/>
                <a:gd name="connsiteX0-235" fmla="*/ 0 w 273845"/>
                <a:gd name="connsiteY0-236" fmla="*/ 0 h 3776661"/>
                <a:gd name="connsiteX1-237" fmla="*/ 272825 w 273845"/>
                <a:gd name="connsiteY1-238" fmla="*/ 0 h 3776661"/>
                <a:gd name="connsiteX2-239" fmla="*/ 273845 w 273845"/>
                <a:gd name="connsiteY2-240" fmla="*/ 3581399 h 3776661"/>
                <a:gd name="connsiteX3-241" fmla="*/ 247651 w 273845"/>
                <a:gd name="connsiteY3-242" fmla="*/ 3702843 h 3776661"/>
                <a:gd name="connsiteX4-243" fmla="*/ 228601 w 273845"/>
                <a:gd name="connsiteY4-244" fmla="*/ 3629023 h 3776661"/>
                <a:gd name="connsiteX5-245" fmla="*/ 166689 w 273845"/>
                <a:gd name="connsiteY5-246" fmla="*/ 3776661 h 3776661"/>
                <a:gd name="connsiteX6-247" fmla="*/ 104776 w 273845"/>
                <a:gd name="connsiteY6-248" fmla="*/ 3664743 h 3776661"/>
                <a:gd name="connsiteX7-249" fmla="*/ 57151 w 273845"/>
                <a:gd name="connsiteY7-250" fmla="*/ 3750467 h 3776661"/>
                <a:gd name="connsiteX8-251" fmla="*/ 1 w 273845"/>
                <a:gd name="connsiteY8-252" fmla="*/ 3609974 h 3776661"/>
                <a:gd name="connsiteX9-253" fmla="*/ 0 w 273845"/>
                <a:gd name="connsiteY9-254" fmla="*/ 0 h 3776661"/>
                <a:gd name="connsiteX0-255" fmla="*/ 0 w 273845"/>
                <a:gd name="connsiteY0-256" fmla="*/ 0 h 3776661"/>
                <a:gd name="connsiteX1-257" fmla="*/ 272825 w 273845"/>
                <a:gd name="connsiteY1-258" fmla="*/ 0 h 3776661"/>
                <a:gd name="connsiteX2-259" fmla="*/ 273845 w 273845"/>
                <a:gd name="connsiteY2-260" fmla="*/ 3581399 h 3776661"/>
                <a:gd name="connsiteX3-261" fmla="*/ 247651 w 273845"/>
                <a:gd name="connsiteY3-262" fmla="*/ 3702843 h 3776661"/>
                <a:gd name="connsiteX4-263" fmla="*/ 228601 w 273845"/>
                <a:gd name="connsiteY4-264" fmla="*/ 3629023 h 3776661"/>
                <a:gd name="connsiteX5-265" fmla="*/ 166689 w 273845"/>
                <a:gd name="connsiteY5-266" fmla="*/ 3776661 h 3776661"/>
                <a:gd name="connsiteX6-267" fmla="*/ 104776 w 273845"/>
                <a:gd name="connsiteY6-268" fmla="*/ 3664743 h 3776661"/>
                <a:gd name="connsiteX7-269" fmla="*/ 57151 w 273845"/>
                <a:gd name="connsiteY7-270" fmla="*/ 3750467 h 3776661"/>
                <a:gd name="connsiteX8-271" fmla="*/ 1 w 273845"/>
                <a:gd name="connsiteY8-272" fmla="*/ 3609974 h 3776661"/>
                <a:gd name="connsiteX9-273" fmla="*/ 0 w 273845"/>
                <a:gd name="connsiteY9-274" fmla="*/ 0 h 3776661"/>
                <a:gd name="connsiteX0-275" fmla="*/ 0 w 273845"/>
                <a:gd name="connsiteY0-276" fmla="*/ 0 h 3776661"/>
                <a:gd name="connsiteX1-277" fmla="*/ 272825 w 273845"/>
                <a:gd name="connsiteY1-278" fmla="*/ 0 h 3776661"/>
                <a:gd name="connsiteX2-279" fmla="*/ 273845 w 273845"/>
                <a:gd name="connsiteY2-280" fmla="*/ 3581399 h 3776661"/>
                <a:gd name="connsiteX3-281" fmla="*/ 247651 w 273845"/>
                <a:gd name="connsiteY3-282" fmla="*/ 3702843 h 3776661"/>
                <a:gd name="connsiteX4-283" fmla="*/ 228601 w 273845"/>
                <a:gd name="connsiteY4-284" fmla="*/ 3629023 h 3776661"/>
                <a:gd name="connsiteX5-285" fmla="*/ 166689 w 273845"/>
                <a:gd name="connsiteY5-286" fmla="*/ 3776661 h 3776661"/>
                <a:gd name="connsiteX6-287" fmla="*/ 104776 w 273845"/>
                <a:gd name="connsiteY6-288" fmla="*/ 3664743 h 3776661"/>
                <a:gd name="connsiteX7-289" fmla="*/ 57151 w 273845"/>
                <a:gd name="connsiteY7-290" fmla="*/ 3750467 h 3776661"/>
                <a:gd name="connsiteX8-291" fmla="*/ 1 w 273845"/>
                <a:gd name="connsiteY8-292" fmla="*/ 3609974 h 3776661"/>
                <a:gd name="connsiteX9-293" fmla="*/ 0 w 273845"/>
                <a:gd name="connsiteY9-294" fmla="*/ 0 h 3776661"/>
                <a:gd name="connsiteX0-295" fmla="*/ 0 w 273845"/>
                <a:gd name="connsiteY0-296" fmla="*/ 0 h 3776661"/>
                <a:gd name="connsiteX1-297" fmla="*/ 272825 w 273845"/>
                <a:gd name="connsiteY1-298" fmla="*/ 0 h 3776661"/>
                <a:gd name="connsiteX2-299" fmla="*/ 273845 w 273845"/>
                <a:gd name="connsiteY2-300" fmla="*/ 3581399 h 3776661"/>
                <a:gd name="connsiteX3-301" fmla="*/ 247651 w 273845"/>
                <a:gd name="connsiteY3-302" fmla="*/ 3702843 h 3776661"/>
                <a:gd name="connsiteX4-303" fmla="*/ 228601 w 273845"/>
                <a:gd name="connsiteY4-304" fmla="*/ 3629023 h 3776661"/>
                <a:gd name="connsiteX5-305" fmla="*/ 166689 w 273845"/>
                <a:gd name="connsiteY5-306" fmla="*/ 3776661 h 3776661"/>
                <a:gd name="connsiteX6-307" fmla="*/ 104776 w 273845"/>
                <a:gd name="connsiteY6-308" fmla="*/ 3664743 h 3776661"/>
                <a:gd name="connsiteX7-309" fmla="*/ 57151 w 273845"/>
                <a:gd name="connsiteY7-310" fmla="*/ 3750467 h 3776661"/>
                <a:gd name="connsiteX8-311" fmla="*/ 1 w 273845"/>
                <a:gd name="connsiteY8-312" fmla="*/ 3609974 h 3776661"/>
                <a:gd name="connsiteX9-313" fmla="*/ 0 w 273845"/>
                <a:gd name="connsiteY9-314" fmla="*/ 0 h 3776661"/>
                <a:gd name="connsiteX0-315" fmla="*/ 0 w 273845"/>
                <a:gd name="connsiteY0-316" fmla="*/ 0 h 3776661"/>
                <a:gd name="connsiteX1-317" fmla="*/ 272825 w 273845"/>
                <a:gd name="connsiteY1-318" fmla="*/ 0 h 3776661"/>
                <a:gd name="connsiteX2-319" fmla="*/ 273845 w 273845"/>
                <a:gd name="connsiteY2-320" fmla="*/ 3581399 h 3776661"/>
                <a:gd name="connsiteX3-321" fmla="*/ 247651 w 273845"/>
                <a:gd name="connsiteY3-322" fmla="*/ 3702843 h 3776661"/>
                <a:gd name="connsiteX4-323" fmla="*/ 228601 w 273845"/>
                <a:gd name="connsiteY4-324" fmla="*/ 3629023 h 3776661"/>
                <a:gd name="connsiteX5-325" fmla="*/ 166689 w 273845"/>
                <a:gd name="connsiteY5-326" fmla="*/ 3776661 h 3776661"/>
                <a:gd name="connsiteX6-327" fmla="*/ 104776 w 273845"/>
                <a:gd name="connsiteY6-328" fmla="*/ 3664743 h 3776661"/>
                <a:gd name="connsiteX7-329" fmla="*/ 57151 w 273845"/>
                <a:gd name="connsiteY7-330" fmla="*/ 3750467 h 3776661"/>
                <a:gd name="connsiteX8-331" fmla="*/ 1 w 273845"/>
                <a:gd name="connsiteY8-332" fmla="*/ 3609974 h 3776661"/>
                <a:gd name="connsiteX9-333" fmla="*/ 0 w 273845"/>
                <a:gd name="connsiteY9-334" fmla="*/ 0 h 3776661"/>
                <a:gd name="connsiteX0-335" fmla="*/ 0 w 273845"/>
                <a:gd name="connsiteY0-336" fmla="*/ 0 h 3776661"/>
                <a:gd name="connsiteX1-337" fmla="*/ 272825 w 273845"/>
                <a:gd name="connsiteY1-338" fmla="*/ 0 h 3776661"/>
                <a:gd name="connsiteX2-339" fmla="*/ 273845 w 273845"/>
                <a:gd name="connsiteY2-340" fmla="*/ 3581399 h 3776661"/>
                <a:gd name="connsiteX3-341" fmla="*/ 247651 w 273845"/>
                <a:gd name="connsiteY3-342" fmla="*/ 3702843 h 3776661"/>
                <a:gd name="connsiteX4-343" fmla="*/ 228601 w 273845"/>
                <a:gd name="connsiteY4-344" fmla="*/ 3629023 h 3776661"/>
                <a:gd name="connsiteX5-345" fmla="*/ 166689 w 273845"/>
                <a:gd name="connsiteY5-346" fmla="*/ 3776661 h 3776661"/>
                <a:gd name="connsiteX6-347" fmla="*/ 104776 w 273845"/>
                <a:gd name="connsiteY6-348" fmla="*/ 3664743 h 3776661"/>
                <a:gd name="connsiteX7-349" fmla="*/ 57151 w 273845"/>
                <a:gd name="connsiteY7-350" fmla="*/ 3750467 h 3776661"/>
                <a:gd name="connsiteX8-351" fmla="*/ 1 w 273845"/>
                <a:gd name="connsiteY8-352" fmla="*/ 3609974 h 3776661"/>
                <a:gd name="connsiteX9-353" fmla="*/ 0 w 273845"/>
                <a:gd name="connsiteY9-354" fmla="*/ 0 h 3776661"/>
                <a:gd name="connsiteX0-355" fmla="*/ 0 w 273845"/>
                <a:gd name="connsiteY0-356" fmla="*/ 0 h 3776887"/>
                <a:gd name="connsiteX1-357" fmla="*/ 272825 w 273845"/>
                <a:gd name="connsiteY1-358" fmla="*/ 0 h 3776887"/>
                <a:gd name="connsiteX2-359" fmla="*/ 273845 w 273845"/>
                <a:gd name="connsiteY2-360" fmla="*/ 3581399 h 3776887"/>
                <a:gd name="connsiteX3-361" fmla="*/ 247651 w 273845"/>
                <a:gd name="connsiteY3-362" fmla="*/ 3702843 h 3776887"/>
                <a:gd name="connsiteX4-363" fmla="*/ 228601 w 273845"/>
                <a:gd name="connsiteY4-364" fmla="*/ 3629023 h 3776887"/>
                <a:gd name="connsiteX5-365" fmla="*/ 166689 w 273845"/>
                <a:gd name="connsiteY5-366" fmla="*/ 3776661 h 3776887"/>
                <a:gd name="connsiteX6-367" fmla="*/ 104776 w 273845"/>
                <a:gd name="connsiteY6-368" fmla="*/ 3664743 h 3776887"/>
                <a:gd name="connsiteX7-369" fmla="*/ 57151 w 273845"/>
                <a:gd name="connsiteY7-370" fmla="*/ 3750467 h 3776887"/>
                <a:gd name="connsiteX8-371" fmla="*/ 1 w 273845"/>
                <a:gd name="connsiteY8-372" fmla="*/ 3609974 h 3776887"/>
                <a:gd name="connsiteX9-373" fmla="*/ 0 w 273845"/>
                <a:gd name="connsiteY9-374" fmla="*/ 0 h 3776887"/>
                <a:gd name="connsiteX0-375" fmla="*/ 0 w 273845"/>
                <a:gd name="connsiteY0-376" fmla="*/ 0 h 3776887"/>
                <a:gd name="connsiteX1-377" fmla="*/ 272825 w 273845"/>
                <a:gd name="connsiteY1-378" fmla="*/ 0 h 3776887"/>
                <a:gd name="connsiteX2-379" fmla="*/ 273845 w 273845"/>
                <a:gd name="connsiteY2-380" fmla="*/ 3581399 h 3776887"/>
                <a:gd name="connsiteX3-381" fmla="*/ 247651 w 273845"/>
                <a:gd name="connsiteY3-382" fmla="*/ 3702843 h 3776887"/>
                <a:gd name="connsiteX4-383" fmla="*/ 228601 w 273845"/>
                <a:gd name="connsiteY4-384" fmla="*/ 3629023 h 3776887"/>
                <a:gd name="connsiteX5-385" fmla="*/ 166689 w 273845"/>
                <a:gd name="connsiteY5-386" fmla="*/ 3776661 h 3776887"/>
                <a:gd name="connsiteX6-387" fmla="*/ 104776 w 273845"/>
                <a:gd name="connsiteY6-388" fmla="*/ 3664743 h 3776887"/>
                <a:gd name="connsiteX7-389" fmla="*/ 57151 w 273845"/>
                <a:gd name="connsiteY7-390" fmla="*/ 3750467 h 3776887"/>
                <a:gd name="connsiteX8-391" fmla="*/ 1 w 273845"/>
                <a:gd name="connsiteY8-392" fmla="*/ 3609974 h 3776887"/>
                <a:gd name="connsiteX9-393" fmla="*/ 0 w 273845"/>
                <a:gd name="connsiteY9-394" fmla="*/ 0 h 3776887"/>
                <a:gd name="connsiteX0-395" fmla="*/ 0 w 273845"/>
                <a:gd name="connsiteY0-396" fmla="*/ 0 h 3776887"/>
                <a:gd name="connsiteX1-397" fmla="*/ 272825 w 273845"/>
                <a:gd name="connsiteY1-398" fmla="*/ 0 h 3776887"/>
                <a:gd name="connsiteX2-399" fmla="*/ 273845 w 273845"/>
                <a:gd name="connsiteY2-400" fmla="*/ 3581399 h 3776887"/>
                <a:gd name="connsiteX3-401" fmla="*/ 247651 w 273845"/>
                <a:gd name="connsiteY3-402" fmla="*/ 3702843 h 3776887"/>
                <a:gd name="connsiteX4-403" fmla="*/ 228601 w 273845"/>
                <a:gd name="connsiteY4-404" fmla="*/ 3629023 h 3776887"/>
                <a:gd name="connsiteX5-405" fmla="*/ 166689 w 273845"/>
                <a:gd name="connsiteY5-406" fmla="*/ 3776661 h 3776887"/>
                <a:gd name="connsiteX6-407" fmla="*/ 104776 w 273845"/>
                <a:gd name="connsiteY6-408" fmla="*/ 3664743 h 3776887"/>
                <a:gd name="connsiteX7-409" fmla="*/ 57151 w 273845"/>
                <a:gd name="connsiteY7-410" fmla="*/ 3750467 h 3776887"/>
                <a:gd name="connsiteX8-411" fmla="*/ 1 w 273845"/>
                <a:gd name="connsiteY8-412" fmla="*/ 3609974 h 3776887"/>
                <a:gd name="connsiteX9-413" fmla="*/ 0 w 273845"/>
                <a:gd name="connsiteY9-414" fmla="*/ 0 h 3776887"/>
                <a:gd name="connsiteX0-415" fmla="*/ 0 w 273845"/>
                <a:gd name="connsiteY0-416" fmla="*/ 0 h 3776859"/>
                <a:gd name="connsiteX1-417" fmla="*/ 272825 w 273845"/>
                <a:gd name="connsiteY1-418" fmla="*/ 0 h 3776859"/>
                <a:gd name="connsiteX2-419" fmla="*/ 273845 w 273845"/>
                <a:gd name="connsiteY2-420" fmla="*/ 3581399 h 3776859"/>
                <a:gd name="connsiteX3-421" fmla="*/ 247651 w 273845"/>
                <a:gd name="connsiteY3-422" fmla="*/ 3702843 h 3776859"/>
                <a:gd name="connsiteX4-423" fmla="*/ 223839 w 273845"/>
                <a:gd name="connsiteY4-424" fmla="*/ 3631404 h 3776859"/>
                <a:gd name="connsiteX5-425" fmla="*/ 166689 w 273845"/>
                <a:gd name="connsiteY5-426" fmla="*/ 3776661 h 3776859"/>
                <a:gd name="connsiteX6-427" fmla="*/ 104776 w 273845"/>
                <a:gd name="connsiteY6-428" fmla="*/ 3664743 h 3776859"/>
                <a:gd name="connsiteX7-429" fmla="*/ 57151 w 273845"/>
                <a:gd name="connsiteY7-430" fmla="*/ 3750467 h 3776859"/>
                <a:gd name="connsiteX8-431" fmla="*/ 1 w 273845"/>
                <a:gd name="connsiteY8-432" fmla="*/ 3609974 h 3776859"/>
                <a:gd name="connsiteX9-433" fmla="*/ 0 w 273845"/>
                <a:gd name="connsiteY9-434" fmla="*/ 0 h 3776859"/>
                <a:gd name="connsiteX0-435" fmla="*/ 0 w 273845"/>
                <a:gd name="connsiteY0-436" fmla="*/ 0 h 3776859"/>
                <a:gd name="connsiteX1-437" fmla="*/ 272825 w 273845"/>
                <a:gd name="connsiteY1-438" fmla="*/ 0 h 3776859"/>
                <a:gd name="connsiteX2-439" fmla="*/ 273845 w 273845"/>
                <a:gd name="connsiteY2-440" fmla="*/ 3581399 h 3776859"/>
                <a:gd name="connsiteX3-441" fmla="*/ 247651 w 273845"/>
                <a:gd name="connsiteY3-442" fmla="*/ 3702843 h 3776859"/>
                <a:gd name="connsiteX4-443" fmla="*/ 223839 w 273845"/>
                <a:gd name="connsiteY4-444" fmla="*/ 3631404 h 3776859"/>
                <a:gd name="connsiteX5-445" fmla="*/ 166689 w 273845"/>
                <a:gd name="connsiteY5-446" fmla="*/ 3776661 h 3776859"/>
                <a:gd name="connsiteX6-447" fmla="*/ 104776 w 273845"/>
                <a:gd name="connsiteY6-448" fmla="*/ 3664743 h 3776859"/>
                <a:gd name="connsiteX7-449" fmla="*/ 57151 w 273845"/>
                <a:gd name="connsiteY7-450" fmla="*/ 3750467 h 3776859"/>
                <a:gd name="connsiteX8-451" fmla="*/ 1 w 273845"/>
                <a:gd name="connsiteY8-452" fmla="*/ 3609974 h 3776859"/>
                <a:gd name="connsiteX9-453" fmla="*/ 0 w 273845"/>
                <a:gd name="connsiteY9-454" fmla="*/ 0 h 3776859"/>
                <a:gd name="connsiteX0-455" fmla="*/ 0 w 273894"/>
                <a:gd name="connsiteY0-456" fmla="*/ 0 h 3776859"/>
                <a:gd name="connsiteX1-457" fmla="*/ 272825 w 273894"/>
                <a:gd name="connsiteY1-458" fmla="*/ 0 h 3776859"/>
                <a:gd name="connsiteX2-459" fmla="*/ 273845 w 273894"/>
                <a:gd name="connsiteY2-460" fmla="*/ 3581399 h 3776859"/>
                <a:gd name="connsiteX3-461" fmla="*/ 247651 w 273894"/>
                <a:gd name="connsiteY3-462" fmla="*/ 3702843 h 3776859"/>
                <a:gd name="connsiteX4-463" fmla="*/ 223839 w 273894"/>
                <a:gd name="connsiteY4-464" fmla="*/ 3631404 h 3776859"/>
                <a:gd name="connsiteX5-465" fmla="*/ 166689 w 273894"/>
                <a:gd name="connsiteY5-466" fmla="*/ 3776661 h 3776859"/>
                <a:gd name="connsiteX6-467" fmla="*/ 104776 w 273894"/>
                <a:gd name="connsiteY6-468" fmla="*/ 3664743 h 3776859"/>
                <a:gd name="connsiteX7-469" fmla="*/ 57151 w 273894"/>
                <a:gd name="connsiteY7-470" fmla="*/ 3750467 h 3776859"/>
                <a:gd name="connsiteX8-471" fmla="*/ 1 w 273894"/>
                <a:gd name="connsiteY8-472" fmla="*/ 3609974 h 3776859"/>
                <a:gd name="connsiteX9-473" fmla="*/ 0 w 273894"/>
                <a:gd name="connsiteY9-474" fmla="*/ 0 h 3776859"/>
                <a:gd name="connsiteX0-475" fmla="*/ 0 w 273894"/>
                <a:gd name="connsiteY0-476" fmla="*/ 0 h 3776859"/>
                <a:gd name="connsiteX1-477" fmla="*/ 272825 w 273894"/>
                <a:gd name="connsiteY1-478" fmla="*/ 0 h 3776859"/>
                <a:gd name="connsiteX2-479" fmla="*/ 273845 w 273894"/>
                <a:gd name="connsiteY2-480" fmla="*/ 3581399 h 3776859"/>
                <a:gd name="connsiteX3-481" fmla="*/ 247651 w 273894"/>
                <a:gd name="connsiteY3-482" fmla="*/ 3702843 h 3776859"/>
                <a:gd name="connsiteX4-483" fmla="*/ 223839 w 273894"/>
                <a:gd name="connsiteY4-484" fmla="*/ 3631404 h 3776859"/>
                <a:gd name="connsiteX5-485" fmla="*/ 166689 w 273894"/>
                <a:gd name="connsiteY5-486" fmla="*/ 3776661 h 3776859"/>
                <a:gd name="connsiteX6-487" fmla="*/ 104776 w 273894"/>
                <a:gd name="connsiteY6-488" fmla="*/ 3664743 h 3776859"/>
                <a:gd name="connsiteX7-489" fmla="*/ 57151 w 273894"/>
                <a:gd name="connsiteY7-490" fmla="*/ 3750467 h 3776859"/>
                <a:gd name="connsiteX8-491" fmla="*/ 1 w 273894"/>
                <a:gd name="connsiteY8-492" fmla="*/ 3609974 h 3776859"/>
                <a:gd name="connsiteX9-493" fmla="*/ 0 w 273894"/>
                <a:gd name="connsiteY9-494" fmla="*/ 0 h 3776859"/>
                <a:gd name="connsiteX0-495" fmla="*/ 0 w 273845"/>
                <a:gd name="connsiteY0-496" fmla="*/ 0 h 3776859"/>
                <a:gd name="connsiteX1-497" fmla="*/ 272825 w 273845"/>
                <a:gd name="connsiteY1-498" fmla="*/ 0 h 3776859"/>
                <a:gd name="connsiteX2-499" fmla="*/ 273845 w 273845"/>
                <a:gd name="connsiteY2-500" fmla="*/ 3581399 h 3776859"/>
                <a:gd name="connsiteX3-501" fmla="*/ 247651 w 273845"/>
                <a:gd name="connsiteY3-502" fmla="*/ 3702843 h 3776859"/>
                <a:gd name="connsiteX4-503" fmla="*/ 223839 w 273845"/>
                <a:gd name="connsiteY4-504" fmla="*/ 3631404 h 3776859"/>
                <a:gd name="connsiteX5-505" fmla="*/ 166689 w 273845"/>
                <a:gd name="connsiteY5-506" fmla="*/ 3776661 h 3776859"/>
                <a:gd name="connsiteX6-507" fmla="*/ 104776 w 273845"/>
                <a:gd name="connsiteY6-508" fmla="*/ 3664743 h 3776859"/>
                <a:gd name="connsiteX7-509" fmla="*/ 57151 w 273845"/>
                <a:gd name="connsiteY7-510" fmla="*/ 3750467 h 3776859"/>
                <a:gd name="connsiteX8-511" fmla="*/ 1 w 273845"/>
                <a:gd name="connsiteY8-512" fmla="*/ 3609974 h 3776859"/>
                <a:gd name="connsiteX9-513" fmla="*/ 0 w 273845"/>
                <a:gd name="connsiteY9-514" fmla="*/ 0 h 3776859"/>
                <a:gd name="connsiteX0-515" fmla="*/ 0 w 273845"/>
                <a:gd name="connsiteY0-516" fmla="*/ 0 h 3776859"/>
                <a:gd name="connsiteX1-517" fmla="*/ 272825 w 273845"/>
                <a:gd name="connsiteY1-518" fmla="*/ 0 h 3776859"/>
                <a:gd name="connsiteX2-519" fmla="*/ 273845 w 273845"/>
                <a:gd name="connsiteY2-520" fmla="*/ 3581399 h 3776859"/>
                <a:gd name="connsiteX3-521" fmla="*/ 252414 w 273845"/>
                <a:gd name="connsiteY3-522" fmla="*/ 3702843 h 3776859"/>
                <a:gd name="connsiteX4-523" fmla="*/ 223839 w 273845"/>
                <a:gd name="connsiteY4-524" fmla="*/ 3631404 h 3776859"/>
                <a:gd name="connsiteX5-525" fmla="*/ 166689 w 273845"/>
                <a:gd name="connsiteY5-526" fmla="*/ 3776661 h 3776859"/>
                <a:gd name="connsiteX6-527" fmla="*/ 104776 w 273845"/>
                <a:gd name="connsiteY6-528" fmla="*/ 3664743 h 3776859"/>
                <a:gd name="connsiteX7-529" fmla="*/ 57151 w 273845"/>
                <a:gd name="connsiteY7-530" fmla="*/ 3750467 h 3776859"/>
                <a:gd name="connsiteX8-531" fmla="*/ 1 w 273845"/>
                <a:gd name="connsiteY8-532" fmla="*/ 3609974 h 3776859"/>
                <a:gd name="connsiteX9-533" fmla="*/ 0 w 273845"/>
                <a:gd name="connsiteY9-534" fmla="*/ 0 h 3776859"/>
                <a:gd name="connsiteX0-535" fmla="*/ 0 w 273845"/>
                <a:gd name="connsiteY0-536" fmla="*/ 0 h 3776859"/>
                <a:gd name="connsiteX1-537" fmla="*/ 272825 w 273845"/>
                <a:gd name="connsiteY1-538" fmla="*/ 0 h 3776859"/>
                <a:gd name="connsiteX2-539" fmla="*/ 273845 w 273845"/>
                <a:gd name="connsiteY2-540" fmla="*/ 3581399 h 3776859"/>
                <a:gd name="connsiteX3-541" fmla="*/ 252414 w 273845"/>
                <a:gd name="connsiteY3-542" fmla="*/ 3702843 h 3776859"/>
                <a:gd name="connsiteX4-543" fmla="*/ 223839 w 273845"/>
                <a:gd name="connsiteY4-544" fmla="*/ 3631404 h 3776859"/>
                <a:gd name="connsiteX5-545" fmla="*/ 166689 w 273845"/>
                <a:gd name="connsiteY5-546" fmla="*/ 3776661 h 3776859"/>
                <a:gd name="connsiteX6-547" fmla="*/ 104776 w 273845"/>
                <a:gd name="connsiteY6-548" fmla="*/ 3664743 h 3776859"/>
                <a:gd name="connsiteX7-549" fmla="*/ 57151 w 273845"/>
                <a:gd name="connsiteY7-550" fmla="*/ 3750467 h 3776859"/>
                <a:gd name="connsiteX8-551" fmla="*/ 1 w 273845"/>
                <a:gd name="connsiteY8-552" fmla="*/ 3609974 h 3776859"/>
                <a:gd name="connsiteX9-553" fmla="*/ 0 w 273845"/>
                <a:gd name="connsiteY9-554" fmla="*/ 0 h 3776859"/>
                <a:gd name="connsiteX0-555" fmla="*/ 0 w 273845"/>
                <a:gd name="connsiteY0-556" fmla="*/ 0 h 3776859"/>
                <a:gd name="connsiteX1-557" fmla="*/ 272825 w 273845"/>
                <a:gd name="connsiteY1-558" fmla="*/ 0 h 3776859"/>
                <a:gd name="connsiteX2-559" fmla="*/ 273845 w 273845"/>
                <a:gd name="connsiteY2-560" fmla="*/ 3581399 h 3776859"/>
                <a:gd name="connsiteX3-561" fmla="*/ 245270 w 273845"/>
                <a:gd name="connsiteY3-562" fmla="*/ 3702843 h 3776859"/>
                <a:gd name="connsiteX4-563" fmla="*/ 223839 w 273845"/>
                <a:gd name="connsiteY4-564" fmla="*/ 3631404 h 3776859"/>
                <a:gd name="connsiteX5-565" fmla="*/ 166689 w 273845"/>
                <a:gd name="connsiteY5-566" fmla="*/ 3776661 h 3776859"/>
                <a:gd name="connsiteX6-567" fmla="*/ 104776 w 273845"/>
                <a:gd name="connsiteY6-568" fmla="*/ 3664743 h 3776859"/>
                <a:gd name="connsiteX7-569" fmla="*/ 57151 w 273845"/>
                <a:gd name="connsiteY7-570" fmla="*/ 3750467 h 3776859"/>
                <a:gd name="connsiteX8-571" fmla="*/ 1 w 273845"/>
                <a:gd name="connsiteY8-572" fmla="*/ 3609974 h 3776859"/>
                <a:gd name="connsiteX9-573" fmla="*/ 0 w 273845"/>
                <a:gd name="connsiteY9-574" fmla="*/ 0 h 3776859"/>
                <a:gd name="connsiteX0-575" fmla="*/ 0 w 273845"/>
                <a:gd name="connsiteY0-576" fmla="*/ 0 h 3776859"/>
                <a:gd name="connsiteX1-577" fmla="*/ 272825 w 273845"/>
                <a:gd name="connsiteY1-578" fmla="*/ 0 h 3776859"/>
                <a:gd name="connsiteX2-579" fmla="*/ 273845 w 273845"/>
                <a:gd name="connsiteY2-580" fmla="*/ 3581399 h 3776859"/>
                <a:gd name="connsiteX3-581" fmla="*/ 245270 w 273845"/>
                <a:gd name="connsiteY3-582" fmla="*/ 3702843 h 3776859"/>
                <a:gd name="connsiteX4-583" fmla="*/ 223839 w 273845"/>
                <a:gd name="connsiteY4-584" fmla="*/ 3631404 h 3776859"/>
                <a:gd name="connsiteX5-585" fmla="*/ 166689 w 273845"/>
                <a:gd name="connsiteY5-586" fmla="*/ 3776661 h 3776859"/>
                <a:gd name="connsiteX6-587" fmla="*/ 104776 w 273845"/>
                <a:gd name="connsiteY6-588" fmla="*/ 3664743 h 3776859"/>
                <a:gd name="connsiteX7-589" fmla="*/ 57151 w 273845"/>
                <a:gd name="connsiteY7-590" fmla="*/ 3750467 h 3776859"/>
                <a:gd name="connsiteX8-591" fmla="*/ 1 w 273845"/>
                <a:gd name="connsiteY8-592" fmla="*/ 3609974 h 3776859"/>
                <a:gd name="connsiteX9-593" fmla="*/ 0 w 273845"/>
                <a:gd name="connsiteY9-594" fmla="*/ 0 h 3776859"/>
                <a:gd name="connsiteX0-595" fmla="*/ 0 w 273845"/>
                <a:gd name="connsiteY0-596" fmla="*/ 0 h 3776859"/>
                <a:gd name="connsiteX1-597" fmla="*/ 272825 w 273845"/>
                <a:gd name="connsiteY1-598" fmla="*/ 0 h 3776859"/>
                <a:gd name="connsiteX2-599" fmla="*/ 273845 w 273845"/>
                <a:gd name="connsiteY2-600" fmla="*/ 3581399 h 3776859"/>
                <a:gd name="connsiteX3-601" fmla="*/ 245270 w 273845"/>
                <a:gd name="connsiteY3-602" fmla="*/ 3702843 h 3776859"/>
                <a:gd name="connsiteX4-603" fmla="*/ 223839 w 273845"/>
                <a:gd name="connsiteY4-604" fmla="*/ 3631404 h 3776859"/>
                <a:gd name="connsiteX5-605" fmla="*/ 166689 w 273845"/>
                <a:gd name="connsiteY5-606" fmla="*/ 3776661 h 3776859"/>
                <a:gd name="connsiteX6-607" fmla="*/ 104776 w 273845"/>
                <a:gd name="connsiteY6-608" fmla="*/ 3664743 h 3776859"/>
                <a:gd name="connsiteX7-609" fmla="*/ 57151 w 273845"/>
                <a:gd name="connsiteY7-610" fmla="*/ 3750467 h 3776859"/>
                <a:gd name="connsiteX8-611" fmla="*/ 1 w 273845"/>
                <a:gd name="connsiteY8-612" fmla="*/ 3609974 h 3776859"/>
                <a:gd name="connsiteX9-613" fmla="*/ 0 w 273845"/>
                <a:gd name="connsiteY9-614" fmla="*/ 0 h 3776859"/>
                <a:gd name="connsiteX0-615" fmla="*/ 0 w 273845"/>
                <a:gd name="connsiteY0-616" fmla="*/ 0 h 3776859"/>
                <a:gd name="connsiteX1-617" fmla="*/ 272825 w 273845"/>
                <a:gd name="connsiteY1-618" fmla="*/ 0 h 3776859"/>
                <a:gd name="connsiteX2-619" fmla="*/ 273845 w 273845"/>
                <a:gd name="connsiteY2-620" fmla="*/ 3581399 h 3776859"/>
                <a:gd name="connsiteX3-621" fmla="*/ 245270 w 273845"/>
                <a:gd name="connsiteY3-622" fmla="*/ 3702843 h 3776859"/>
                <a:gd name="connsiteX4-623" fmla="*/ 223839 w 273845"/>
                <a:gd name="connsiteY4-624" fmla="*/ 3631404 h 3776859"/>
                <a:gd name="connsiteX5-625" fmla="*/ 166689 w 273845"/>
                <a:gd name="connsiteY5-626" fmla="*/ 3776661 h 3776859"/>
                <a:gd name="connsiteX6-627" fmla="*/ 104776 w 273845"/>
                <a:gd name="connsiteY6-628" fmla="*/ 3664743 h 3776859"/>
                <a:gd name="connsiteX7-629" fmla="*/ 57151 w 273845"/>
                <a:gd name="connsiteY7-630" fmla="*/ 3750467 h 3776859"/>
                <a:gd name="connsiteX8-631" fmla="*/ 1 w 273845"/>
                <a:gd name="connsiteY8-632" fmla="*/ 3609974 h 3776859"/>
                <a:gd name="connsiteX9-633" fmla="*/ 0 w 273845"/>
                <a:gd name="connsiteY9-634" fmla="*/ 0 h 3776859"/>
                <a:gd name="connsiteX0-635" fmla="*/ 0 w 273845"/>
                <a:gd name="connsiteY0-636" fmla="*/ 0 h 3776859"/>
                <a:gd name="connsiteX1-637" fmla="*/ 272825 w 273845"/>
                <a:gd name="connsiteY1-638" fmla="*/ 0 h 3776859"/>
                <a:gd name="connsiteX2-639" fmla="*/ 273845 w 273845"/>
                <a:gd name="connsiteY2-640" fmla="*/ 3581399 h 3776859"/>
                <a:gd name="connsiteX3-641" fmla="*/ 245270 w 273845"/>
                <a:gd name="connsiteY3-642" fmla="*/ 3702843 h 3776859"/>
                <a:gd name="connsiteX4-643" fmla="*/ 223839 w 273845"/>
                <a:gd name="connsiteY4-644" fmla="*/ 3631404 h 3776859"/>
                <a:gd name="connsiteX5-645" fmla="*/ 166689 w 273845"/>
                <a:gd name="connsiteY5-646" fmla="*/ 3776661 h 3776859"/>
                <a:gd name="connsiteX6-647" fmla="*/ 104776 w 273845"/>
                <a:gd name="connsiteY6-648" fmla="*/ 3664743 h 3776859"/>
                <a:gd name="connsiteX7-649" fmla="*/ 57151 w 273845"/>
                <a:gd name="connsiteY7-650" fmla="*/ 3750467 h 3776859"/>
                <a:gd name="connsiteX8-651" fmla="*/ 1 w 273845"/>
                <a:gd name="connsiteY8-652" fmla="*/ 3609974 h 3776859"/>
                <a:gd name="connsiteX9-653" fmla="*/ 0 w 273845"/>
                <a:gd name="connsiteY9-654" fmla="*/ 0 h 3776859"/>
                <a:gd name="connsiteX0-655" fmla="*/ 0 w 273845"/>
                <a:gd name="connsiteY0-656" fmla="*/ 0 h 3776859"/>
                <a:gd name="connsiteX1-657" fmla="*/ 272825 w 273845"/>
                <a:gd name="connsiteY1-658" fmla="*/ 0 h 3776859"/>
                <a:gd name="connsiteX2-659" fmla="*/ 273845 w 273845"/>
                <a:gd name="connsiteY2-660" fmla="*/ 3581399 h 3776859"/>
                <a:gd name="connsiteX3-661" fmla="*/ 245270 w 273845"/>
                <a:gd name="connsiteY3-662" fmla="*/ 3702843 h 3776859"/>
                <a:gd name="connsiteX4-663" fmla="*/ 223839 w 273845"/>
                <a:gd name="connsiteY4-664" fmla="*/ 3631404 h 3776859"/>
                <a:gd name="connsiteX5-665" fmla="*/ 166689 w 273845"/>
                <a:gd name="connsiteY5-666" fmla="*/ 3776661 h 3776859"/>
                <a:gd name="connsiteX6-667" fmla="*/ 104776 w 273845"/>
                <a:gd name="connsiteY6-668" fmla="*/ 3664743 h 3776859"/>
                <a:gd name="connsiteX7-669" fmla="*/ 57151 w 273845"/>
                <a:gd name="connsiteY7-670" fmla="*/ 3750467 h 3776859"/>
                <a:gd name="connsiteX8-671" fmla="*/ 1 w 273845"/>
                <a:gd name="connsiteY8-672" fmla="*/ 3609974 h 3776859"/>
                <a:gd name="connsiteX9-673" fmla="*/ 0 w 273845"/>
                <a:gd name="connsiteY9-674" fmla="*/ 0 h 3776859"/>
                <a:gd name="connsiteX0-675" fmla="*/ 0 w 273845"/>
                <a:gd name="connsiteY0-676" fmla="*/ 0 h 3776859"/>
                <a:gd name="connsiteX1-677" fmla="*/ 272825 w 273845"/>
                <a:gd name="connsiteY1-678" fmla="*/ 0 h 3776859"/>
                <a:gd name="connsiteX2-679" fmla="*/ 273845 w 273845"/>
                <a:gd name="connsiteY2-680" fmla="*/ 3581399 h 3776859"/>
                <a:gd name="connsiteX3-681" fmla="*/ 245270 w 273845"/>
                <a:gd name="connsiteY3-682" fmla="*/ 3702843 h 3776859"/>
                <a:gd name="connsiteX4-683" fmla="*/ 223839 w 273845"/>
                <a:gd name="connsiteY4-684" fmla="*/ 3631404 h 3776859"/>
                <a:gd name="connsiteX5-685" fmla="*/ 166689 w 273845"/>
                <a:gd name="connsiteY5-686" fmla="*/ 3776661 h 3776859"/>
                <a:gd name="connsiteX6-687" fmla="*/ 104776 w 273845"/>
                <a:gd name="connsiteY6-688" fmla="*/ 3664743 h 3776859"/>
                <a:gd name="connsiteX7-689" fmla="*/ 57151 w 273845"/>
                <a:gd name="connsiteY7-690" fmla="*/ 3750467 h 3776859"/>
                <a:gd name="connsiteX8-691" fmla="*/ 1 w 273845"/>
                <a:gd name="connsiteY8-692" fmla="*/ 3609974 h 3776859"/>
                <a:gd name="connsiteX9-693" fmla="*/ 0 w 273845"/>
                <a:gd name="connsiteY9-694" fmla="*/ 0 h 3776859"/>
                <a:gd name="connsiteX0-695" fmla="*/ 0 w 273845"/>
                <a:gd name="connsiteY0-696" fmla="*/ 0 h 3776859"/>
                <a:gd name="connsiteX1-697" fmla="*/ 272825 w 273845"/>
                <a:gd name="connsiteY1-698" fmla="*/ 0 h 3776859"/>
                <a:gd name="connsiteX2-699" fmla="*/ 273845 w 273845"/>
                <a:gd name="connsiteY2-700" fmla="*/ 3581399 h 3776859"/>
                <a:gd name="connsiteX3-701" fmla="*/ 245270 w 273845"/>
                <a:gd name="connsiteY3-702" fmla="*/ 3702843 h 3776859"/>
                <a:gd name="connsiteX4-703" fmla="*/ 223839 w 273845"/>
                <a:gd name="connsiteY4-704" fmla="*/ 3631404 h 3776859"/>
                <a:gd name="connsiteX5-705" fmla="*/ 166689 w 273845"/>
                <a:gd name="connsiteY5-706" fmla="*/ 3776661 h 3776859"/>
                <a:gd name="connsiteX6-707" fmla="*/ 104776 w 273845"/>
                <a:gd name="connsiteY6-708" fmla="*/ 3664743 h 3776859"/>
                <a:gd name="connsiteX7-709" fmla="*/ 57151 w 273845"/>
                <a:gd name="connsiteY7-710" fmla="*/ 3750467 h 3776859"/>
                <a:gd name="connsiteX8-711" fmla="*/ 1 w 273845"/>
                <a:gd name="connsiteY8-712" fmla="*/ 3609974 h 3776859"/>
                <a:gd name="connsiteX9-713" fmla="*/ 0 w 273845"/>
                <a:gd name="connsiteY9-714" fmla="*/ 0 h 377685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  <a:cxn ang="0">
                  <a:pos x="connsiteX6-35" y="connsiteY6-36"/>
                </a:cxn>
                <a:cxn ang="0">
                  <a:pos x="connsiteX7-51" y="connsiteY7-52"/>
                </a:cxn>
                <a:cxn ang="0">
                  <a:pos x="connsiteX8-69" y="connsiteY8-70"/>
                </a:cxn>
                <a:cxn ang="0">
                  <a:pos x="connsiteX9-89" y="connsiteY9-90"/>
                </a:cxn>
              </a:cxnLst>
              <a:rect l="l" t="t" r="r" b="b"/>
              <a:pathLst>
                <a:path w="273845" h="3776859">
                  <a:moveTo>
                    <a:pt x="0" y="0"/>
                  </a:moveTo>
                  <a:lnTo>
                    <a:pt x="272825" y="0"/>
                  </a:lnTo>
                  <a:lnTo>
                    <a:pt x="273845" y="3581399"/>
                  </a:lnTo>
                  <a:cubicBezTo>
                    <a:pt x="269876" y="3659980"/>
                    <a:pt x="258763" y="3688555"/>
                    <a:pt x="245270" y="3702843"/>
                  </a:cubicBezTo>
                  <a:cubicBezTo>
                    <a:pt x="228204" y="3675061"/>
                    <a:pt x="236936" y="3619101"/>
                    <a:pt x="223839" y="3631404"/>
                  </a:cubicBezTo>
                  <a:cubicBezTo>
                    <a:pt x="210742" y="3643707"/>
                    <a:pt x="186533" y="3771105"/>
                    <a:pt x="166689" y="3776661"/>
                  </a:cubicBezTo>
                  <a:cubicBezTo>
                    <a:pt x="146845" y="3782217"/>
                    <a:pt x="123032" y="3669109"/>
                    <a:pt x="104776" y="3664743"/>
                  </a:cubicBezTo>
                  <a:cubicBezTo>
                    <a:pt x="86520" y="3660377"/>
                    <a:pt x="74614" y="3759595"/>
                    <a:pt x="57151" y="3750467"/>
                  </a:cubicBezTo>
                  <a:cubicBezTo>
                    <a:pt x="28576" y="3725068"/>
                    <a:pt x="9527" y="3661568"/>
                    <a:pt x="1" y="3609974"/>
                  </a:cubicBezTo>
                  <a:cubicBezTo>
                    <a:pt x="1" y="2406649"/>
                    <a:pt x="0" y="1203325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83000">
                  <a:srgbClr val="C87B14"/>
                </a:gs>
                <a:gs pos="82000">
                  <a:srgbClr val="FF9F0B">
                    <a:lumMod val="90000"/>
                  </a:srgbClr>
                </a:gs>
                <a:gs pos="34000">
                  <a:srgbClr val="FEA30A">
                    <a:lumMod val="90000"/>
                  </a:srgbClr>
                </a:gs>
                <a:gs pos="0">
                  <a:srgbClr val="B87B00">
                    <a:lumMod val="90000"/>
                    <a:lumOff val="10000"/>
                  </a:srgbClr>
                </a:gs>
                <a:gs pos="33000">
                  <a:srgbClr val="BD7C04">
                    <a:lumMod val="100000"/>
                  </a:srgbClr>
                </a:gs>
                <a:gs pos="100000">
                  <a:srgbClr val="BC7908"/>
                </a:gs>
              </a:gsLst>
              <a:lin ang="0" scaled="1"/>
              <a:tileRect/>
            </a:gra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1374772" y="1416970"/>
              <a:ext cx="272823" cy="59024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27000">
                  <a:srgbClr val="F2F2F2">
                    <a:lumMod val="0"/>
                    <a:lumOff val="100000"/>
                  </a:srgbClr>
                </a:gs>
                <a:gs pos="100000">
                  <a:schemeClr val="bg1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1405127" y="1213680"/>
              <a:ext cx="212112" cy="203290"/>
            </a:xfrm>
            <a:prstGeom prst="rect">
              <a:avLst/>
            </a:prstGeom>
            <a:gradFill flip="none" rotWithShape="1">
              <a:gsLst>
                <a:gs pos="16000">
                  <a:srgbClr val="B24349"/>
                </a:gs>
                <a:gs pos="52000">
                  <a:srgbClr val="FFB3C7">
                    <a:lumMod val="84000"/>
                  </a:srgbClr>
                </a:gs>
                <a:gs pos="100000">
                  <a:srgbClr val="CC7190">
                    <a:lumMod val="84000"/>
                  </a:srgbClr>
                </a:gs>
              </a:gsLst>
              <a:lin ang="0" scaled="1"/>
              <a:tileRect/>
            </a:gra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76" name="Freeform 175"/>
            <p:cNvSpPr/>
            <p:nvPr/>
          </p:nvSpPr>
          <p:spPr>
            <a:xfrm rot="5400000">
              <a:off x="1396734" y="6250647"/>
              <a:ext cx="228525" cy="72328"/>
            </a:xfrm>
            <a:custGeom>
              <a:avLst/>
              <a:gdLst>
                <a:gd name="connsiteX0" fmla="*/ 0 w 226544"/>
                <a:gd name="connsiteY0" fmla="*/ 35306 h 70612"/>
                <a:gd name="connsiteX1" fmla="*/ 27685 w 226544"/>
                <a:gd name="connsiteY1" fmla="*/ 0 h 70612"/>
                <a:gd name="connsiteX2" fmla="*/ 226544 w 226544"/>
                <a:gd name="connsiteY2" fmla="*/ 35306 h 70612"/>
                <a:gd name="connsiteX3" fmla="*/ 27685 w 226544"/>
                <a:gd name="connsiteY3" fmla="*/ 70612 h 70612"/>
                <a:gd name="connsiteX0-1" fmla="*/ 0 w 226544"/>
                <a:gd name="connsiteY0-2" fmla="*/ 35306 h 70612"/>
                <a:gd name="connsiteX1-3" fmla="*/ 27685 w 226544"/>
                <a:gd name="connsiteY1-4" fmla="*/ 0 h 70612"/>
                <a:gd name="connsiteX2-5" fmla="*/ 226544 w 226544"/>
                <a:gd name="connsiteY2-6" fmla="*/ 35306 h 70612"/>
                <a:gd name="connsiteX3-7" fmla="*/ 27685 w 226544"/>
                <a:gd name="connsiteY3-8" fmla="*/ 70612 h 70612"/>
                <a:gd name="connsiteX4" fmla="*/ 0 w 226544"/>
                <a:gd name="connsiteY4" fmla="*/ 35306 h 70612"/>
                <a:gd name="connsiteX0-9" fmla="*/ 0 w 226544"/>
                <a:gd name="connsiteY0-10" fmla="*/ 35306 h 70612"/>
                <a:gd name="connsiteX1-11" fmla="*/ 27685 w 226544"/>
                <a:gd name="connsiteY1-12" fmla="*/ 0 h 70612"/>
                <a:gd name="connsiteX2-13" fmla="*/ 226544 w 226544"/>
                <a:gd name="connsiteY2-14" fmla="*/ 35306 h 70612"/>
                <a:gd name="connsiteX3-15" fmla="*/ 27685 w 226544"/>
                <a:gd name="connsiteY3-16" fmla="*/ 70612 h 70612"/>
                <a:gd name="connsiteX4-17" fmla="*/ 0 w 226544"/>
                <a:gd name="connsiteY4-18" fmla="*/ 35306 h 70612"/>
                <a:gd name="connsiteX0-19" fmla="*/ 0 w 226544"/>
                <a:gd name="connsiteY0-20" fmla="*/ 35306 h 70612"/>
                <a:gd name="connsiteX1-21" fmla="*/ 27685 w 226544"/>
                <a:gd name="connsiteY1-22" fmla="*/ 0 h 70612"/>
                <a:gd name="connsiteX2-23" fmla="*/ 226544 w 226544"/>
                <a:gd name="connsiteY2-24" fmla="*/ 35306 h 70612"/>
                <a:gd name="connsiteX3-25" fmla="*/ 27685 w 226544"/>
                <a:gd name="connsiteY3-26" fmla="*/ 70612 h 70612"/>
                <a:gd name="connsiteX4-27" fmla="*/ 0 w 226544"/>
                <a:gd name="connsiteY4-28" fmla="*/ 35306 h 70612"/>
                <a:gd name="connsiteX0-29" fmla="*/ 0 w 226544"/>
                <a:gd name="connsiteY0-30" fmla="*/ 35306 h 70612"/>
                <a:gd name="connsiteX1-31" fmla="*/ 27685 w 226544"/>
                <a:gd name="connsiteY1-32" fmla="*/ 0 h 70612"/>
                <a:gd name="connsiteX2-33" fmla="*/ 226544 w 226544"/>
                <a:gd name="connsiteY2-34" fmla="*/ 35306 h 70612"/>
                <a:gd name="connsiteX3-35" fmla="*/ 27685 w 226544"/>
                <a:gd name="connsiteY3-36" fmla="*/ 70612 h 70612"/>
                <a:gd name="connsiteX4-37" fmla="*/ 0 w 226544"/>
                <a:gd name="connsiteY4-38" fmla="*/ 35306 h 70612"/>
                <a:gd name="connsiteX0-39" fmla="*/ 0 w 226544"/>
                <a:gd name="connsiteY0-40" fmla="*/ 35306 h 70612"/>
                <a:gd name="connsiteX1-41" fmla="*/ 27685 w 226544"/>
                <a:gd name="connsiteY1-42" fmla="*/ 0 h 70612"/>
                <a:gd name="connsiteX2-43" fmla="*/ 226544 w 226544"/>
                <a:gd name="connsiteY2-44" fmla="*/ 35306 h 70612"/>
                <a:gd name="connsiteX3-45" fmla="*/ 27685 w 226544"/>
                <a:gd name="connsiteY3-46" fmla="*/ 70612 h 70612"/>
                <a:gd name="connsiteX4-47" fmla="*/ 0 w 226544"/>
                <a:gd name="connsiteY4-48" fmla="*/ 35306 h 70612"/>
                <a:gd name="connsiteX0-49" fmla="*/ 0 w 226544"/>
                <a:gd name="connsiteY0-50" fmla="*/ 35306 h 70612"/>
                <a:gd name="connsiteX1-51" fmla="*/ 27685 w 226544"/>
                <a:gd name="connsiteY1-52" fmla="*/ 0 h 70612"/>
                <a:gd name="connsiteX2-53" fmla="*/ 226544 w 226544"/>
                <a:gd name="connsiteY2-54" fmla="*/ 35306 h 70612"/>
                <a:gd name="connsiteX3-55" fmla="*/ 27685 w 226544"/>
                <a:gd name="connsiteY3-56" fmla="*/ 70612 h 70612"/>
                <a:gd name="connsiteX4-57" fmla="*/ 0 w 226544"/>
                <a:gd name="connsiteY4-58" fmla="*/ 35306 h 70612"/>
                <a:gd name="connsiteX0-59" fmla="*/ 0 w 226544"/>
                <a:gd name="connsiteY0-60" fmla="*/ 35306 h 70612"/>
                <a:gd name="connsiteX1-61" fmla="*/ 27685 w 226544"/>
                <a:gd name="connsiteY1-62" fmla="*/ 0 h 70612"/>
                <a:gd name="connsiteX2-63" fmla="*/ 226544 w 226544"/>
                <a:gd name="connsiteY2-64" fmla="*/ 35306 h 70612"/>
                <a:gd name="connsiteX3-65" fmla="*/ 27685 w 226544"/>
                <a:gd name="connsiteY3-66" fmla="*/ 70612 h 70612"/>
                <a:gd name="connsiteX4-67" fmla="*/ 0 w 226544"/>
                <a:gd name="connsiteY4-68" fmla="*/ 35306 h 70612"/>
                <a:gd name="connsiteX0-69" fmla="*/ 0 w 226544"/>
                <a:gd name="connsiteY0-70" fmla="*/ 35306 h 70612"/>
                <a:gd name="connsiteX1-71" fmla="*/ 27685 w 226544"/>
                <a:gd name="connsiteY1-72" fmla="*/ 0 h 70612"/>
                <a:gd name="connsiteX2-73" fmla="*/ 226544 w 226544"/>
                <a:gd name="connsiteY2-74" fmla="*/ 35306 h 70612"/>
                <a:gd name="connsiteX3-75" fmla="*/ 27685 w 226544"/>
                <a:gd name="connsiteY3-76" fmla="*/ 70612 h 70612"/>
                <a:gd name="connsiteX4-77" fmla="*/ 0 w 226544"/>
                <a:gd name="connsiteY4-78" fmla="*/ 35306 h 70612"/>
                <a:gd name="connsiteX0-79" fmla="*/ 0 w 226544"/>
                <a:gd name="connsiteY0-80" fmla="*/ 35306 h 70612"/>
                <a:gd name="connsiteX1-81" fmla="*/ 27685 w 226544"/>
                <a:gd name="connsiteY1-82" fmla="*/ 0 h 70612"/>
                <a:gd name="connsiteX2-83" fmla="*/ 226544 w 226544"/>
                <a:gd name="connsiteY2-84" fmla="*/ 35306 h 70612"/>
                <a:gd name="connsiteX3-85" fmla="*/ 27685 w 226544"/>
                <a:gd name="connsiteY3-86" fmla="*/ 70612 h 70612"/>
                <a:gd name="connsiteX4-87" fmla="*/ 0 w 226544"/>
                <a:gd name="connsiteY4-88" fmla="*/ 35306 h 706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17" y="connsiteY4-18"/>
                </a:cxn>
              </a:cxnLst>
              <a:rect l="l" t="t" r="r" b="b"/>
              <a:pathLst>
                <a:path w="226544" h="70612">
                  <a:moveTo>
                    <a:pt x="0" y="35306"/>
                  </a:moveTo>
                  <a:cubicBezTo>
                    <a:pt x="1521" y="15316"/>
                    <a:pt x="12805" y="4576"/>
                    <a:pt x="27685" y="0"/>
                  </a:cubicBezTo>
                  <a:lnTo>
                    <a:pt x="226544" y="35306"/>
                  </a:lnTo>
                  <a:lnTo>
                    <a:pt x="27685" y="70612"/>
                  </a:lnTo>
                  <a:cubicBezTo>
                    <a:pt x="11264" y="65009"/>
                    <a:pt x="1007" y="52726"/>
                    <a:pt x="0" y="35306"/>
                  </a:cubicBezTo>
                  <a:close/>
                </a:path>
              </a:pathLst>
            </a:custGeom>
            <a:solidFill>
              <a:srgbClr val="4C504C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374772" y="1487070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1374772" y="1562778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1374772" y="1638486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1374772" y="1714194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1374772" y="1789902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1374772" y="1865610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1374772" y="1941318"/>
              <a:ext cx="2743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1663304" y="2409825"/>
            <a:ext cx="4645819" cy="727472"/>
            <a:chOff x="740867" y="1755042"/>
            <a:chExt cx="6194385" cy="787215"/>
          </a:xfrm>
        </p:grpSpPr>
        <p:sp>
          <p:nvSpPr>
            <p:cNvPr id="29" name="Trapezoid 28"/>
            <p:cNvSpPr/>
            <p:nvPr/>
          </p:nvSpPr>
          <p:spPr>
            <a:xfrm rot="16200000">
              <a:off x="397265" y="2098644"/>
              <a:ext cx="787215" cy="100011"/>
            </a:xfrm>
            <a:prstGeom prst="trapezoid">
              <a:avLst>
                <a:gd name="adj" fmla="val 69837"/>
              </a:avLst>
            </a:prstGeom>
            <a:solidFill>
              <a:schemeClr val="accent3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2" name="Pentagon 11"/>
            <p:cNvSpPr/>
            <p:nvPr/>
          </p:nvSpPr>
          <p:spPr>
            <a:xfrm>
              <a:off x="809129" y="1836212"/>
              <a:ext cx="6126123" cy="644202"/>
            </a:xfrm>
            <a:prstGeom prst="homePlate">
              <a:avLst>
                <a:gd name="adj" fmla="val 36274"/>
              </a:avLst>
            </a:prstGeom>
            <a:solidFill>
              <a:schemeClr val="accent1"/>
            </a:solidFill>
            <a:ln w="3175">
              <a:solidFill>
                <a:srgbClr val="92D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51027" y="1844209"/>
              <a:ext cx="1496289" cy="54834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kumimoji="0" lang="en-US" sz="2700" b="1" kern="1200" cap="none" spc="0" normalizeH="0" baseline="0" noProof="0" dirty="0">
                  <a:solidFill>
                    <a:schemeClr val="bg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01011" y="1870998"/>
              <a:ext cx="2631423" cy="548345"/>
            </a:xfrm>
            <a:prstGeom prst="rect">
              <a:avLst/>
            </a:prstGeom>
            <a:noFill/>
            <a:effectLst/>
          </p:spPr>
          <p:txBody>
            <a:bodyPr wrap="none">
              <a:spAutoFit/>
            </a:bodyPr>
            <a:lstStyle/>
            <a:p>
              <a:pPr algn="ctr"/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 b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tập</a:t>
              </a:r>
              <a:endParaRPr sz="2700" b="1" dirty="0">
                <a:solidFill>
                  <a:srgbClr val="2E2E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47825" y="3353991"/>
            <a:ext cx="5351860" cy="692944"/>
            <a:chOff x="816491" y="2978983"/>
            <a:chExt cx="8132489" cy="709572"/>
          </a:xfrm>
        </p:grpSpPr>
        <p:sp>
          <p:nvSpPr>
            <p:cNvPr id="178" name="Pentagon 177"/>
            <p:cNvSpPr/>
            <p:nvPr/>
          </p:nvSpPr>
          <p:spPr>
            <a:xfrm>
              <a:off x="1704823" y="3041162"/>
              <a:ext cx="7244157" cy="647393"/>
            </a:xfrm>
            <a:prstGeom prst="homePlate">
              <a:avLst>
                <a:gd name="adj" fmla="val 36274"/>
              </a:avLst>
            </a:prstGeom>
            <a:solidFill>
              <a:schemeClr val="accent2"/>
            </a:solidFill>
            <a:ln w="3175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816491" y="3025901"/>
              <a:ext cx="1546538" cy="51889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kumimoji="0" lang="en-US" sz="2700" b="1" kern="1200" cap="none" spc="0" normalizeH="0" baseline="0" noProof="0" dirty="0">
                  <a:solidFill>
                    <a:schemeClr val="bg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2784933" y="2978983"/>
              <a:ext cx="5395124" cy="518890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Xem lại b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đã học </a:t>
              </a:r>
              <a:endParaRPr sz="2700" dirty="0">
                <a:solidFill>
                  <a:srgbClr val="2E2E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701404" y="4421981"/>
            <a:ext cx="6066234" cy="676275"/>
            <a:chOff x="751023" y="4390962"/>
            <a:chExt cx="10836280" cy="787215"/>
          </a:xfrm>
        </p:grpSpPr>
        <p:sp>
          <p:nvSpPr>
            <p:cNvPr id="182" name="Trapezoid 181"/>
            <p:cNvSpPr/>
            <p:nvPr/>
          </p:nvSpPr>
          <p:spPr>
            <a:xfrm rot="16200000">
              <a:off x="409525" y="4734588"/>
              <a:ext cx="787215" cy="99962"/>
            </a:xfrm>
            <a:prstGeom prst="trapezoid">
              <a:avLst>
                <a:gd name="adj" fmla="val 69837"/>
              </a:avLst>
            </a:prstGeom>
            <a:solidFill>
              <a:schemeClr val="accent5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81" name="Pentagon 180"/>
            <p:cNvSpPr/>
            <p:nvPr/>
          </p:nvSpPr>
          <p:spPr>
            <a:xfrm>
              <a:off x="751023" y="4451943"/>
              <a:ext cx="10836280" cy="625060"/>
            </a:xfrm>
            <a:prstGeom prst="homePlate">
              <a:avLst>
                <a:gd name="adj" fmla="val 36274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rgbClr val="00B0F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751023" y="4470247"/>
              <a:ext cx="1990796" cy="589857"/>
            </a:xfrm>
            <a:prstGeom prst="rect">
              <a:avLst/>
            </a:prstGeom>
            <a:solidFill>
              <a:srgbClr val="00B050"/>
            </a:solidFill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>
              <a:spAutoFit/>
            </a:bodyPr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kumimoji="0" lang="en-US" sz="2700" b="1" kern="1200" cap="none" spc="0" normalizeH="0" baseline="0" noProof="0" dirty="0">
                  <a:solidFill>
                    <a:schemeClr val="bg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3429715" y="4428383"/>
              <a:ext cx="4902522" cy="589857"/>
            </a:xfrm>
            <a:prstGeom prst="rect">
              <a:avLst/>
            </a:prstGeom>
            <a:noFill/>
            <a:effectLst/>
          </p:spPr>
          <p:txBody>
            <a:bodyPr wrap="none">
              <a:spAutoFit/>
            </a:bodyPr>
            <a:lstStyle/>
            <a:p>
              <a:pPr algn="ctr"/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Chuẩn bị b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700" b="1" dirty="0">
                  <a:solidFill>
                    <a:srgbClr val="2E2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mới</a:t>
              </a:r>
              <a:endParaRPr sz="2700" i="1" dirty="0">
                <a:solidFill>
                  <a:srgbClr val="2E2E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7267575" y="3525441"/>
            <a:ext cx="725091" cy="53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7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435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ThienIT</cp:lastModifiedBy>
  <cp:revision>55</cp:revision>
  <dcterms:created xsi:type="dcterms:W3CDTF">2015-09-28T12:16:00Z</dcterms:created>
  <dcterms:modified xsi:type="dcterms:W3CDTF">2021-08-28T13:53:54Z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