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8"/>
  </p:notesMasterIdLst>
  <p:sldIdLst>
    <p:sldId id="256" r:id="rId3"/>
    <p:sldId id="293" r:id="rId4"/>
    <p:sldId id="286" r:id="rId5"/>
    <p:sldId id="285" r:id="rId6"/>
    <p:sldId id="257" r:id="rId7"/>
    <p:sldId id="287" r:id="rId8"/>
    <p:sldId id="288" r:id="rId9"/>
    <p:sldId id="294" r:id="rId10"/>
    <p:sldId id="289" r:id="rId11"/>
    <p:sldId id="295" r:id="rId12"/>
    <p:sldId id="296" r:id="rId13"/>
    <p:sldId id="297" r:id="rId14"/>
    <p:sldId id="298" r:id="rId15"/>
    <p:sldId id="299" r:id="rId16"/>
    <p:sldId id="300" r:id="rId17"/>
  </p:sldIdLst>
  <p:sldSz cx="16778288" cy="9475788"/>
  <p:notesSz cx="6858000" cy="9144000"/>
  <p:custDataLst>
    <p:tags r:id="rId19"/>
  </p:custDataLst>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9pPr>
  </p:defaultTextStyle>
  <p:extLst>
    <p:ext uri="{EFAFB233-063F-42B5-8137-9DF3F51BA10A}">
      <p15:sldGuideLst xmlns:p15="http://schemas.microsoft.com/office/powerpoint/2012/main">
        <p15:guide id="1" orient="horz" pos="2984">
          <p15:clr>
            <a:srgbClr val="A4A3A4"/>
          </p15:clr>
        </p15:guide>
        <p15:guide id="2"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FFEB71"/>
    <a:srgbClr val="FFEFAB"/>
    <a:srgbClr val="FFD937"/>
    <a:srgbClr val="FFFF00"/>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4"/>
    <p:restoredTop sz="95025"/>
  </p:normalViewPr>
  <p:slideViewPr>
    <p:cSldViewPr showGuides="1">
      <p:cViewPr varScale="1">
        <p:scale>
          <a:sx n="45" d="100"/>
          <a:sy n="45" d="100"/>
        </p:scale>
        <p:origin x="150" y="906"/>
      </p:cViewPr>
      <p:guideLst>
        <p:guide orient="horz" pos="2984"/>
        <p:guide pos="52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80897"/>
          <p:cNvSpPr>
            <a:spLocks noGrp="1" noRot="1" noChangeAspect="1" noTextEdit="1"/>
          </p:cNvSpPr>
          <p:nvPr>
            <p:ph type="sldImg"/>
          </p:nvPr>
        </p:nvSpPr>
        <p:spPr/>
      </p:sp>
      <p:sp>
        <p:nvSpPr>
          <p:cNvPr id="80899" name="文本占位符 8089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p:sp>
      <p:sp>
        <p:nvSpPr>
          <p:cNvPr id="81923" name="文本占位符 819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p:sp>
      <p:sp>
        <p:nvSpPr>
          <p:cNvPr id="82947" name="文本占位符 8294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37"/>
            <a:ext cx="14261545" cy="2031153"/>
          </a:xfrm>
        </p:spPr>
        <p:txBody>
          <a:bodyPr/>
          <a:lstStyle/>
          <a:p>
            <a:r>
              <a:rPr lang="en-US"/>
              <a:t>Click to edit Master title style</a:t>
            </a:r>
          </a:p>
        </p:txBody>
      </p:sp>
      <p:sp>
        <p:nvSpPr>
          <p:cNvPr id="3" name="Subtitle 2"/>
          <p:cNvSpPr>
            <a:spLocks noGrp="1"/>
          </p:cNvSpPr>
          <p:nvPr>
            <p:ph type="subTitle" idx="1"/>
          </p:nvPr>
        </p:nvSpPr>
        <p:spPr>
          <a:xfrm>
            <a:off x="2516743" y="5369613"/>
            <a:ext cx="11744802" cy="2421590"/>
          </a:xfrm>
        </p:spPr>
        <p:txBody>
          <a:bodyPr/>
          <a:lstStyle>
            <a:lvl1pPr marL="0" indent="0" algn="ctr">
              <a:buNone/>
              <a:defRPr/>
            </a:lvl1pPr>
            <a:lvl2pPr marL="631713" indent="0" algn="ctr">
              <a:buNone/>
              <a:defRPr/>
            </a:lvl2pPr>
            <a:lvl3pPr marL="1263426" indent="0" algn="ctr">
              <a:buNone/>
              <a:defRPr/>
            </a:lvl3pPr>
            <a:lvl4pPr marL="1895140" indent="0" algn="ctr">
              <a:buNone/>
              <a:defRPr/>
            </a:lvl4pPr>
            <a:lvl5pPr marL="2526853" indent="0" algn="ctr">
              <a:buNone/>
              <a:defRPr/>
            </a:lvl5pPr>
            <a:lvl6pPr marL="3158566" indent="0" algn="ctr">
              <a:buNone/>
              <a:defRPr/>
            </a:lvl6pPr>
            <a:lvl7pPr marL="3790279" indent="0" algn="ctr">
              <a:buNone/>
              <a:defRPr/>
            </a:lvl7pPr>
            <a:lvl8pPr marL="4421993" indent="0" algn="ctr">
              <a:buNone/>
              <a:defRPr/>
            </a:lvl8pPr>
            <a:lvl9pPr marL="5053706"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EAE1E7C-CCF3-4749-BA2A-2E0E60CA92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93DE3D-EB1E-432B-A29D-FD85C2C07C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B675D9-989C-42AD-88E3-0EB07D2CC764}"/>
              </a:ext>
            </a:extLst>
          </p:cNvPr>
          <p:cNvSpPr>
            <a:spLocks noGrp="1" noChangeArrowheads="1"/>
          </p:cNvSpPr>
          <p:nvPr>
            <p:ph type="sldNum" sz="quarter" idx="12"/>
          </p:nvPr>
        </p:nvSpPr>
        <p:spPr>
          <a:ln/>
        </p:spPr>
        <p:txBody>
          <a:bodyPr/>
          <a:lstStyle>
            <a:lvl1pPr>
              <a:defRPr/>
            </a:lvl1pPr>
          </a:lstStyle>
          <a:p>
            <a:fld id="{DA4F6F69-031E-47B5-8CE7-0364800AB2F3}" type="slidenum">
              <a:rPr lang="en-US" altLang="en-US"/>
              <a:pPr/>
              <a:t>‹#›</a:t>
            </a:fld>
            <a:endParaRPr lang="en-US" altLang="en-US"/>
          </a:p>
        </p:txBody>
      </p:sp>
    </p:spTree>
    <p:extLst>
      <p:ext uri="{BB962C8B-B14F-4D97-AF65-F5344CB8AC3E}">
        <p14:creationId xmlns:p14="http://schemas.microsoft.com/office/powerpoint/2010/main" val="2012420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2EED67-925B-4E52-A523-0688DE6ACE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DDE07B-BE21-4525-B0E5-00ACFC6D47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66D8A5-03CE-44D3-910A-5731A060EDA4}"/>
              </a:ext>
            </a:extLst>
          </p:cNvPr>
          <p:cNvSpPr>
            <a:spLocks noGrp="1" noChangeArrowheads="1"/>
          </p:cNvSpPr>
          <p:nvPr>
            <p:ph type="sldNum" sz="quarter" idx="12"/>
          </p:nvPr>
        </p:nvSpPr>
        <p:spPr>
          <a:ln/>
        </p:spPr>
        <p:txBody>
          <a:bodyPr/>
          <a:lstStyle>
            <a:lvl1pPr>
              <a:defRPr/>
            </a:lvl1pPr>
          </a:lstStyle>
          <a:p>
            <a:fld id="{1F4887DE-76EA-4529-B3D0-A85E774EF2D4}" type="slidenum">
              <a:rPr lang="en-US" altLang="en-US"/>
              <a:pPr/>
              <a:t>‹#›</a:t>
            </a:fld>
            <a:endParaRPr lang="en-US" altLang="en-US"/>
          </a:p>
        </p:txBody>
      </p:sp>
    </p:spTree>
    <p:extLst>
      <p:ext uri="{BB962C8B-B14F-4D97-AF65-F5344CB8AC3E}">
        <p14:creationId xmlns:p14="http://schemas.microsoft.com/office/powerpoint/2010/main" val="4079694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2"/>
            <a:ext cx="14261545" cy="1881997"/>
          </a:xfrm>
        </p:spPr>
        <p:txBody>
          <a:bodyPr anchor="t"/>
          <a:lstStyle>
            <a:lvl1pPr algn="l">
              <a:defRPr sz="5527" b="1" cap="all"/>
            </a:lvl1pPr>
          </a:lstStyle>
          <a:p>
            <a:r>
              <a:rPr lang="en-US"/>
              <a:t>Click to edit Master title style</a:t>
            </a:r>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763"/>
            </a:lvl1pPr>
            <a:lvl2pPr marL="631713" indent="0">
              <a:buNone/>
              <a:defRPr sz="2487"/>
            </a:lvl2pPr>
            <a:lvl3pPr marL="1263426" indent="0">
              <a:buNone/>
              <a:defRPr sz="2211"/>
            </a:lvl3pPr>
            <a:lvl4pPr marL="1895140" indent="0">
              <a:buNone/>
              <a:defRPr sz="1934"/>
            </a:lvl4pPr>
            <a:lvl5pPr marL="2526853" indent="0">
              <a:buNone/>
              <a:defRPr sz="1934"/>
            </a:lvl5pPr>
            <a:lvl6pPr marL="3158566" indent="0">
              <a:buNone/>
              <a:defRPr sz="1934"/>
            </a:lvl6pPr>
            <a:lvl7pPr marL="3790279" indent="0">
              <a:buNone/>
              <a:defRPr sz="1934"/>
            </a:lvl7pPr>
            <a:lvl8pPr marL="4421993" indent="0">
              <a:buNone/>
              <a:defRPr sz="1934"/>
            </a:lvl8pPr>
            <a:lvl9pPr marL="5053706" indent="0">
              <a:buNone/>
              <a:defRPr sz="1934"/>
            </a:lvl9pPr>
          </a:lstStyle>
          <a:p>
            <a:pPr lvl="0"/>
            <a:r>
              <a:rPr lang="en-US"/>
              <a:t>Click to edit Master text styles</a:t>
            </a:r>
          </a:p>
        </p:txBody>
      </p:sp>
      <p:sp>
        <p:nvSpPr>
          <p:cNvPr id="4" name="Rectangle 4">
            <a:extLst>
              <a:ext uri="{FF2B5EF4-FFF2-40B4-BE49-F238E27FC236}">
                <a16:creationId xmlns:a16="http://schemas.microsoft.com/office/drawing/2014/main" id="{FDABD8BD-7251-4572-82CB-42B4E27734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D5DA90-8A34-499F-BF17-29980CFCCA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0CEAE7-518B-4244-B101-EC0AB4B22DB8}"/>
              </a:ext>
            </a:extLst>
          </p:cNvPr>
          <p:cNvSpPr>
            <a:spLocks noGrp="1" noChangeArrowheads="1"/>
          </p:cNvSpPr>
          <p:nvPr>
            <p:ph type="sldNum" sz="quarter" idx="12"/>
          </p:nvPr>
        </p:nvSpPr>
        <p:spPr>
          <a:ln/>
        </p:spPr>
        <p:txBody>
          <a:bodyPr/>
          <a:lstStyle>
            <a:lvl1pPr>
              <a:defRPr/>
            </a:lvl1pPr>
          </a:lstStyle>
          <a:p>
            <a:fld id="{BD21D978-7D21-4138-A86D-EE9B1A86C0EF}" type="slidenum">
              <a:rPr lang="en-US" altLang="en-US"/>
              <a:pPr/>
              <a:t>‹#›</a:t>
            </a:fld>
            <a:endParaRPr lang="en-US" altLang="en-US"/>
          </a:p>
        </p:txBody>
      </p:sp>
    </p:spTree>
    <p:extLst>
      <p:ext uri="{BB962C8B-B14F-4D97-AF65-F5344CB8AC3E}">
        <p14:creationId xmlns:p14="http://schemas.microsoft.com/office/powerpoint/2010/main" val="1833371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914"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28963"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2F30C33-3B36-4E76-8F5A-A77E5DFA28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65042C-91C0-4B51-AFDE-31C681C104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19538D7-A719-43B4-838F-C28839987A53}"/>
              </a:ext>
            </a:extLst>
          </p:cNvPr>
          <p:cNvSpPr>
            <a:spLocks noGrp="1" noChangeArrowheads="1"/>
          </p:cNvSpPr>
          <p:nvPr>
            <p:ph type="sldNum" sz="quarter" idx="12"/>
          </p:nvPr>
        </p:nvSpPr>
        <p:spPr>
          <a:ln/>
        </p:spPr>
        <p:txBody>
          <a:bodyPr/>
          <a:lstStyle>
            <a:lvl1pPr>
              <a:defRPr/>
            </a:lvl1pPr>
          </a:lstStyle>
          <a:p>
            <a:fld id="{0E9A6B91-32E3-484D-8CEC-6AEF558A6BC3}" type="slidenum">
              <a:rPr lang="en-US" altLang="en-US"/>
              <a:pPr/>
              <a:t>‹#›</a:t>
            </a:fld>
            <a:endParaRPr lang="en-US" altLang="en-US"/>
          </a:p>
        </p:txBody>
      </p:sp>
    </p:spTree>
    <p:extLst>
      <p:ext uri="{BB962C8B-B14F-4D97-AF65-F5344CB8AC3E}">
        <p14:creationId xmlns:p14="http://schemas.microsoft.com/office/powerpoint/2010/main" val="3839226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8915" y="2121086"/>
            <a:ext cx="7413324"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523138" y="2121086"/>
            <a:ext cx="7416236"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a:t>Click to edit Master text styles</a:t>
            </a:r>
          </a:p>
        </p:txBody>
      </p:sp>
      <p:sp>
        <p:nvSpPr>
          <p:cNvPr id="6" name="Content Placeholder 5"/>
          <p:cNvSpPr>
            <a:spLocks noGrp="1"/>
          </p:cNvSpPr>
          <p:nvPr>
            <p:ph sz="quarter" idx="4"/>
          </p:nvPr>
        </p:nvSpPr>
        <p:spPr>
          <a:xfrm>
            <a:off x="8523138" y="3005053"/>
            <a:ext cx="7416236"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C8E75DA-E984-49E4-B7BF-40187157B70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71BD3B8-439C-4501-8429-397E55CB26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9842127-BFA4-40EA-8934-CBC75102F104}"/>
              </a:ext>
            </a:extLst>
          </p:cNvPr>
          <p:cNvSpPr>
            <a:spLocks noGrp="1" noChangeArrowheads="1"/>
          </p:cNvSpPr>
          <p:nvPr>
            <p:ph type="sldNum" sz="quarter" idx="12"/>
          </p:nvPr>
        </p:nvSpPr>
        <p:spPr>
          <a:ln/>
        </p:spPr>
        <p:txBody>
          <a:bodyPr/>
          <a:lstStyle>
            <a:lvl1pPr>
              <a:defRPr/>
            </a:lvl1pPr>
          </a:lstStyle>
          <a:p>
            <a:fld id="{9DF54516-A6A8-4CC1-8496-A907CB00190C}" type="slidenum">
              <a:rPr lang="en-US" altLang="en-US"/>
              <a:pPr/>
              <a:t>‹#›</a:t>
            </a:fld>
            <a:endParaRPr lang="en-US" altLang="en-US"/>
          </a:p>
        </p:txBody>
      </p:sp>
    </p:spTree>
    <p:extLst>
      <p:ext uri="{BB962C8B-B14F-4D97-AF65-F5344CB8AC3E}">
        <p14:creationId xmlns:p14="http://schemas.microsoft.com/office/powerpoint/2010/main" val="210474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6309397-B0E4-455E-9BF3-B0527352016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5F95D17-5882-4D05-B275-3E3E4941E4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652FE06-E890-4997-8E3A-1F38E78EB2A8}"/>
              </a:ext>
            </a:extLst>
          </p:cNvPr>
          <p:cNvSpPr>
            <a:spLocks noGrp="1" noChangeArrowheads="1"/>
          </p:cNvSpPr>
          <p:nvPr>
            <p:ph type="sldNum" sz="quarter" idx="12"/>
          </p:nvPr>
        </p:nvSpPr>
        <p:spPr>
          <a:ln/>
        </p:spPr>
        <p:txBody>
          <a:bodyPr/>
          <a:lstStyle>
            <a:lvl1pPr>
              <a:defRPr/>
            </a:lvl1pPr>
          </a:lstStyle>
          <a:p>
            <a:fld id="{171679B1-51B7-4783-9A39-20EA4B9281DD}" type="slidenum">
              <a:rPr lang="en-US" altLang="en-US"/>
              <a:pPr/>
              <a:t>‹#›</a:t>
            </a:fld>
            <a:endParaRPr lang="en-US" altLang="en-US"/>
          </a:p>
        </p:txBody>
      </p:sp>
    </p:spTree>
    <p:extLst>
      <p:ext uri="{BB962C8B-B14F-4D97-AF65-F5344CB8AC3E}">
        <p14:creationId xmlns:p14="http://schemas.microsoft.com/office/powerpoint/2010/main" val="1957621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E01630-268D-40EE-9338-5213AD08471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B33AE84-E63B-4527-AE96-E02CB722E6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975C937-82FF-405D-BA0A-FAF9FF76F8D3}"/>
              </a:ext>
            </a:extLst>
          </p:cNvPr>
          <p:cNvSpPr>
            <a:spLocks noGrp="1" noChangeArrowheads="1"/>
          </p:cNvSpPr>
          <p:nvPr>
            <p:ph type="sldNum" sz="quarter" idx="12"/>
          </p:nvPr>
        </p:nvSpPr>
        <p:spPr>
          <a:ln/>
        </p:spPr>
        <p:txBody>
          <a:bodyPr/>
          <a:lstStyle>
            <a:lvl1pPr>
              <a:defRPr/>
            </a:lvl1pPr>
          </a:lstStyle>
          <a:p>
            <a:fld id="{D9B42589-5244-4878-A5E2-01FBB3A78288}" type="slidenum">
              <a:rPr lang="en-US" altLang="en-US"/>
              <a:pPr/>
              <a:t>‹#›</a:t>
            </a:fld>
            <a:endParaRPr lang="en-US" altLang="en-US"/>
          </a:p>
        </p:txBody>
      </p:sp>
    </p:spTree>
    <p:extLst>
      <p:ext uri="{BB962C8B-B14F-4D97-AF65-F5344CB8AC3E}">
        <p14:creationId xmlns:p14="http://schemas.microsoft.com/office/powerpoint/2010/main" val="125684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5" y="377277"/>
            <a:ext cx="5519941" cy="1605620"/>
          </a:xfrm>
        </p:spPr>
        <p:txBody>
          <a:bodyPr anchor="b"/>
          <a:lstStyle>
            <a:lvl1pPr algn="l">
              <a:defRPr sz="2763" b="1"/>
            </a:lvl1pPr>
          </a:lstStyle>
          <a:p>
            <a:r>
              <a:rPr lang="en-US"/>
              <a:t>Click to edit Master title style</a:t>
            </a:r>
          </a:p>
        </p:txBody>
      </p:sp>
      <p:sp>
        <p:nvSpPr>
          <p:cNvPr id="3" name="Content Placeholder 2"/>
          <p:cNvSpPr>
            <a:spLocks noGrp="1"/>
          </p:cNvSpPr>
          <p:nvPr>
            <p:ph idx="1"/>
          </p:nvPr>
        </p:nvSpPr>
        <p:spPr>
          <a:xfrm>
            <a:off x="6559845" y="377277"/>
            <a:ext cx="9379529" cy="8087323"/>
          </a:xfrm>
        </p:spPr>
        <p:txBody>
          <a:bodyPr/>
          <a:lstStyle>
            <a:lvl1pPr>
              <a:defRPr sz="4421"/>
            </a:lvl1pPr>
            <a:lvl2pPr>
              <a:defRPr sz="3869"/>
            </a:lvl2pPr>
            <a:lvl3pPr>
              <a:defRPr sz="3316"/>
            </a:lvl3pPr>
            <a:lvl4pPr>
              <a:defRPr sz="2763"/>
            </a:lvl4pPr>
            <a:lvl5pPr>
              <a:defRPr sz="2763"/>
            </a:lvl5pPr>
            <a:lvl6pPr>
              <a:defRPr sz="2763"/>
            </a:lvl6pPr>
            <a:lvl7pPr>
              <a:defRPr sz="2763"/>
            </a:lvl7pPr>
            <a:lvl8pPr>
              <a:defRPr sz="2763"/>
            </a:lvl8pPr>
            <a:lvl9pPr>
              <a:defRPr sz="27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5" y="1982897"/>
            <a:ext cx="5519941" cy="6481703"/>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a:t>Click to edit Master text styles</a:t>
            </a:r>
          </a:p>
        </p:txBody>
      </p:sp>
      <p:sp>
        <p:nvSpPr>
          <p:cNvPr id="5" name="Rectangle 4">
            <a:extLst>
              <a:ext uri="{FF2B5EF4-FFF2-40B4-BE49-F238E27FC236}">
                <a16:creationId xmlns:a16="http://schemas.microsoft.com/office/drawing/2014/main" id="{8D1C2CA7-D5A6-4D07-95C7-624C62930A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0A727C-C31F-4D79-9F8D-11CF6B7F6D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9E20FDA-0D0B-4BD7-A431-60BAA3CCACBE}"/>
              </a:ext>
            </a:extLst>
          </p:cNvPr>
          <p:cNvSpPr>
            <a:spLocks noGrp="1" noChangeArrowheads="1"/>
          </p:cNvSpPr>
          <p:nvPr>
            <p:ph type="sldNum" sz="quarter" idx="12"/>
          </p:nvPr>
        </p:nvSpPr>
        <p:spPr>
          <a:ln/>
        </p:spPr>
        <p:txBody>
          <a:bodyPr/>
          <a:lstStyle>
            <a:lvl1pPr>
              <a:defRPr/>
            </a:lvl1pPr>
          </a:lstStyle>
          <a:p>
            <a:fld id="{4D804CDC-217F-43C1-BAE8-AB5B7C2EBD1E}" type="slidenum">
              <a:rPr lang="en-US" altLang="en-US"/>
              <a:pPr/>
              <a:t>‹#›</a:t>
            </a:fld>
            <a:endParaRPr lang="en-US" altLang="en-US"/>
          </a:p>
        </p:txBody>
      </p:sp>
    </p:spTree>
    <p:extLst>
      <p:ext uri="{BB962C8B-B14F-4D97-AF65-F5344CB8AC3E}">
        <p14:creationId xmlns:p14="http://schemas.microsoft.com/office/powerpoint/2010/main" val="203977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2" y="6633052"/>
            <a:ext cx="10066973" cy="783069"/>
          </a:xfrm>
        </p:spPr>
        <p:txBody>
          <a:bodyPr anchor="b"/>
          <a:lstStyle>
            <a:lvl1pPr algn="l">
              <a:defRPr sz="2763" b="1"/>
            </a:lvl1pPr>
          </a:lstStyle>
          <a:p>
            <a:r>
              <a:rPr lang="en-US"/>
              <a:t>Click to edit Master title style</a:t>
            </a:r>
          </a:p>
        </p:txBody>
      </p:sp>
      <p:sp>
        <p:nvSpPr>
          <p:cNvPr id="3" name="Picture Placeholder 2"/>
          <p:cNvSpPr>
            <a:spLocks noGrp="1"/>
          </p:cNvSpPr>
          <p:nvPr>
            <p:ph type="pic" idx="1"/>
          </p:nvPr>
        </p:nvSpPr>
        <p:spPr>
          <a:xfrm>
            <a:off x="3288662" y="846679"/>
            <a:ext cx="10066973" cy="5685473"/>
          </a:xfrm>
        </p:spPr>
        <p:txBody>
          <a:bodyPr/>
          <a:lstStyle>
            <a:lvl1pPr marL="0" indent="0">
              <a:buNone/>
              <a:defRPr sz="4421"/>
            </a:lvl1pPr>
            <a:lvl2pPr marL="631713" indent="0">
              <a:buNone/>
              <a:defRPr sz="3869"/>
            </a:lvl2pPr>
            <a:lvl3pPr marL="1263426" indent="0">
              <a:buNone/>
              <a:defRPr sz="3316"/>
            </a:lvl3pPr>
            <a:lvl4pPr marL="1895140" indent="0">
              <a:buNone/>
              <a:defRPr sz="2763"/>
            </a:lvl4pPr>
            <a:lvl5pPr marL="2526853" indent="0">
              <a:buNone/>
              <a:defRPr sz="2763"/>
            </a:lvl5pPr>
            <a:lvl6pPr marL="3158566" indent="0">
              <a:buNone/>
              <a:defRPr sz="2763"/>
            </a:lvl6pPr>
            <a:lvl7pPr marL="3790279" indent="0">
              <a:buNone/>
              <a:defRPr sz="2763"/>
            </a:lvl7pPr>
            <a:lvl8pPr marL="4421993" indent="0">
              <a:buNone/>
              <a:defRPr sz="2763"/>
            </a:lvl8pPr>
            <a:lvl9pPr marL="5053706" indent="0">
              <a:buNone/>
              <a:defRPr sz="2763"/>
            </a:lvl9pPr>
          </a:lstStyle>
          <a:p>
            <a:pPr lvl="0"/>
            <a:endParaRPr lang="en-US" noProof="0"/>
          </a:p>
        </p:txBody>
      </p:sp>
      <p:sp>
        <p:nvSpPr>
          <p:cNvPr id="4" name="Text Placeholder 3"/>
          <p:cNvSpPr>
            <a:spLocks noGrp="1"/>
          </p:cNvSpPr>
          <p:nvPr>
            <p:ph type="body" sz="half" idx="2"/>
          </p:nvPr>
        </p:nvSpPr>
        <p:spPr>
          <a:xfrm>
            <a:off x="3288662" y="7416121"/>
            <a:ext cx="10066973" cy="1112088"/>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a:t>Click to edit Master text styles</a:t>
            </a:r>
          </a:p>
        </p:txBody>
      </p:sp>
      <p:sp>
        <p:nvSpPr>
          <p:cNvPr id="5" name="Rectangle 4">
            <a:extLst>
              <a:ext uri="{FF2B5EF4-FFF2-40B4-BE49-F238E27FC236}">
                <a16:creationId xmlns:a16="http://schemas.microsoft.com/office/drawing/2014/main" id="{0CB78C6F-81D3-4DE9-B03F-4BC9BFAD19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DFA545-95DB-4DF6-9807-7FCE59BD66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BC0949-6B8B-4952-B3EE-6BDDD9674DFE}"/>
              </a:ext>
            </a:extLst>
          </p:cNvPr>
          <p:cNvSpPr>
            <a:spLocks noGrp="1" noChangeArrowheads="1"/>
          </p:cNvSpPr>
          <p:nvPr>
            <p:ph type="sldNum" sz="quarter" idx="12"/>
          </p:nvPr>
        </p:nvSpPr>
        <p:spPr>
          <a:ln/>
        </p:spPr>
        <p:txBody>
          <a:bodyPr/>
          <a:lstStyle>
            <a:lvl1pPr>
              <a:defRPr/>
            </a:lvl1pPr>
          </a:lstStyle>
          <a:p>
            <a:fld id="{DC94433B-98C1-4CBD-AB33-B0B96C4A9A0C}" type="slidenum">
              <a:rPr lang="en-US" altLang="en-US"/>
              <a:pPr/>
              <a:t>‹#›</a:t>
            </a:fld>
            <a:endParaRPr lang="en-US" altLang="en-US"/>
          </a:p>
        </p:txBody>
      </p:sp>
    </p:spTree>
    <p:extLst>
      <p:ext uri="{BB962C8B-B14F-4D97-AF65-F5344CB8AC3E}">
        <p14:creationId xmlns:p14="http://schemas.microsoft.com/office/powerpoint/2010/main" val="101094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AAB330-DBFC-4B3B-B44F-028114D575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64BE03-2C7F-48DC-BCD3-70A8458F18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669CF3-8DB6-4030-B910-DE6002316CCF}"/>
              </a:ext>
            </a:extLst>
          </p:cNvPr>
          <p:cNvSpPr>
            <a:spLocks noGrp="1" noChangeArrowheads="1"/>
          </p:cNvSpPr>
          <p:nvPr>
            <p:ph type="sldNum" sz="quarter" idx="12"/>
          </p:nvPr>
        </p:nvSpPr>
        <p:spPr>
          <a:ln/>
        </p:spPr>
        <p:txBody>
          <a:bodyPr/>
          <a:lstStyle>
            <a:lvl1pPr>
              <a:defRPr/>
            </a:lvl1pPr>
          </a:lstStyle>
          <a:p>
            <a:fld id="{1B0BA275-CBAE-4E89-A7F5-27F450D7C13B}" type="slidenum">
              <a:rPr lang="en-US" altLang="en-US"/>
              <a:pPr/>
              <a:t>‹#›</a:t>
            </a:fld>
            <a:endParaRPr lang="en-US" altLang="en-US"/>
          </a:p>
        </p:txBody>
      </p:sp>
    </p:spTree>
    <p:extLst>
      <p:ext uri="{BB962C8B-B14F-4D97-AF65-F5344CB8AC3E}">
        <p14:creationId xmlns:p14="http://schemas.microsoft.com/office/powerpoint/2010/main" val="2866946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2"/>
            <a:ext cx="3775115" cy="8085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915" y="379472"/>
            <a:ext cx="11045706" cy="8085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7A5AC1-C9A6-4296-85D2-D41DB62ABF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159EAA-3275-4042-A121-B546C3B205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998362-C9AE-4F40-A8CD-233722F44B30}"/>
              </a:ext>
            </a:extLst>
          </p:cNvPr>
          <p:cNvSpPr>
            <a:spLocks noGrp="1" noChangeArrowheads="1"/>
          </p:cNvSpPr>
          <p:nvPr>
            <p:ph type="sldNum" sz="quarter" idx="12"/>
          </p:nvPr>
        </p:nvSpPr>
        <p:spPr>
          <a:ln/>
        </p:spPr>
        <p:txBody>
          <a:bodyPr/>
          <a:lstStyle>
            <a:lvl1pPr>
              <a:defRPr/>
            </a:lvl1pPr>
          </a:lstStyle>
          <a:p>
            <a:fld id="{996E591D-72E9-4279-A080-EE687C43BEE3}" type="slidenum">
              <a:rPr lang="en-US" altLang="en-US"/>
              <a:pPr/>
              <a:t>‹#›</a:t>
            </a:fld>
            <a:endParaRPr lang="en-US" altLang="en-US"/>
          </a:p>
        </p:txBody>
      </p:sp>
    </p:spTree>
    <p:extLst>
      <p:ext uri="{BB962C8B-B14F-4D97-AF65-F5344CB8AC3E}">
        <p14:creationId xmlns:p14="http://schemas.microsoft.com/office/powerpoint/2010/main" val="1208586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915" y="379472"/>
            <a:ext cx="15100459" cy="8085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2D124A6-8507-4845-82F4-BF43D34F66F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4AA6B64-D503-42E5-A9E6-092E85C0EE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49B04F7-C9DE-47CD-AAF1-B1B32DCCF1DB}"/>
              </a:ext>
            </a:extLst>
          </p:cNvPr>
          <p:cNvSpPr>
            <a:spLocks noGrp="1" noChangeArrowheads="1"/>
          </p:cNvSpPr>
          <p:nvPr>
            <p:ph type="sldNum" sz="quarter" idx="12"/>
          </p:nvPr>
        </p:nvSpPr>
        <p:spPr>
          <a:ln/>
        </p:spPr>
        <p:txBody>
          <a:bodyPr/>
          <a:lstStyle>
            <a:lvl1pPr>
              <a:defRPr/>
            </a:lvl1pPr>
          </a:lstStyle>
          <a:p>
            <a:fld id="{D027E2B8-A388-44E6-9D36-F842C0F472FC}" type="slidenum">
              <a:rPr lang="en-US" altLang="en-US"/>
              <a:pPr/>
              <a:t>‹#›</a:t>
            </a:fld>
            <a:endParaRPr lang="en-US" altLang="en-US"/>
          </a:p>
        </p:txBody>
      </p:sp>
    </p:spTree>
    <p:extLst>
      <p:ext uri="{BB962C8B-B14F-4D97-AF65-F5344CB8AC3E}">
        <p14:creationId xmlns:p14="http://schemas.microsoft.com/office/powerpoint/2010/main" val="210770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7CC9545-6112-49A6-9CE7-A04F65F93D4F}"/>
              </a:ext>
            </a:extLst>
          </p:cNvPr>
          <p:cNvSpPr>
            <a:spLocks noGrp="1" noChangeArrowheads="1"/>
          </p:cNvSpPr>
          <p:nvPr>
            <p:ph type="title"/>
          </p:nvPr>
        </p:nvSpPr>
        <p:spPr bwMode="auto">
          <a:xfrm>
            <a:off x="838915" y="379471"/>
            <a:ext cx="15100459" cy="157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A77CAB0-A699-4914-A5D8-C0FDDEDD855E}"/>
              </a:ext>
            </a:extLst>
          </p:cNvPr>
          <p:cNvSpPr>
            <a:spLocks noGrp="1" noChangeArrowheads="1"/>
          </p:cNvSpPr>
          <p:nvPr>
            <p:ph type="body" idx="1"/>
          </p:nvPr>
        </p:nvSpPr>
        <p:spPr bwMode="auto">
          <a:xfrm>
            <a:off x="838915" y="2211018"/>
            <a:ext cx="15100459" cy="62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27DBB2D-A0D9-4B7C-AF8B-065F1245B74B}"/>
              </a:ext>
            </a:extLst>
          </p:cNvPr>
          <p:cNvSpPr>
            <a:spLocks noGrp="1" noChangeArrowheads="1"/>
          </p:cNvSpPr>
          <p:nvPr>
            <p:ph type="dt" sz="half" idx="2"/>
          </p:nvPr>
        </p:nvSpPr>
        <p:spPr bwMode="auto">
          <a:xfrm>
            <a:off x="838914"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934">
                <a:latin typeface="Arial" charset="0"/>
              </a:defRPr>
            </a:lvl1pPr>
          </a:lstStyle>
          <a:p>
            <a:pPr>
              <a:defRPr/>
            </a:pPr>
            <a:endParaRPr lang="en-US"/>
          </a:p>
        </p:txBody>
      </p:sp>
      <p:sp>
        <p:nvSpPr>
          <p:cNvPr id="1029" name="Rectangle 5">
            <a:extLst>
              <a:ext uri="{FF2B5EF4-FFF2-40B4-BE49-F238E27FC236}">
                <a16:creationId xmlns:a16="http://schemas.microsoft.com/office/drawing/2014/main" id="{6D79009F-8E49-4508-9A13-A09B65289AF6}"/>
              </a:ext>
            </a:extLst>
          </p:cNvPr>
          <p:cNvSpPr>
            <a:spLocks noGrp="1" noChangeArrowheads="1"/>
          </p:cNvSpPr>
          <p:nvPr>
            <p:ph type="ftr" sz="quarter" idx="3"/>
          </p:nvPr>
        </p:nvSpPr>
        <p:spPr bwMode="auto">
          <a:xfrm>
            <a:off x="5732582" y="8629109"/>
            <a:ext cx="5313125"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934">
                <a:latin typeface="Arial" charset="0"/>
              </a:defRPr>
            </a:lvl1pPr>
          </a:lstStyle>
          <a:p>
            <a:pPr>
              <a:defRPr/>
            </a:pPr>
            <a:endParaRPr lang="en-US"/>
          </a:p>
        </p:txBody>
      </p:sp>
      <p:sp>
        <p:nvSpPr>
          <p:cNvPr id="1030" name="Rectangle 6">
            <a:extLst>
              <a:ext uri="{FF2B5EF4-FFF2-40B4-BE49-F238E27FC236}">
                <a16:creationId xmlns:a16="http://schemas.microsoft.com/office/drawing/2014/main" id="{8912E34B-0588-4F76-9106-04E4949898A1}"/>
              </a:ext>
            </a:extLst>
          </p:cNvPr>
          <p:cNvSpPr>
            <a:spLocks noGrp="1" noChangeArrowheads="1"/>
          </p:cNvSpPr>
          <p:nvPr>
            <p:ph type="sldNum" sz="quarter" idx="4"/>
          </p:nvPr>
        </p:nvSpPr>
        <p:spPr bwMode="auto">
          <a:xfrm>
            <a:off x="12024440"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934"/>
            </a:lvl1pPr>
          </a:lstStyle>
          <a:p>
            <a:fld id="{C8AD56E6-CE77-43FE-8CD9-4C8D1C46B9B0}" type="slidenum">
              <a:rPr lang="en-US" altLang="en-US"/>
              <a:pPr/>
              <a:t>‹#›</a:t>
            </a:fld>
            <a:endParaRPr lang="en-US" altLang="en-US"/>
          </a:p>
        </p:txBody>
      </p:sp>
    </p:spTree>
    <p:extLst>
      <p:ext uri="{BB962C8B-B14F-4D97-AF65-F5344CB8AC3E}">
        <p14:creationId xmlns:p14="http://schemas.microsoft.com/office/powerpoint/2010/main" val="5236356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6079">
          <a:solidFill>
            <a:schemeClr val="tx2"/>
          </a:solidFill>
          <a:latin typeface="+mj-lt"/>
          <a:ea typeface="+mj-ea"/>
          <a:cs typeface="+mj-cs"/>
        </a:defRPr>
      </a:lvl1pPr>
      <a:lvl2pPr algn="ctr" rtl="0" eaLnBrk="0" fontAlgn="base" hangingPunct="0">
        <a:spcBef>
          <a:spcPct val="0"/>
        </a:spcBef>
        <a:spcAft>
          <a:spcPct val="0"/>
        </a:spcAft>
        <a:defRPr sz="6079">
          <a:solidFill>
            <a:schemeClr val="tx2"/>
          </a:solidFill>
          <a:latin typeface="Arial" charset="0"/>
        </a:defRPr>
      </a:lvl2pPr>
      <a:lvl3pPr algn="ctr" rtl="0" eaLnBrk="0" fontAlgn="base" hangingPunct="0">
        <a:spcBef>
          <a:spcPct val="0"/>
        </a:spcBef>
        <a:spcAft>
          <a:spcPct val="0"/>
        </a:spcAft>
        <a:defRPr sz="6079">
          <a:solidFill>
            <a:schemeClr val="tx2"/>
          </a:solidFill>
          <a:latin typeface="Arial" charset="0"/>
        </a:defRPr>
      </a:lvl3pPr>
      <a:lvl4pPr algn="ctr" rtl="0" eaLnBrk="0" fontAlgn="base" hangingPunct="0">
        <a:spcBef>
          <a:spcPct val="0"/>
        </a:spcBef>
        <a:spcAft>
          <a:spcPct val="0"/>
        </a:spcAft>
        <a:defRPr sz="6079">
          <a:solidFill>
            <a:schemeClr val="tx2"/>
          </a:solidFill>
          <a:latin typeface="Arial" charset="0"/>
        </a:defRPr>
      </a:lvl4pPr>
      <a:lvl5pPr algn="ctr" rtl="0" eaLnBrk="0" fontAlgn="base" hangingPunct="0">
        <a:spcBef>
          <a:spcPct val="0"/>
        </a:spcBef>
        <a:spcAft>
          <a:spcPct val="0"/>
        </a:spcAft>
        <a:defRPr sz="6079">
          <a:solidFill>
            <a:schemeClr val="tx2"/>
          </a:solidFill>
          <a:latin typeface="Arial" charset="0"/>
        </a:defRPr>
      </a:lvl5pPr>
      <a:lvl6pPr marL="631713" algn="ctr" rtl="0" fontAlgn="base">
        <a:spcBef>
          <a:spcPct val="0"/>
        </a:spcBef>
        <a:spcAft>
          <a:spcPct val="0"/>
        </a:spcAft>
        <a:defRPr sz="6079">
          <a:solidFill>
            <a:schemeClr val="tx2"/>
          </a:solidFill>
          <a:latin typeface="Arial" charset="0"/>
        </a:defRPr>
      </a:lvl6pPr>
      <a:lvl7pPr marL="1263426" algn="ctr" rtl="0" fontAlgn="base">
        <a:spcBef>
          <a:spcPct val="0"/>
        </a:spcBef>
        <a:spcAft>
          <a:spcPct val="0"/>
        </a:spcAft>
        <a:defRPr sz="6079">
          <a:solidFill>
            <a:schemeClr val="tx2"/>
          </a:solidFill>
          <a:latin typeface="Arial" charset="0"/>
        </a:defRPr>
      </a:lvl7pPr>
      <a:lvl8pPr marL="1895140" algn="ctr" rtl="0" fontAlgn="base">
        <a:spcBef>
          <a:spcPct val="0"/>
        </a:spcBef>
        <a:spcAft>
          <a:spcPct val="0"/>
        </a:spcAft>
        <a:defRPr sz="6079">
          <a:solidFill>
            <a:schemeClr val="tx2"/>
          </a:solidFill>
          <a:latin typeface="Arial" charset="0"/>
        </a:defRPr>
      </a:lvl8pPr>
      <a:lvl9pPr marL="2526853" algn="ctr" rtl="0" fontAlgn="base">
        <a:spcBef>
          <a:spcPct val="0"/>
        </a:spcBef>
        <a:spcAft>
          <a:spcPct val="0"/>
        </a:spcAft>
        <a:defRPr sz="6079">
          <a:solidFill>
            <a:schemeClr val="tx2"/>
          </a:solidFill>
          <a:latin typeface="Arial" charset="0"/>
        </a:defRPr>
      </a:lvl9pPr>
    </p:titleStyle>
    <p:bodyStyle>
      <a:lvl1pPr marL="473785" indent="-473785" algn="l" rtl="0" eaLnBrk="0" fontAlgn="base" hangingPunct="0">
        <a:spcBef>
          <a:spcPct val="20000"/>
        </a:spcBef>
        <a:spcAft>
          <a:spcPct val="0"/>
        </a:spcAft>
        <a:buChar char="•"/>
        <a:defRPr sz="4421">
          <a:solidFill>
            <a:schemeClr val="tx1"/>
          </a:solidFill>
          <a:latin typeface="+mn-lt"/>
          <a:ea typeface="+mn-ea"/>
          <a:cs typeface="+mn-cs"/>
        </a:defRPr>
      </a:lvl1pPr>
      <a:lvl2pPr marL="1026534" indent="-394821" algn="l" rtl="0" eaLnBrk="0" fontAlgn="base" hangingPunct="0">
        <a:spcBef>
          <a:spcPct val="20000"/>
        </a:spcBef>
        <a:spcAft>
          <a:spcPct val="0"/>
        </a:spcAft>
        <a:buChar char="–"/>
        <a:defRPr sz="3869">
          <a:solidFill>
            <a:schemeClr val="tx1"/>
          </a:solidFill>
          <a:latin typeface="+mn-lt"/>
        </a:defRPr>
      </a:lvl2pPr>
      <a:lvl3pPr marL="1579283" indent="-315857" algn="l" rtl="0" eaLnBrk="0" fontAlgn="base" hangingPunct="0">
        <a:spcBef>
          <a:spcPct val="20000"/>
        </a:spcBef>
        <a:spcAft>
          <a:spcPct val="0"/>
        </a:spcAft>
        <a:buChar char="•"/>
        <a:defRPr sz="3316">
          <a:solidFill>
            <a:schemeClr val="tx1"/>
          </a:solidFill>
          <a:latin typeface="+mn-lt"/>
        </a:defRPr>
      </a:lvl3pPr>
      <a:lvl4pPr marL="2210996" indent="-315857" algn="l" rtl="0" eaLnBrk="0" fontAlgn="base" hangingPunct="0">
        <a:spcBef>
          <a:spcPct val="20000"/>
        </a:spcBef>
        <a:spcAft>
          <a:spcPct val="0"/>
        </a:spcAft>
        <a:buChar char="–"/>
        <a:defRPr sz="2763">
          <a:solidFill>
            <a:schemeClr val="tx1"/>
          </a:solidFill>
          <a:latin typeface="+mn-lt"/>
        </a:defRPr>
      </a:lvl4pPr>
      <a:lvl5pPr marL="2842710" indent="-315857" algn="l" rtl="0" eaLnBrk="0" fontAlgn="base" hangingPunct="0">
        <a:spcBef>
          <a:spcPct val="20000"/>
        </a:spcBef>
        <a:spcAft>
          <a:spcPct val="0"/>
        </a:spcAft>
        <a:buChar char="»"/>
        <a:defRPr sz="2763">
          <a:solidFill>
            <a:schemeClr val="tx1"/>
          </a:solidFill>
          <a:latin typeface="+mn-lt"/>
        </a:defRPr>
      </a:lvl5pPr>
      <a:lvl6pPr marL="3474423" indent="-315857" algn="l" rtl="0" fontAlgn="base">
        <a:spcBef>
          <a:spcPct val="20000"/>
        </a:spcBef>
        <a:spcAft>
          <a:spcPct val="0"/>
        </a:spcAft>
        <a:buChar char="»"/>
        <a:defRPr sz="2763">
          <a:solidFill>
            <a:schemeClr val="tx1"/>
          </a:solidFill>
          <a:latin typeface="+mn-lt"/>
        </a:defRPr>
      </a:lvl6pPr>
      <a:lvl7pPr marL="4106136" indent="-315857" algn="l" rtl="0" fontAlgn="base">
        <a:spcBef>
          <a:spcPct val="20000"/>
        </a:spcBef>
        <a:spcAft>
          <a:spcPct val="0"/>
        </a:spcAft>
        <a:buChar char="»"/>
        <a:defRPr sz="2763">
          <a:solidFill>
            <a:schemeClr val="tx1"/>
          </a:solidFill>
          <a:latin typeface="+mn-lt"/>
        </a:defRPr>
      </a:lvl7pPr>
      <a:lvl8pPr marL="4737849" indent="-315857" algn="l" rtl="0" fontAlgn="base">
        <a:spcBef>
          <a:spcPct val="20000"/>
        </a:spcBef>
        <a:spcAft>
          <a:spcPct val="0"/>
        </a:spcAft>
        <a:buChar char="»"/>
        <a:defRPr sz="2763">
          <a:solidFill>
            <a:schemeClr val="tx1"/>
          </a:solidFill>
          <a:latin typeface="+mn-lt"/>
        </a:defRPr>
      </a:lvl8pPr>
      <a:lvl9pPr marL="5369563" indent="-315857" algn="l" rtl="0" fontAlgn="base">
        <a:spcBef>
          <a:spcPct val="20000"/>
        </a:spcBef>
        <a:spcAft>
          <a:spcPct val="0"/>
        </a:spcAft>
        <a:buChar char="»"/>
        <a:defRPr sz="2763">
          <a:solidFill>
            <a:schemeClr val="tx1"/>
          </a:solidFill>
          <a:latin typeface="+mn-lt"/>
        </a:defRPr>
      </a:lvl9pPr>
    </p:bodyStyle>
    <p:otherStyle>
      <a:defPPr>
        <a:defRPr lang="en-US"/>
      </a:defPPr>
      <a:lvl1pPr marL="0" algn="l" defTabSz="1263426" rtl="0" eaLnBrk="1" latinLnBrk="0" hangingPunct="1">
        <a:defRPr sz="2487" kern="1200">
          <a:solidFill>
            <a:schemeClr val="tx1"/>
          </a:solidFill>
          <a:latin typeface="+mn-lt"/>
          <a:ea typeface="+mn-ea"/>
          <a:cs typeface="+mn-cs"/>
        </a:defRPr>
      </a:lvl1pPr>
      <a:lvl2pPr marL="631713" algn="l" defTabSz="1263426" rtl="0" eaLnBrk="1" latinLnBrk="0" hangingPunct="1">
        <a:defRPr sz="2487" kern="1200">
          <a:solidFill>
            <a:schemeClr val="tx1"/>
          </a:solidFill>
          <a:latin typeface="+mn-lt"/>
          <a:ea typeface="+mn-ea"/>
          <a:cs typeface="+mn-cs"/>
        </a:defRPr>
      </a:lvl2pPr>
      <a:lvl3pPr marL="1263426" algn="l" defTabSz="1263426" rtl="0" eaLnBrk="1" latinLnBrk="0" hangingPunct="1">
        <a:defRPr sz="2487" kern="1200">
          <a:solidFill>
            <a:schemeClr val="tx1"/>
          </a:solidFill>
          <a:latin typeface="+mn-lt"/>
          <a:ea typeface="+mn-ea"/>
          <a:cs typeface="+mn-cs"/>
        </a:defRPr>
      </a:lvl3pPr>
      <a:lvl4pPr marL="1895140" algn="l" defTabSz="1263426" rtl="0" eaLnBrk="1" latinLnBrk="0" hangingPunct="1">
        <a:defRPr sz="2487" kern="1200">
          <a:solidFill>
            <a:schemeClr val="tx1"/>
          </a:solidFill>
          <a:latin typeface="+mn-lt"/>
          <a:ea typeface="+mn-ea"/>
          <a:cs typeface="+mn-cs"/>
        </a:defRPr>
      </a:lvl4pPr>
      <a:lvl5pPr marL="2526853" algn="l" defTabSz="1263426" rtl="0" eaLnBrk="1" latinLnBrk="0" hangingPunct="1">
        <a:defRPr sz="2487" kern="1200">
          <a:solidFill>
            <a:schemeClr val="tx1"/>
          </a:solidFill>
          <a:latin typeface="+mn-lt"/>
          <a:ea typeface="+mn-ea"/>
          <a:cs typeface="+mn-cs"/>
        </a:defRPr>
      </a:lvl5pPr>
      <a:lvl6pPr marL="3158566" algn="l" defTabSz="1263426" rtl="0" eaLnBrk="1" latinLnBrk="0" hangingPunct="1">
        <a:defRPr sz="2487" kern="1200">
          <a:solidFill>
            <a:schemeClr val="tx1"/>
          </a:solidFill>
          <a:latin typeface="+mn-lt"/>
          <a:ea typeface="+mn-ea"/>
          <a:cs typeface="+mn-cs"/>
        </a:defRPr>
      </a:lvl6pPr>
      <a:lvl7pPr marL="3790279" algn="l" defTabSz="1263426" rtl="0" eaLnBrk="1" latinLnBrk="0" hangingPunct="1">
        <a:defRPr sz="2487" kern="1200">
          <a:solidFill>
            <a:schemeClr val="tx1"/>
          </a:solidFill>
          <a:latin typeface="+mn-lt"/>
          <a:ea typeface="+mn-ea"/>
          <a:cs typeface="+mn-cs"/>
        </a:defRPr>
      </a:lvl7pPr>
      <a:lvl8pPr marL="4421993" algn="l" defTabSz="1263426" rtl="0" eaLnBrk="1" latinLnBrk="0" hangingPunct="1">
        <a:defRPr sz="2487" kern="1200">
          <a:solidFill>
            <a:schemeClr val="tx1"/>
          </a:solidFill>
          <a:latin typeface="+mn-lt"/>
          <a:ea typeface="+mn-ea"/>
          <a:cs typeface="+mn-cs"/>
        </a:defRPr>
      </a:lvl8pPr>
      <a:lvl9pPr marL="5053706" algn="l" defTabSz="1263426" rtl="0" eaLnBrk="1" latinLnBrk="0" hangingPunct="1">
        <a:defRPr sz="24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4.xml"/><Relationship Id="rId1" Type="http://schemas.openxmlformats.org/officeDocument/2006/relationships/audio" Target="file:///D:\yen\ca%20khuc%20sinh%20hoat%20doi\con%20chim%20hay%20hot.mp3" TargetMode="Externa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7220" y="0"/>
            <a:ext cx="16751300" cy="946150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2439652" y="273398"/>
            <a:ext cx="9937105" cy="8342180"/>
          </a:xfrm>
          <a:prstGeom prst="rect">
            <a:avLst/>
          </a:prstGeom>
          <a:noFill/>
          <a:ln w="9525">
            <a:noFill/>
          </a:ln>
        </p:spPr>
      </p:pic>
      <p:sp>
        <p:nvSpPr>
          <p:cNvPr id="2055" name="文本框 2054"/>
          <p:cNvSpPr txBox="1"/>
          <p:nvPr/>
        </p:nvSpPr>
        <p:spPr>
          <a:xfrm>
            <a:off x="6516936" y="6610102"/>
            <a:ext cx="8806793" cy="1476375"/>
          </a:xfrm>
          <a:prstGeom prst="rect">
            <a:avLst/>
          </a:prstGeom>
          <a:noFill/>
          <a:ln w="9525">
            <a:noFill/>
          </a:ln>
        </p:spPr>
        <p:txBody>
          <a:bodyPr wrap="square">
            <a:spAutoFit/>
          </a:bodyPr>
          <a:lstStyle/>
          <a:p>
            <a:pPr lvl="0" defTabSz="1500505">
              <a:spcBef>
                <a:spcPct val="50000"/>
              </a:spcBef>
            </a:pPr>
            <a:endParaRPr lang="en-US" altLang="zh-CN" sz="3600" dirty="0">
              <a:latin typeface="SimHei" panose="02010609060101010101" pitchFamily="2" charset="-122"/>
              <a:ea typeface="SimHei" panose="02010609060101010101" pitchFamily="2" charset="-122"/>
            </a:endParaRPr>
          </a:p>
          <a:p>
            <a:pPr lvl="0" defTabSz="1500505">
              <a:spcBef>
                <a:spcPct val="50000"/>
              </a:spcBef>
            </a:pPr>
            <a:endParaRPr lang="zh-CN" altLang="en-US" sz="3600" dirty="0">
              <a:latin typeface="SimHei" panose="02010609060101010101" pitchFamily="2" charset="-122"/>
              <a:ea typeface="SimHei" panose="02010609060101010101" pitchFamily="2" charset="-122"/>
            </a:endParaRPr>
          </a:p>
        </p:txBody>
      </p:sp>
      <p:sp>
        <p:nvSpPr>
          <p:cNvPr id="2056" name="文本框 2055"/>
          <p:cNvSpPr txBox="1"/>
          <p:nvPr/>
        </p:nvSpPr>
        <p:spPr>
          <a:xfrm>
            <a:off x="4284688" y="3418262"/>
            <a:ext cx="7200800" cy="3055141"/>
          </a:xfrm>
          <a:prstGeom prst="rect">
            <a:avLst/>
          </a:prstGeom>
          <a:noFill/>
          <a:ln w="9525">
            <a:noFill/>
          </a:ln>
        </p:spPr>
        <p:txBody>
          <a:bodyPr wrap="square">
            <a:prstTxWarp prst="textArchUp">
              <a:avLst/>
            </a:prstTxWarp>
            <a:spAutoFit/>
          </a:bodyPr>
          <a:lstStyle/>
          <a:p>
            <a:pPr lvl="0" defTabSz="1500505">
              <a:spcBef>
                <a:spcPct val="50000"/>
              </a:spcBef>
            </a:pPr>
            <a:r>
              <a:rPr lang="en-US" altLang="zh-CN" sz="4800" b="1" dirty="0">
                <a:ln w="22225">
                  <a:solidFill>
                    <a:schemeClr val="accent2"/>
                  </a:solidFill>
                  <a:prstDash val="solid"/>
                </a:ln>
                <a:solidFill>
                  <a:srgbClr val="0000FF"/>
                </a:solidFill>
                <a:latin typeface="Times New Roman" panose="02020603050405020304" pitchFamily="18" charset="0"/>
                <a:ea typeface="SimHei" panose="02010609060101010101" pitchFamily="2" charset="-122"/>
                <a:cs typeface="Times New Roman" panose="02020603050405020304" pitchFamily="18" charset="0"/>
              </a:rPr>
              <a:t>CHÀO MỪNG CÁC EM ĐẾN VỚI TIẾT TẬP LÀM VĂN</a:t>
            </a:r>
          </a:p>
          <a:p>
            <a:pPr lvl="0" defTabSz="1500505">
              <a:spcBef>
                <a:spcPct val="50000"/>
              </a:spcBef>
            </a:pPr>
            <a:r>
              <a:rPr lang="en-US" altLang="zh-CN" sz="4800" b="1" dirty="0">
                <a:ln w="22225">
                  <a:solidFill>
                    <a:schemeClr val="accent2"/>
                  </a:solidFill>
                  <a:prstDash val="solid"/>
                </a:ln>
                <a:solidFill>
                  <a:srgbClr val="0000FF"/>
                </a:solidFill>
                <a:latin typeface="Times New Roman" panose="02020603050405020304" pitchFamily="18" charset="0"/>
                <a:ea typeface="SimHei" panose="02010609060101010101" pitchFamily="2" charset="-122"/>
                <a:cs typeface="Times New Roman" panose="02020603050405020304" pitchFamily="18" charset="0"/>
              </a:rPr>
              <a:t>LUYỆN TẬP TRAO ĐỔI Ý KIẾN VỚI NGƯỜI THÂN</a:t>
            </a:r>
          </a:p>
        </p:txBody>
      </p:sp>
      <p:pic>
        <p:nvPicPr>
          <p:cNvPr id="2078" name="图片 2077" descr="2"/>
          <p:cNvPicPr>
            <a:picLocks noChangeAspect="1"/>
          </p:cNvPicPr>
          <p:nvPr/>
        </p:nvPicPr>
        <p:blipFill>
          <a:blip r:embed="rId5"/>
          <a:stretch>
            <a:fillRect/>
          </a:stretch>
        </p:blipFill>
        <p:spPr>
          <a:xfrm>
            <a:off x="828675" y="488950"/>
            <a:ext cx="3086100" cy="1031875"/>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754C815-6DC6-4DBF-98CE-9461A945284F}"/>
              </a:ext>
            </a:extLst>
          </p:cNvPr>
          <p:cNvSpPr>
            <a:spLocks noChangeArrowheads="1"/>
          </p:cNvSpPr>
          <p:nvPr/>
        </p:nvSpPr>
        <p:spPr bwMode="auto">
          <a:xfrm>
            <a:off x="2387812" y="486951"/>
            <a:ext cx="12107951" cy="783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63426" rtl="0"/>
            <a:r>
              <a:rPr lang="en-US" altLang="en-US" sz="3592" b="1" dirty="0">
                <a:solidFill>
                  <a:srgbClr val="0033CC"/>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Hôm</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đi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dự</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Hội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khoẻ</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Phù</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Đổng</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của</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thành</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phố</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thấy</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các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bạn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cùng</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lứa</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tuổi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biểu</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diễn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võ</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thuật</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em</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thích</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lắm</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về</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nhà</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em</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liền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trao</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đổi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với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anh</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trai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nguyện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vọng</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muốn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học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môn</a:t>
            </a:r>
            <a:r>
              <a:rPr lang="en-US" altLang="en-US" sz="3592" b="1" dirty="0">
                <a:solidFill>
                  <a:srgbClr val="000000"/>
                </a:solidFill>
                <a:latin typeface="Times New Roman" panose="02020603050405020304" pitchFamily="18" charset="0"/>
                <a:ea typeface="+mn-ea"/>
                <a:cs typeface="Times New Roman" panose="02020603050405020304" pitchFamily="18" charset="0"/>
              </a:rPr>
              <a:t> Ka-ra-</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tê</a:t>
            </a:r>
            <a:r>
              <a:rPr lang="en-US" altLang="en-US" sz="3592" b="1" dirty="0">
                <a:solidFill>
                  <a:srgbClr val="000000"/>
                </a:solidFill>
                <a:latin typeface="Times New Roman" panose="02020603050405020304" pitchFamily="18" charset="0"/>
                <a:ea typeface="+mn-ea"/>
                <a:cs typeface="Times New Roman" panose="02020603050405020304" pitchFamily="18" charset="0"/>
              </a:rPr>
              <a:t>.</a:t>
            </a:r>
          </a:p>
          <a:p>
            <a:pPr defTabSz="1263426" rtl="0"/>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Em</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sợ</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mẹ</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sẽ</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không</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đồng</a:t>
            </a:r>
            <a:r>
              <a:rPr lang="en-US" altLang="en-US" sz="3592" b="1" dirty="0">
                <a:solidFill>
                  <a:srgbClr val="000000"/>
                </a:solidFill>
                <a:latin typeface="Times New Roman" panose="02020603050405020304" pitchFamily="18" charset="0"/>
                <a:ea typeface="+mn-ea"/>
                <a:cs typeface="Times New Roman" panose="02020603050405020304" pitchFamily="18" charset="0"/>
              </a:rPr>
              <a:t> ý,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vì</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em</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là</a:t>
            </a:r>
            <a:r>
              <a:rPr lang="en-US" altLang="en-US" sz="3592" b="1" dirty="0">
                <a:solidFill>
                  <a:srgbClr val="000000"/>
                </a:solidFill>
                <a:latin typeface="Times New Roman" panose="02020603050405020304" pitchFamily="18" charset="0"/>
                <a:ea typeface="+mn-ea"/>
                <a:cs typeface="Times New Roman" panose="02020603050405020304" pitchFamily="18" charset="0"/>
              </a:rPr>
              <a:t> con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gái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nhà</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lại</a:t>
            </a:r>
            <a:r>
              <a:rPr lang="en-US" altLang="en-US" sz="3592" b="1" dirty="0">
                <a:solidFill>
                  <a:srgbClr val="000000"/>
                </a:solidFill>
                <a:latin typeface="Times New Roman" panose="02020603050405020304" pitchFamily="18" charset="0"/>
                <a:ea typeface="+mn-ea"/>
                <a:cs typeface="Times New Roman" panose="02020603050405020304" pitchFamily="18" charset="0"/>
              </a:rPr>
              <a:t> ở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xa</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Câu</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lạc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bộ</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Nỗi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băn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khoăn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của</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em</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được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anh</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trai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tìm</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cách</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giúp</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đỡ</a:t>
            </a:r>
            <a:r>
              <a:rPr lang="en-US" altLang="en-US" sz="3592" b="1" dirty="0">
                <a:solidFill>
                  <a:srgbClr val="000000"/>
                </a:solidFill>
                <a:latin typeface="Times New Roman" panose="02020603050405020304" pitchFamily="18" charset="0"/>
                <a:ea typeface="+mn-ea"/>
                <a:cs typeface="Times New Roman" panose="02020603050405020304" pitchFamily="18" charset="0"/>
              </a:rPr>
              <a:t>. Anh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bảo</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em</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cứ</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nói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với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mẹ</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rằng</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muốn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tập</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võ</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để</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nâng</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cao</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sức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khoẻ</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rèn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luyện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bản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lĩnh</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và</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phòng</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thân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Mỗi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tuần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học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hai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buổi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anh</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sẽ</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đưa</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đón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bằng</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xe</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đạp</a:t>
            </a:r>
            <a:r>
              <a:rPr lang="en-US" altLang="en-US" sz="3592" b="1" dirty="0">
                <a:solidFill>
                  <a:srgbClr val="000000"/>
                </a:solidFill>
                <a:latin typeface="Times New Roman" panose="02020603050405020304" pitchFamily="18" charset="0"/>
                <a:ea typeface="+mn-ea"/>
                <a:cs typeface="Times New Roman" panose="02020603050405020304" pitchFamily="18" charset="0"/>
              </a:rPr>
              <a:t>.</a:t>
            </a:r>
          </a:p>
          <a:p>
            <a:pPr defTabSz="1263426" rtl="0"/>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Được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anh</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trai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hết</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lòng</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ủng</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hộ</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em</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mạnh</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dạn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thưa</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chuyện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với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mẹ</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Không</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ngờ</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mẹ</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đồng</a:t>
            </a:r>
            <a:r>
              <a:rPr lang="en-US" altLang="en-US" sz="3592" b="1" dirty="0">
                <a:solidFill>
                  <a:srgbClr val="000000"/>
                </a:solidFill>
                <a:latin typeface="Times New Roman" panose="02020603050405020304" pitchFamily="18" charset="0"/>
                <a:ea typeface="+mn-ea"/>
                <a:cs typeface="Times New Roman" panose="02020603050405020304" pitchFamily="18" charset="0"/>
              </a:rPr>
              <a:t> ý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ngay</a:t>
            </a:r>
            <a:r>
              <a:rPr lang="en-US" altLang="en-US" sz="3592" b="1" dirty="0">
                <a:solidFill>
                  <a:srgbClr val="000000"/>
                </a:solidFill>
                <a:latin typeface="Times New Roman" panose="02020603050405020304" pitchFamily="18" charset="0"/>
                <a:ea typeface="+mn-ea"/>
                <a:cs typeface="Times New Roman" panose="02020603050405020304" pitchFamily="18" charset="0"/>
              </a:rPr>
              <a:t>.</a:t>
            </a:r>
          </a:p>
          <a:p>
            <a:pPr defTabSz="1263426" rtl="0"/>
            <a:r>
              <a:rPr lang="en-US" altLang="en-US" sz="3592" b="1" dirty="0" err="1">
                <a:solidFill>
                  <a:srgbClr val="000000"/>
                </a:solidFill>
                <a:latin typeface="Times New Roman" panose="02020603050405020304" pitchFamily="18" charset="0"/>
                <a:ea typeface="+mn-ea"/>
                <a:cs typeface="Times New Roman" panose="02020603050405020304" pitchFamily="18" charset="0"/>
              </a:rPr>
              <a:t>Từ</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ngày</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học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võ</a:t>
            </a:r>
            <a:r>
              <a:rPr lang="en-US" altLang="en-US" sz="3592" b="1" dirty="0">
                <a:solidFill>
                  <a:srgbClr val="000000"/>
                </a:solidFill>
                <a:latin typeface="Times New Roman" panose="02020603050405020304" pitchFamily="18" charset="0"/>
                <a:ea typeface="+mn-ea"/>
                <a:cs typeface="Times New Roman" panose="02020603050405020304" pitchFamily="18" charset="0"/>
              </a:rPr>
              <a:t> ở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Câu</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lạc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bộ</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em</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thấy</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sức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khoẻ</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tốt</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hơn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và</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tinh</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thần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sảng</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khoái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hơn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học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bài</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mau</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nhớ</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mau</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thuộc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Không</a:t>
            </a:r>
            <a:r>
              <a:rPr lang="en-US" altLang="en-US" sz="3592" b="1" dirty="0">
                <a:solidFill>
                  <a:srgbClr val="000000"/>
                </a:solidFill>
                <a:latin typeface="Times New Roman" panose="02020603050405020304" pitchFamily="18" charset="0"/>
                <a:ea typeface="+mn-ea"/>
                <a:cs typeface="Times New Roman" panose="02020603050405020304" pitchFamily="18" charset="0"/>
              </a:rPr>
              <a:t> tin,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các</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bạn</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cứ</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làm</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thử</a:t>
            </a:r>
            <a:r>
              <a:rPr lang="en-US" altLang="en-US" sz="3592" b="1" dirty="0">
                <a:solidFill>
                  <a:srgbClr val="000000"/>
                </a:solidFill>
                <a:latin typeface="Times New Roman" panose="02020603050405020304" pitchFamily="18" charset="0"/>
                <a:ea typeface="+mn-ea"/>
                <a:cs typeface="Times New Roman" panose="02020603050405020304" pitchFamily="18" charset="0"/>
              </a:rPr>
              <a:t> </a:t>
            </a:r>
            <a:r>
              <a:rPr lang="en-US" altLang="en-US" sz="3592" b="1" dirty="0" err="1">
                <a:solidFill>
                  <a:srgbClr val="000000"/>
                </a:solidFill>
                <a:latin typeface="Times New Roman" panose="02020603050405020304" pitchFamily="18" charset="0"/>
                <a:ea typeface="+mn-ea"/>
                <a:cs typeface="Times New Roman" panose="02020603050405020304" pitchFamily="18" charset="0"/>
              </a:rPr>
              <a:t>xem</a:t>
            </a:r>
            <a:r>
              <a:rPr lang="en-US" altLang="en-US" sz="3592" b="1" dirty="0">
                <a:solidFill>
                  <a:srgbClr val="000000"/>
                </a:solidFill>
                <a:latin typeface="Times New Roman" panose="02020603050405020304" pitchFamily="18" charset="0"/>
                <a:ea typeface="+mn-ea"/>
                <a:cs typeface="Times New Roman" panose="02020603050405020304"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CFA8AA3C-8ED4-4A45-8577-22C9540B6D80}"/>
              </a:ext>
            </a:extLst>
          </p:cNvPr>
          <p:cNvSpPr>
            <a:spLocks noChangeArrowheads="1"/>
          </p:cNvSpPr>
          <p:nvPr/>
        </p:nvSpPr>
        <p:spPr bwMode="auto">
          <a:xfrm>
            <a:off x="2387812" y="315860"/>
            <a:ext cx="12002664" cy="825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63426" rtl="0"/>
            <a:r>
              <a:rPr lang="en-US" altLang="en-US" sz="4421" b="1">
                <a:solidFill>
                  <a:srgbClr val="FF0000"/>
                </a:solidFill>
                <a:latin typeface="Times New Roman" panose="02020603050405020304" pitchFamily="18" charset="0"/>
                <a:ea typeface="+mn-ea"/>
                <a:cs typeface="Times New Roman" panose="02020603050405020304" pitchFamily="18" charset="0"/>
              </a:rPr>
              <a:t>Em gái:</a:t>
            </a:r>
            <a:br>
              <a:rPr lang="en-US" altLang="en-US" sz="4421" b="1">
                <a:solidFill>
                  <a:srgbClr val="000000"/>
                </a:solidFill>
                <a:latin typeface="Times New Roman" panose="02020603050405020304" pitchFamily="18" charset="0"/>
                <a:ea typeface="+mn-ea"/>
                <a:cs typeface="Times New Roman" panose="02020603050405020304" pitchFamily="18" charset="0"/>
              </a:rPr>
            </a:br>
            <a:r>
              <a:rPr lang="en-US" altLang="en-US" sz="4421" b="1">
                <a:solidFill>
                  <a:srgbClr val="000000"/>
                </a:solidFill>
                <a:latin typeface="Times New Roman" panose="02020603050405020304" pitchFamily="18" charset="0"/>
                <a:ea typeface="+mn-ea"/>
                <a:cs typeface="Times New Roman" panose="02020603050405020304" pitchFamily="18" charset="0"/>
              </a:rPr>
              <a:t>- Anh ơi, trường em mới mở lớp dạy võ Vovinam. Em muốn đi học. Anh ủng hộ em nhé!</a:t>
            </a:r>
            <a:br>
              <a:rPr lang="en-US" altLang="en-US" sz="4421" b="1">
                <a:solidFill>
                  <a:srgbClr val="000000"/>
                </a:solidFill>
                <a:latin typeface="Times New Roman" panose="02020603050405020304" pitchFamily="18" charset="0"/>
                <a:ea typeface="+mn-ea"/>
                <a:cs typeface="Times New Roman" panose="02020603050405020304" pitchFamily="18" charset="0"/>
              </a:rPr>
            </a:br>
            <a:r>
              <a:rPr lang="en-US" altLang="en-US" sz="4421" b="1">
                <a:solidFill>
                  <a:srgbClr val="FF0000"/>
                </a:solidFill>
                <a:latin typeface="Times New Roman" panose="02020603050405020304" pitchFamily="18" charset="0"/>
                <a:ea typeface="+mn-ea"/>
                <a:cs typeface="Times New Roman" panose="02020603050405020304" pitchFamily="18" charset="0"/>
              </a:rPr>
              <a:t>Anh trai:</a:t>
            </a:r>
            <a:br>
              <a:rPr lang="en-US" altLang="en-US" sz="4421" b="1">
                <a:solidFill>
                  <a:srgbClr val="000000"/>
                </a:solidFill>
                <a:latin typeface="Times New Roman" panose="02020603050405020304" pitchFamily="18" charset="0"/>
                <a:ea typeface="+mn-ea"/>
                <a:cs typeface="Times New Roman" panose="02020603050405020304" pitchFamily="18" charset="0"/>
              </a:rPr>
            </a:br>
            <a:r>
              <a:rPr lang="en-US" altLang="en-US" sz="4421" b="1">
                <a:solidFill>
                  <a:srgbClr val="000000"/>
                </a:solidFill>
                <a:latin typeface="Times New Roman" panose="02020603050405020304" pitchFamily="18" charset="0"/>
                <a:ea typeface="+mn-ea"/>
                <a:cs typeface="Times New Roman" panose="02020603050405020304" pitchFamily="18" charset="0"/>
              </a:rPr>
              <a:t>- Trời ơi, con gái mà đòi học võ à? Em gầy yếu không có thể lực làm sao học võ được. Anh thấy em nên đi học lớp dinh dưỡng thì hay hơn.</a:t>
            </a:r>
            <a:br>
              <a:rPr lang="en-US" altLang="en-US" sz="4421" b="1">
                <a:solidFill>
                  <a:srgbClr val="000000"/>
                </a:solidFill>
                <a:latin typeface="Times New Roman" panose="02020603050405020304" pitchFamily="18" charset="0"/>
                <a:ea typeface="+mn-ea"/>
                <a:cs typeface="Times New Roman" panose="02020603050405020304" pitchFamily="18" charset="0"/>
              </a:rPr>
            </a:br>
            <a:r>
              <a:rPr lang="en-US" altLang="en-US" sz="4421" b="1">
                <a:solidFill>
                  <a:srgbClr val="FF0000"/>
                </a:solidFill>
                <a:latin typeface="Times New Roman" panose="02020603050405020304" pitchFamily="18" charset="0"/>
                <a:ea typeface="+mn-ea"/>
                <a:cs typeface="Times New Roman" panose="02020603050405020304" pitchFamily="18" charset="0"/>
              </a:rPr>
              <a:t>Em gái:</a:t>
            </a:r>
            <a:br>
              <a:rPr lang="en-US" altLang="en-US" sz="4421" b="1">
                <a:solidFill>
                  <a:srgbClr val="000000"/>
                </a:solidFill>
                <a:latin typeface="Times New Roman" panose="02020603050405020304" pitchFamily="18" charset="0"/>
                <a:ea typeface="+mn-ea"/>
                <a:cs typeface="Times New Roman" panose="02020603050405020304" pitchFamily="18" charset="0"/>
              </a:rPr>
            </a:br>
            <a:r>
              <a:rPr lang="en-US" altLang="en-US" sz="4421" b="1">
                <a:solidFill>
                  <a:srgbClr val="000000"/>
                </a:solidFill>
                <a:latin typeface="Times New Roman" panose="02020603050405020304" pitchFamily="18" charset="0"/>
                <a:ea typeface="+mn-ea"/>
                <a:cs typeface="Times New Roman" panose="02020603050405020304" pitchFamily="18" charset="0"/>
              </a:rPr>
              <a:t>- Em yếu nên mới học võ để có thể tự bảo vệ mình và cũng là rèn luyện thân thể để có sức khỏe hơn mà.</a:t>
            </a:r>
            <a:br>
              <a:rPr lang="en-US" altLang="en-US" sz="4421" b="1">
                <a:solidFill>
                  <a:srgbClr val="000000"/>
                </a:solidFill>
                <a:latin typeface="Times New Roman" panose="02020603050405020304" pitchFamily="18" charset="0"/>
                <a:ea typeface="+mn-ea"/>
                <a:cs typeface="Times New Roman" panose="02020603050405020304" pitchFamily="18" charset="0"/>
              </a:rPr>
            </a:br>
            <a:endParaRPr lang="en-US" altLang="en-US" sz="4421" b="1">
              <a:solidFill>
                <a:srgbClr val="000000"/>
              </a:solidFill>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7D911391-0E25-4E8A-B5A2-CA478A613581}"/>
              </a:ext>
            </a:extLst>
          </p:cNvPr>
          <p:cNvSpPr>
            <a:spLocks noChangeArrowheads="1"/>
          </p:cNvSpPr>
          <p:nvPr/>
        </p:nvSpPr>
        <p:spPr bwMode="auto">
          <a:xfrm>
            <a:off x="2387812" y="-315859"/>
            <a:ext cx="12318524" cy="1017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63426" rtl="0"/>
            <a:br>
              <a:rPr lang="en-US" altLang="en-US" sz="3316" b="1">
                <a:solidFill>
                  <a:srgbClr val="000000"/>
                </a:solidFill>
                <a:ea typeface="+mn-ea"/>
                <a:cs typeface="+mn-cs"/>
              </a:rPr>
            </a:br>
            <a:r>
              <a:rPr lang="en-US" altLang="en-US" sz="4145" b="1">
                <a:solidFill>
                  <a:srgbClr val="FF0000"/>
                </a:solidFill>
                <a:latin typeface="Times New Roman" panose="02020603050405020304" pitchFamily="18" charset="0"/>
                <a:ea typeface="+mn-ea"/>
                <a:cs typeface="Times New Roman" panose="02020603050405020304" pitchFamily="18" charset="0"/>
              </a:rPr>
              <a:t>Anh trai:</a:t>
            </a:r>
            <a:br>
              <a:rPr lang="en-US" altLang="en-US" sz="4145" b="1">
                <a:solidFill>
                  <a:srgbClr val="000000"/>
                </a:solidFill>
                <a:latin typeface="Times New Roman" panose="02020603050405020304" pitchFamily="18" charset="0"/>
                <a:ea typeface="+mn-ea"/>
                <a:cs typeface="Times New Roman" panose="02020603050405020304" pitchFamily="18" charset="0"/>
              </a:rPr>
            </a:br>
            <a:r>
              <a:rPr lang="en-US" altLang="en-US" sz="4145" b="1">
                <a:solidFill>
                  <a:srgbClr val="000000"/>
                </a:solidFill>
                <a:latin typeface="Times New Roman" panose="02020603050405020304" pitchFamily="18" charset="0"/>
                <a:ea typeface="+mn-ea"/>
                <a:cs typeface="Times New Roman" panose="02020603050405020304" pitchFamily="18" charset="0"/>
              </a:rPr>
              <a:t>- Nhưng con gái mà đi học võ người ta sẽ cười chê cho là mình không ra dáng con gái nữa.</a:t>
            </a:r>
            <a:br>
              <a:rPr lang="en-US" altLang="en-US" sz="4145" b="1">
                <a:solidFill>
                  <a:srgbClr val="000000"/>
                </a:solidFill>
                <a:latin typeface="Times New Roman" panose="02020603050405020304" pitchFamily="18" charset="0"/>
                <a:ea typeface="+mn-ea"/>
                <a:cs typeface="Times New Roman" panose="02020603050405020304" pitchFamily="18" charset="0"/>
              </a:rPr>
            </a:br>
            <a:r>
              <a:rPr lang="en-US" altLang="en-US" sz="4145" b="1">
                <a:solidFill>
                  <a:srgbClr val="FF0000"/>
                </a:solidFill>
                <a:latin typeface="Times New Roman" panose="02020603050405020304" pitchFamily="18" charset="0"/>
                <a:ea typeface="+mn-ea"/>
                <a:cs typeface="Times New Roman" panose="02020603050405020304" pitchFamily="18" charset="0"/>
              </a:rPr>
              <a:t>Em gái:</a:t>
            </a:r>
            <a:br>
              <a:rPr lang="en-US" altLang="en-US" sz="4145" b="1">
                <a:solidFill>
                  <a:srgbClr val="000000"/>
                </a:solidFill>
                <a:latin typeface="Times New Roman" panose="02020603050405020304" pitchFamily="18" charset="0"/>
                <a:ea typeface="+mn-ea"/>
                <a:cs typeface="Times New Roman" panose="02020603050405020304" pitchFamily="18" charset="0"/>
              </a:rPr>
            </a:br>
            <a:r>
              <a:rPr lang="en-US" altLang="en-US" sz="4145" b="1">
                <a:solidFill>
                  <a:srgbClr val="000000"/>
                </a:solidFill>
                <a:latin typeface="Times New Roman" panose="02020603050405020304" pitchFamily="18" charset="0"/>
                <a:ea typeface="+mn-ea"/>
                <a:cs typeface="Times New Roman" panose="02020603050405020304" pitchFamily="18" charset="0"/>
              </a:rPr>
              <a:t>- Ai nói anh học võ là không ra dáng con gái? Anh đã thấy chị Thúy Hiền biểu diễn chưa nào? Đẹp mê hồn đấy chứ!</a:t>
            </a:r>
            <a:br>
              <a:rPr lang="en-US" altLang="en-US" sz="4145" b="1">
                <a:solidFill>
                  <a:srgbClr val="000000"/>
                </a:solidFill>
                <a:latin typeface="Times New Roman" panose="02020603050405020304" pitchFamily="18" charset="0"/>
                <a:ea typeface="+mn-ea"/>
                <a:cs typeface="Times New Roman" panose="02020603050405020304" pitchFamily="18" charset="0"/>
              </a:rPr>
            </a:br>
            <a:r>
              <a:rPr lang="en-US" altLang="en-US" sz="4145" b="1">
                <a:solidFill>
                  <a:srgbClr val="FF0000"/>
                </a:solidFill>
                <a:latin typeface="Times New Roman" panose="02020603050405020304" pitchFamily="18" charset="0"/>
                <a:ea typeface="+mn-ea"/>
                <a:cs typeface="Times New Roman" panose="02020603050405020304" pitchFamily="18" charset="0"/>
              </a:rPr>
              <a:t>Anh trai:</a:t>
            </a:r>
            <a:br>
              <a:rPr lang="en-US" altLang="en-US" sz="4145" b="1">
                <a:solidFill>
                  <a:srgbClr val="000000"/>
                </a:solidFill>
                <a:latin typeface="Times New Roman" panose="02020603050405020304" pitchFamily="18" charset="0"/>
                <a:ea typeface="+mn-ea"/>
                <a:cs typeface="Times New Roman" panose="02020603050405020304" pitchFamily="18" charset="0"/>
              </a:rPr>
            </a:br>
            <a:r>
              <a:rPr lang="en-US" altLang="en-US" sz="4145" b="1">
                <a:solidFill>
                  <a:srgbClr val="000000"/>
                </a:solidFill>
                <a:latin typeface="Times New Roman" panose="02020603050405020304" pitchFamily="18" charset="0"/>
                <a:ea typeface="+mn-ea"/>
                <a:cs typeface="Times New Roman" panose="02020603050405020304" pitchFamily="18" charset="0"/>
              </a:rPr>
              <a:t>- Thôi được rồi, nếu em thực sự thích môn võ ấy thì anh ủng hộ nhưng em phải hứa là không làm ảnh hưởng đến việc học và giúp mẹ đâu nhé!</a:t>
            </a:r>
            <a:br>
              <a:rPr lang="en-US" altLang="en-US" sz="4145" b="1">
                <a:solidFill>
                  <a:srgbClr val="000000"/>
                </a:solidFill>
                <a:latin typeface="Times New Roman" panose="02020603050405020304" pitchFamily="18" charset="0"/>
                <a:ea typeface="+mn-ea"/>
                <a:cs typeface="Times New Roman" panose="02020603050405020304" pitchFamily="18" charset="0"/>
              </a:rPr>
            </a:br>
            <a:r>
              <a:rPr lang="en-US" altLang="en-US" sz="4145" b="1">
                <a:solidFill>
                  <a:srgbClr val="FF0000"/>
                </a:solidFill>
                <a:latin typeface="Times New Roman" panose="02020603050405020304" pitchFamily="18" charset="0"/>
                <a:ea typeface="+mn-ea"/>
                <a:cs typeface="Times New Roman" panose="02020603050405020304" pitchFamily="18" charset="0"/>
              </a:rPr>
              <a:t>Em gái</a:t>
            </a:r>
            <a:r>
              <a:rPr lang="en-US" altLang="en-US" sz="4145" b="1">
                <a:solidFill>
                  <a:srgbClr val="000000"/>
                </a:solidFill>
                <a:latin typeface="Times New Roman" panose="02020603050405020304" pitchFamily="18" charset="0"/>
                <a:ea typeface="+mn-ea"/>
                <a:cs typeface="Times New Roman" panose="02020603050405020304" pitchFamily="18" charset="0"/>
              </a:rPr>
              <a:t> </a:t>
            </a:r>
            <a:r>
              <a:rPr lang="en-US" altLang="en-US" sz="4145" b="1">
                <a:solidFill>
                  <a:srgbClr val="0033CC"/>
                </a:solidFill>
                <a:latin typeface="Times New Roman" panose="02020603050405020304" pitchFamily="18" charset="0"/>
                <a:ea typeface="+mn-ea"/>
                <a:cs typeface="Times New Roman" panose="02020603050405020304" pitchFamily="18" charset="0"/>
              </a:rPr>
              <a:t>(reo lên):</a:t>
            </a:r>
            <a:br>
              <a:rPr lang="en-US" altLang="en-US" sz="4145" b="1">
                <a:solidFill>
                  <a:srgbClr val="000000"/>
                </a:solidFill>
                <a:latin typeface="Times New Roman" panose="02020603050405020304" pitchFamily="18" charset="0"/>
                <a:ea typeface="+mn-ea"/>
                <a:cs typeface="Times New Roman" panose="02020603050405020304" pitchFamily="18" charset="0"/>
              </a:rPr>
            </a:br>
            <a:r>
              <a:rPr lang="en-US" altLang="en-US" sz="4145" b="1">
                <a:solidFill>
                  <a:srgbClr val="000000"/>
                </a:solidFill>
                <a:latin typeface="Times New Roman" panose="02020603050405020304" pitchFamily="18" charset="0"/>
                <a:ea typeface="+mn-ea"/>
                <a:cs typeface="Times New Roman" panose="02020603050405020304" pitchFamily="18" charset="0"/>
              </a:rPr>
              <a:t>- Em cảm ơn anh hai, em xin hứa! </a:t>
            </a:r>
            <a:br>
              <a:rPr lang="en-US" altLang="en-US" sz="4145" b="1">
                <a:solidFill>
                  <a:srgbClr val="000000"/>
                </a:solidFill>
                <a:ea typeface="+mn-ea"/>
                <a:cs typeface="+mn-cs"/>
              </a:rPr>
            </a:br>
            <a:br>
              <a:rPr lang="en-US" altLang="en-US" sz="4145" b="1">
                <a:solidFill>
                  <a:srgbClr val="000000"/>
                </a:solidFill>
                <a:ea typeface="+mn-ea"/>
                <a:cs typeface="+mn-cs"/>
              </a:rPr>
            </a:br>
            <a:endParaRPr lang="en-US" altLang="en-US" sz="4145" b="1">
              <a:solidFill>
                <a:srgbClr val="000000"/>
              </a:solidFill>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ird">
            <a:extLst>
              <a:ext uri="{FF2B5EF4-FFF2-40B4-BE49-F238E27FC236}">
                <a16:creationId xmlns:a16="http://schemas.microsoft.com/office/drawing/2014/main" id="{AB7440BE-6050-480D-AEF5-99075CEB3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953" y="0"/>
            <a:ext cx="12634383" cy="947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5">
            <a:extLst>
              <a:ext uri="{FF2B5EF4-FFF2-40B4-BE49-F238E27FC236}">
                <a16:creationId xmlns:a16="http://schemas.microsoft.com/office/drawing/2014/main" id="{A371CCB5-17AD-4C4A-BC4D-3D1328CFE41C}"/>
              </a:ext>
            </a:extLst>
          </p:cNvPr>
          <p:cNvSpPr>
            <a:spLocks noChangeArrowheads="1" noChangeShapeType="1" noTextEdit="1"/>
          </p:cNvSpPr>
          <p:nvPr/>
        </p:nvSpPr>
        <p:spPr bwMode="auto">
          <a:xfrm>
            <a:off x="7336279" y="2105731"/>
            <a:ext cx="4737894" cy="242159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defTabSz="1263426" rtl="0" eaLnBrk="0" hangingPunct="0"/>
            <a:r>
              <a:rPr lang="vi-VN" sz="4974" b="1" kern="10">
                <a:ln w="9525">
                  <a:round/>
                  <a:headEnd/>
                  <a:tailEnd/>
                </a:ln>
                <a:gradFill rotWithShape="1">
                  <a:gsLst>
                    <a:gs pos="0">
                      <a:srgbClr val="FFE701"/>
                    </a:gs>
                    <a:gs pos="100000">
                      <a:srgbClr val="FE3E02"/>
                    </a:gs>
                  </a:gsLst>
                  <a:lin ang="5400000" scaled="1"/>
                </a:gradFill>
                <a:ea typeface="+mn-ea"/>
                <a:cs typeface="Arial" panose="020B0604020202020204" pitchFamily="34" charset="0"/>
              </a:rPr>
              <a:t>VẬN Dụng </a:t>
            </a:r>
          </a:p>
          <a:p>
            <a:pPr algn="ctr" defTabSz="1263426" rtl="0" eaLnBrk="0" hangingPunct="0"/>
            <a:r>
              <a:rPr lang="vi-VN" sz="4974" b="1" kern="10">
                <a:ln w="9525">
                  <a:round/>
                  <a:headEnd/>
                  <a:tailEnd/>
                </a:ln>
                <a:gradFill rotWithShape="1">
                  <a:gsLst>
                    <a:gs pos="0">
                      <a:srgbClr val="FFE701"/>
                    </a:gs>
                    <a:gs pos="100000">
                      <a:srgbClr val="FE3E02"/>
                    </a:gs>
                  </a:gsLst>
                  <a:lin ang="5400000" scaled="1"/>
                </a:gradFill>
                <a:ea typeface="+mn-ea"/>
                <a:cs typeface="Arial" panose="020B0604020202020204" pitchFamily="34" charset="0"/>
              </a:rPr>
              <a:t>Trải Nghiệm</a:t>
            </a:r>
            <a:endParaRPr lang="en-US" sz="4974" b="1" kern="10">
              <a:ln w="9525">
                <a:round/>
                <a:headEnd/>
                <a:tailEnd/>
              </a:ln>
              <a:gradFill rotWithShape="1">
                <a:gsLst>
                  <a:gs pos="0">
                    <a:srgbClr val="FFE701"/>
                  </a:gs>
                  <a:gs pos="100000">
                    <a:srgbClr val="FE3E02"/>
                  </a:gs>
                </a:gsLst>
                <a:lin ang="5400000" scaled="1"/>
              </a:gradFill>
              <a:ea typeface="+mn-ea"/>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a:extLst>
              <a:ext uri="{FF2B5EF4-FFF2-40B4-BE49-F238E27FC236}">
                <a16:creationId xmlns:a16="http://schemas.microsoft.com/office/drawing/2014/main" id="{3EDDF1AF-42BF-4028-BDAE-762CC501B928}"/>
              </a:ext>
            </a:extLst>
          </p:cNvPr>
          <p:cNvSpPr txBox="1">
            <a:spLocks noChangeArrowheads="1"/>
          </p:cNvSpPr>
          <p:nvPr/>
        </p:nvSpPr>
        <p:spPr bwMode="auto">
          <a:xfrm>
            <a:off x="3282747" y="1579299"/>
            <a:ext cx="10739226" cy="468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63426" rtl="0">
              <a:spcBef>
                <a:spcPct val="50000"/>
              </a:spcBef>
            </a:pPr>
            <a:r>
              <a:rPr lang="en-US" altLang="en-US" sz="4974" b="1">
                <a:solidFill>
                  <a:srgbClr val="0033CC"/>
                </a:solidFill>
                <a:latin typeface="Times New Roman" panose="02020603050405020304" pitchFamily="18" charset="0"/>
                <a:ea typeface="+mn-ea"/>
                <a:cs typeface="+mn-cs"/>
              </a:rPr>
              <a:t>Về nhà em trao đổi với anh, chị, em của mình về nguyện vọng học thêm một môn năng khiếu (họa, nhạc, võ thuật,...)</a:t>
            </a:r>
            <a:r>
              <a:rPr lang="en-US" altLang="en-US" sz="4974" b="1">
                <a:solidFill>
                  <a:srgbClr val="0033CC"/>
                </a:solidFill>
                <a:latin typeface=".VnTime" panose="020B7200000000000000" pitchFamily="34" charset="0"/>
                <a:ea typeface="+mn-ea"/>
                <a:cs typeface="+mn-cs"/>
              </a:rPr>
              <a:t>.  </a:t>
            </a:r>
            <a:r>
              <a:rPr lang="en-US" altLang="en-US" sz="4974" b="1">
                <a:solidFill>
                  <a:srgbClr val="0033CC"/>
                </a:solidFill>
                <a:latin typeface="Times New Roman" panose="02020603050405020304" pitchFamily="18" charset="0"/>
                <a:ea typeface="+mn-ea"/>
                <a:cs typeface="+mn-cs"/>
              </a:rPr>
              <a:t>Trước khi nói với bố mẹ, em muốn trao đổi với anh (chị) để anh chị hiểu và ủng hộ nguyện vọng của em.</a:t>
            </a:r>
            <a:endParaRPr lang="en-US" altLang="en-US" sz="4974" b="1">
              <a:solidFill>
                <a:srgbClr val="0033CC"/>
              </a:solidFill>
              <a:latin typeface=".VnTime" panose="020B7200000000000000" pitchFamily="34" charset="0"/>
              <a:ea typeface="+mn-ea"/>
              <a:cs typeface="+mn-cs"/>
            </a:endParaRPr>
          </a:p>
        </p:txBody>
      </p:sp>
      <p:grpSp>
        <p:nvGrpSpPr>
          <p:cNvPr id="15363" name="Group 8">
            <a:extLst>
              <a:ext uri="{FF2B5EF4-FFF2-40B4-BE49-F238E27FC236}">
                <a16:creationId xmlns:a16="http://schemas.microsoft.com/office/drawing/2014/main" id="{A80610D4-67C0-4859-8754-756D38307477}"/>
              </a:ext>
            </a:extLst>
          </p:cNvPr>
          <p:cNvGrpSpPr>
            <a:grpSpLocks/>
          </p:cNvGrpSpPr>
          <p:nvPr/>
        </p:nvGrpSpPr>
        <p:grpSpPr bwMode="auto">
          <a:xfrm>
            <a:off x="2071953" y="0"/>
            <a:ext cx="12634383" cy="9475788"/>
            <a:chOff x="672" y="0"/>
            <a:chExt cx="5760" cy="4320"/>
          </a:xfrm>
        </p:grpSpPr>
        <p:pic>
          <p:nvPicPr>
            <p:cNvPr id="15364" name="Picture 9" descr="BD21325_">
              <a:extLst>
                <a:ext uri="{FF2B5EF4-FFF2-40B4-BE49-F238E27FC236}">
                  <a16:creationId xmlns:a16="http://schemas.microsoft.com/office/drawing/2014/main" id="{BA504507-561D-4011-B94A-197F787D5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5" name="Picture 10" descr="BD21325_">
              <a:extLst>
                <a:ext uri="{FF2B5EF4-FFF2-40B4-BE49-F238E27FC236}">
                  <a16:creationId xmlns:a16="http://schemas.microsoft.com/office/drawing/2014/main" id="{5465F0C9-F81C-493D-97E6-B6037DBDC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6" name="Picture 11" descr="BD21325_">
              <a:extLst>
                <a:ext uri="{FF2B5EF4-FFF2-40B4-BE49-F238E27FC236}">
                  <a16:creationId xmlns:a16="http://schemas.microsoft.com/office/drawing/2014/main" id="{65C6F86A-6C6E-4D99-A1E3-3524BD966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7" name="Picture 12" descr="BD21325_">
              <a:extLst>
                <a:ext uri="{FF2B5EF4-FFF2-40B4-BE49-F238E27FC236}">
                  <a16:creationId xmlns:a16="http://schemas.microsoft.com/office/drawing/2014/main" id="{3B6EE61E-0305-4C49-BE3F-06D982F1E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31">
            <a:extLst>
              <a:ext uri="{FF2B5EF4-FFF2-40B4-BE49-F238E27FC236}">
                <a16:creationId xmlns:a16="http://schemas.microsoft.com/office/drawing/2014/main" id="{CF94CDD7-1402-478A-9FFC-999409E99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952" y="0"/>
            <a:ext cx="11581518" cy="694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3">
            <a:extLst>
              <a:ext uri="{FF2B5EF4-FFF2-40B4-BE49-F238E27FC236}">
                <a16:creationId xmlns:a16="http://schemas.microsoft.com/office/drawing/2014/main" id="{BD231B37-9F7F-4E17-8B5F-5ADE7D3CD231}"/>
              </a:ext>
            </a:extLst>
          </p:cNvPr>
          <p:cNvSpPr>
            <a:spLocks noChangeArrowheads="1" noChangeShapeType="1" noTextEdit="1"/>
          </p:cNvSpPr>
          <p:nvPr/>
        </p:nvSpPr>
        <p:spPr bwMode="auto">
          <a:xfrm>
            <a:off x="2493098" y="6211905"/>
            <a:ext cx="11686805" cy="2632163"/>
          </a:xfrm>
          <a:prstGeom prst="rect">
            <a:avLst/>
          </a:prstGeom>
        </p:spPr>
        <p:txBody>
          <a:bodyPr wrap="none" fromWordArt="1">
            <a:prstTxWarp prst="textWave1">
              <a:avLst>
                <a:gd name="adj1" fmla="val 13005"/>
                <a:gd name="adj2" fmla="val 0"/>
              </a:avLst>
            </a:prstTxWarp>
          </a:bodyPr>
          <a:lstStyle/>
          <a:p>
            <a:pPr algn="ctr" defTabSz="1263426" rtl="0" eaLnBrk="0" hangingPunct="0"/>
            <a:r>
              <a:rPr lang="en-US" sz="4974" b="1" kern="10">
                <a:ln w="9525">
                  <a:solidFill>
                    <a:srgbClr val="FFFF00"/>
                  </a:solidFill>
                  <a:round/>
                  <a:headEnd/>
                  <a:tailEnd/>
                </a:ln>
                <a:solidFill>
                  <a:srgbClr val="FF00FF"/>
                </a:solidFill>
                <a:latin typeface=".VnTime" panose="020B7200000000000000" pitchFamily="34" charset="0"/>
                <a:ea typeface="+mn-ea"/>
                <a:cs typeface="+mn-cs"/>
              </a:rPr>
              <a:t>Chóc c¸c em </a:t>
            </a:r>
          </a:p>
          <a:p>
            <a:pPr algn="ctr" defTabSz="1263426" rtl="0" eaLnBrk="0" hangingPunct="0"/>
            <a:r>
              <a:rPr lang="en-US" sz="4974" b="1" kern="10">
                <a:ln w="9525">
                  <a:solidFill>
                    <a:srgbClr val="FFFF00"/>
                  </a:solidFill>
                  <a:round/>
                  <a:headEnd/>
                  <a:tailEnd/>
                </a:ln>
                <a:solidFill>
                  <a:srgbClr val="FF00FF"/>
                </a:solidFill>
                <a:latin typeface=".VnTime" panose="020B7200000000000000" pitchFamily="34" charset="0"/>
                <a:ea typeface="+mn-ea"/>
                <a:cs typeface="+mn-cs"/>
              </a:rPr>
              <a:t>học tập vui vẻ !</a:t>
            </a:r>
          </a:p>
        </p:txBody>
      </p:sp>
      <p:pic>
        <p:nvPicPr>
          <p:cNvPr id="21514" name="con chim hay hot.mp3">
            <a:hlinkClick r:id="" action="ppaction://media"/>
            <a:extLst>
              <a:ext uri="{FF2B5EF4-FFF2-40B4-BE49-F238E27FC236}">
                <a16:creationId xmlns:a16="http://schemas.microsoft.com/office/drawing/2014/main" id="{654A43EA-5537-4FD1-BAF1-D78C3B8DE66D}"/>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2284745" y="5369613"/>
            <a:ext cx="947579" cy="94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repeatCount="indefinite" fill="hold" nodeType="clickEffect">
                                  <p:stCondLst>
                                    <p:cond delay="0"/>
                                  </p:stCondLst>
                                  <p:endCondLst>
                                    <p:cond evt="onNext" delay="0">
                                      <p:tgtEl>
                                        <p:sldTgt/>
                                      </p:tgtEl>
                                    </p:cond>
                                  </p:endCondLst>
                                  <p:childTnLst>
                                    <p:animClr clrSpc="hsl" dir="cw">
                                      <p:cBhvr override="childStyle">
                                        <p:cTn id="6" dur="500" fill="hold"/>
                                        <p:tgtEl>
                                          <p:spTgt spid="21507"/>
                                        </p:tgtEl>
                                        <p:attrNameLst>
                                          <p:attrName>style.color</p:attrName>
                                        </p:attrNameLst>
                                      </p:cBhvr>
                                      <p:by>
                                        <p:hsl h="-7200000" s="0" l="0"/>
                                      </p:by>
                                    </p:animClr>
                                    <p:animClr clrSpc="hsl" dir="cw">
                                      <p:cBhvr>
                                        <p:cTn id="7" dur="500" fill="hold"/>
                                        <p:tgtEl>
                                          <p:spTgt spid="21507"/>
                                        </p:tgtEl>
                                        <p:attrNameLst>
                                          <p:attrName>fillcolor</p:attrName>
                                        </p:attrNameLst>
                                      </p:cBhvr>
                                      <p:by>
                                        <p:hsl h="-7200000" s="0" l="0"/>
                                      </p:by>
                                    </p:animClr>
                                    <p:animClr clrSpc="hsl" dir="cw">
                                      <p:cBhvr>
                                        <p:cTn id="8" dur="500" fill="hold"/>
                                        <p:tgtEl>
                                          <p:spTgt spid="21507"/>
                                        </p:tgtEl>
                                        <p:attrNameLst>
                                          <p:attrName>stroke.color</p:attrName>
                                        </p:attrNameLst>
                                      </p:cBhvr>
                                      <p:by>
                                        <p:hsl h="-7200000" s="0" l="0"/>
                                      </p:by>
                                    </p:animClr>
                                    <p:set>
                                      <p:cBhvr>
                                        <p:cTn id="9" dur="500" fill="hold"/>
                                        <p:tgtEl>
                                          <p:spTgt spid="215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151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59220" fill="hold"/>
                                        <p:tgtEl>
                                          <p:spTgt spid="21514"/>
                                        </p:tgtEl>
                                      </p:cBhvr>
                                    </p:cmd>
                                  </p:childTnLst>
                                </p:cTn>
                              </p:par>
                            </p:childTnLst>
                          </p:cTn>
                        </p:par>
                      </p:childTnLst>
                    </p:cTn>
                  </p:par>
                </p:childTnLst>
              </p:cTn>
              <p:nextCondLst>
                <p:cond evt="onClick" delay="0">
                  <p:tgtEl>
                    <p:spTgt spid="21514"/>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215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B8B03C-9CA2-4069-A9CE-3860E6175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778287" cy="9475788"/>
          </a:xfrm>
          <a:prstGeom prst="rect">
            <a:avLst/>
          </a:prstGeom>
        </p:spPr>
      </p:pic>
      <p:sp>
        <p:nvSpPr>
          <p:cNvPr id="6" name="TextBox 5">
            <a:extLst>
              <a:ext uri="{FF2B5EF4-FFF2-40B4-BE49-F238E27FC236}">
                <a16:creationId xmlns:a16="http://schemas.microsoft.com/office/drawing/2014/main" id="{FEB437E7-2712-4F93-B4D1-34E66B5DE176}"/>
              </a:ext>
            </a:extLst>
          </p:cNvPr>
          <p:cNvSpPr txBox="1"/>
          <p:nvPr/>
        </p:nvSpPr>
        <p:spPr>
          <a:xfrm>
            <a:off x="1332360" y="872109"/>
            <a:ext cx="10801200" cy="769441"/>
          </a:xfrm>
          <a:prstGeom prst="rect">
            <a:avLst/>
          </a:prstGeom>
          <a:noFill/>
        </p:spPr>
        <p:txBody>
          <a:bodyPr wrap="square" rtlCol="0">
            <a:spAutoFit/>
          </a:bodyPr>
          <a:lstStyle/>
          <a:p>
            <a:r>
              <a:rPr lang="en-US" sz="4400" b="1" dirty="0" err="1">
                <a:solidFill>
                  <a:schemeClr val="bg1"/>
                </a:solidFill>
                <a:latin typeface="HP001 4 hàng" panose="020B0603050302020204" pitchFamily="34" charset="0"/>
              </a:rPr>
              <a:t>Thứ</a:t>
            </a:r>
            <a:r>
              <a:rPr lang="en-US" sz="4400" b="1" dirty="0">
                <a:solidFill>
                  <a:schemeClr val="bg1"/>
                </a:solidFill>
                <a:latin typeface="HP001 4 hàng" panose="020B0603050302020204" pitchFamily="34" charset="0"/>
              </a:rPr>
              <a:t> </a:t>
            </a:r>
            <a:r>
              <a:rPr lang="en-US" sz="4400" b="1" dirty="0" err="1">
                <a:solidFill>
                  <a:schemeClr val="bg1"/>
                </a:solidFill>
                <a:latin typeface="HP001 4 hàng" panose="020B0603050302020204" pitchFamily="34" charset="0"/>
              </a:rPr>
              <a:t>sáu</a:t>
            </a:r>
            <a:r>
              <a:rPr lang="en-US" sz="4400" b="1" dirty="0">
                <a:solidFill>
                  <a:schemeClr val="bg1"/>
                </a:solidFill>
                <a:latin typeface="HP001 4 hàng" panose="020B0603050302020204" pitchFamily="34" charset="0"/>
              </a:rPr>
              <a:t> </a:t>
            </a:r>
            <a:r>
              <a:rPr lang="en-US" sz="4400" b="1" dirty="0" err="1">
                <a:solidFill>
                  <a:schemeClr val="bg1"/>
                </a:solidFill>
                <a:latin typeface="HP001 4 hàng" panose="020B0603050302020204" pitchFamily="34" charset="0"/>
              </a:rPr>
              <a:t>ngày</a:t>
            </a:r>
            <a:r>
              <a:rPr lang="en-US" sz="4400" b="1" dirty="0">
                <a:solidFill>
                  <a:schemeClr val="bg1"/>
                </a:solidFill>
                <a:latin typeface="HP001 4 hàng" panose="020B0603050302020204" pitchFamily="34" charset="0"/>
              </a:rPr>
              <a:t> 5 </a:t>
            </a:r>
            <a:r>
              <a:rPr lang="en-US" sz="4400" b="1" dirty="0" err="1">
                <a:solidFill>
                  <a:schemeClr val="bg1"/>
                </a:solidFill>
                <a:latin typeface="HP001 4 hàng" panose="020B0603050302020204" pitchFamily="34" charset="0"/>
              </a:rPr>
              <a:t>tháng</a:t>
            </a:r>
            <a:r>
              <a:rPr lang="en-US" sz="4400" b="1" dirty="0">
                <a:solidFill>
                  <a:schemeClr val="bg1"/>
                </a:solidFill>
                <a:latin typeface="HP001 4 hàng" panose="020B0603050302020204" pitchFamily="34" charset="0"/>
              </a:rPr>
              <a:t> 11 </a:t>
            </a:r>
            <a:r>
              <a:rPr lang="en-US" sz="4400" b="1" dirty="0" err="1">
                <a:solidFill>
                  <a:schemeClr val="bg1"/>
                </a:solidFill>
                <a:latin typeface="HP001 4 hàng" panose="020B0603050302020204" pitchFamily="34" charset="0"/>
              </a:rPr>
              <a:t>năm</a:t>
            </a:r>
            <a:r>
              <a:rPr lang="en-US" sz="4400" b="1" dirty="0">
                <a:solidFill>
                  <a:schemeClr val="bg1"/>
                </a:solidFill>
                <a:latin typeface="HP001 4 hàng" panose="020B0603050302020204" pitchFamily="34" charset="0"/>
              </a:rPr>
              <a:t> 2021</a:t>
            </a:r>
          </a:p>
        </p:txBody>
      </p:sp>
      <p:sp>
        <p:nvSpPr>
          <p:cNvPr id="7" name="TextBox 6">
            <a:extLst>
              <a:ext uri="{FF2B5EF4-FFF2-40B4-BE49-F238E27FC236}">
                <a16:creationId xmlns:a16="http://schemas.microsoft.com/office/drawing/2014/main" id="{EF4BC772-2C20-46C7-8E70-238D0253BEC1}"/>
              </a:ext>
            </a:extLst>
          </p:cNvPr>
          <p:cNvSpPr txBox="1"/>
          <p:nvPr/>
        </p:nvSpPr>
        <p:spPr>
          <a:xfrm>
            <a:off x="3348584" y="1847031"/>
            <a:ext cx="5832648" cy="769441"/>
          </a:xfrm>
          <a:prstGeom prst="rect">
            <a:avLst/>
          </a:prstGeom>
          <a:noFill/>
        </p:spPr>
        <p:txBody>
          <a:bodyPr wrap="square" rtlCol="0">
            <a:spAutoFit/>
          </a:bodyPr>
          <a:lstStyle/>
          <a:p>
            <a:r>
              <a:rPr lang="en-US" sz="4400" b="1" dirty="0" err="1">
                <a:solidFill>
                  <a:schemeClr val="bg1"/>
                </a:solidFill>
                <a:latin typeface="HP001 4 hàng" panose="020B0603050302020204" pitchFamily="34" charset="0"/>
              </a:rPr>
              <a:t>Tập</a:t>
            </a:r>
            <a:r>
              <a:rPr lang="en-US" sz="4400" b="1" dirty="0">
                <a:solidFill>
                  <a:schemeClr val="bg1"/>
                </a:solidFill>
                <a:latin typeface="HP001 4 hàng" panose="020B0603050302020204" pitchFamily="34" charset="0"/>
              </a:rPr>
              <a:t> </a:t>
            </a:r>
            <a:r>
              <a:rPr lang="en-US" sz="4400" b="1" dirty="0" err="1">
                <a:solidFill>
                  <a:schemeClr val="bg1"/>
                </a:solidFill>
                <a:latin typeface="HP001 4 hàng" panose="020B0603050302020204" pitchFamily="34" charset="0"/>
              </a:rPr>
              <a:t>làm</a:t>
            </a:r>
            <a:r>
              <a:rPr lang="en-US" sz="4400" b="1" dirty="0">
                <a:solidFill>
                  <a:schemeClr val="bg1"/>
                </a:solidFill>
                <a:latin typeface="HP001 4 hàng" panose="020B0603050302020204" pitchFamily="34" charset="0"/>
              </a:rPr>
              <a:t> </a:t>
            </a:r>
            <a:r>
              <a:rPr lang="en-US" sz="4400" b="1" dirty="0" err="1">
                <a:solidFill>
                  <a:schemeClr val="bg1"/>
                </a:solidFill>
                <a:latin typeface="HP001 4 hàng" panose="020B0603050302020204" pitchFamily="34" charset="0"/>
              </a:rPr>
              <a:t>văn</a:t>
            </a:r>
            <a:endParaRPr lang="en-US" sz="4400" b="1" dirty="0">
              <a:solidFill>
                <a:schemeClr val="bg1"/>
              </a:solidFill>
              <a:latin typeface="HP001 4 hàng" panose="020B0603050302020204" pitchFamily="34" charset="0"/>
            </a:endParaRPr>
          </a:p>
        </p:txBody>
      </p:sp>
      <p:sp>
        <p:nvSpPr>
          <p:cNvPr id="8" name="TextBox 7">
            <a:extLst>
              <a:ext uri="{FF2B5EF4-FFF2-40B4-BE49-F238E27FC236}">
                <a16:creationId xmlns:a16="http://schemas.microsoft.com/office/drawing/2014/main" id="{DE4B2FA8-3ADE-4DDE-9239-7A37DB69D6DD}"/>
              </a:ext>
            </a:extLst>
          </p:cNvPr>
          <p:cNvSpPr txBox="1"/>
          <p:nvPr/>
        </p:nvSpPr>
        <p:spPr>
          <a:xfrm>
            <a:off x="2340472" y="2821953"/>
            <a:ext cx="11449272" cy="769441"/>
          </a:xfrm>
          <a:prstGeom prst="rect">
            <a:avLst/>
          </a:prstGeom>
          <a:noFill/>
        </p:spPr>
        <p:txBody>
          <a:bodyPr wrap="square" rtlCol="0">
            <a:spAutoFit/>
          </a:bodyPr>
          <a:lstStyle/>
          <a:p>
            <a:r>
              <a:rPr lang="en-US" sz="4400" b="1" dirty="0" err="1">
                <a:solidFill>
                  <a:schemeClr val="bg1"/>
                </a:solidFill>
                <a:latin typeface="HP001 4 hàng" panose="020B0603050302020204" pitchFamily="34" charset="0"/>
              </a:rPr>
              <a:t>Luyện</a:t>
            </a:r>
            <a:r>
              <a:rPr lang="en-US" sz="4400" b="1" dirty="0">
                <a:solidFill>
                  <a:schemeClr val="bg1"/>
                </a:solidFill>
                <a:latin typeface="HP001 4 hàng" panose="020B0603050302020204" pitchFamily="34" charset="0"/>
              </a:rPr>
              <a:t> </a:t>
            </a:r>
            <a:r>
              <a:rPr lang="en-US" sz="4400" b="1" dirty="0" err="1">
                <a:solidFill>
                  <a:schemeClr val="bg1"/>
                </a:solidFill>
                <a:latin typeface="HP001 4 hàng" panose="020B0603050302020204" pitchFamily="34" charset="0"/>
              </a:rPr>
              <a:t>tập</a:t>
            </a:r>
            <a:r>
              <a:rPr lang="en-US" sz="4400" b="1" dirty="0">
                <a:solidFill>
                  <a:schemeClr val="bg1"/>
                </a:solidFill>
                <a:latin typeface="HP001 4 hàng" panose="020B0603050302020204" pitchFamily="34" charset="0"/>
              </a:rPr>
              <a:t> </a:t>
            </a:r>
            <a:r>
              <a:rPr lang="en-US" sz="4400" b="1" dirty="0" err="1">
                <a:solidFill>
                  <a:schemeClr val="bg1"/>
                </a:solidFill>
                <a:latin typeface="HP001 4 hàng" panose="020B0603050302020204" pitchFamily="34" charset="0"/>
              </a:rPr>
              <a:t>trao</a:t>
            </a:r>
            <a:r>
              <a:rPr lang="en-US" sz="4400" b="1" dirty="0">
                <a:solidFill>
                  <a:schemeClr val="bg1"/>
                </a:solidFill>
                <a:latin typeface="HP001 4 hàng" panose="020B0603050302020204" pitchFamily="34" charset="0"/>
              </a:rPr>
              <a:t> </a:t>
            </a:r>
            <a:r>
              <a:rPr lang="en-US" sz="4400" b="1" dirty="0" err="1">
                <a:solidFill>
                  <a:schemeClr val="bg1"/>
                </a:solidFill>
                <a:latin typeface="HP001 4 hàng" panose="020B0603050302020204" pitchFamily="34" charset="0"/>
              </a:rPr>
              <a:t>đổi</a:t>
            </a:r>
            <a:r>
              <a:rPr lang="en-US" sz="4400" b="1" dirty="0">
                <a:solidFill>
                  <a:schemeClr val="bg1"/>
                </a:solidFill>
                <a:latin typeface="HP001 4 hàng" panose="020B0603050302020204" pitchFamily="34" charset="0"/>
              </a:rPr>
              <a:t> ý </a:t>
            </a:r>
            <a:r>
              <a:rPr lang="en-US" sz="4400" b="1" dirty="0" err="1">
                <a:solidFill>
                  <a:schemeClr val="bg1"/>
                </a:solidFill>
                <a:latin typeface="HP001 4 hàng" panose="020B0603050302020204" pitchFamily="34" charset="0"/>
              </a:rPr>
              <a:t>kiến</a:t>
            </a:r>
            <a:r>
              <a:rPr lang="en-US" sz="4400" b="1" dirty="0">
                <a:solidFill>
                  <a:schemeClr val="bg1"/>
                </a:solidFill>
                <a:latin typeface="HP001 4 hàng" panose="020B0603050302020204" pitchFamily="34" charset="0"/>
              </a:rPr>
              <a:t> </a:t>
            </a:r>
            <a:r>
              <a:rPr lang="en-US" sz="4400" b="1" dirty="0" err="1">
                <a:solidFill>
                  <a:schemeClr val="bg1"/>
                </a:solidFill>
                <a:latin typeface="HP001 4 hàng" panose="020B0603050302020204" pitchFamily="34" charset="0"/>
              </a:rPr>
              <a:t>với</a:t>
            </a:r>
            <a:r>
              <a:rPr lang="en-US" sz="4400" b="1" dirty="0">
                <a:solidFill>
                  <a:schemeClr val="bg1"/>
                </a:solidFill>
                <a:latin typeface="HP001 4 hàng" panose="020B0603050302020204" pitchFamily="34" charset="0"/>
              </a:rPr>
              <a:t> </a:t>
            </a:r>
            <a:r>
              <a:rPr lang="en-US" sz="4400" b="1" dirty="0" err="1">
                <a:solidFill>
                  <a:schemeClr val="bg1"/>
                </a:solidFill>
                <a:latin typeface="HP001 4 hàng" panose="020B0603050302020204" pitchFamily="34" charset="0"/>
              </a:rPr>
              <a:t>người</a:t>
            </a:r>
            <a:r>
              <a:rPr lang="en-US" sz="4400" b="1" dirty="0">
                <a:solidFill>
                  <a:schemeClr val="bg1"/>
                </a:solidFill>
                <a:latin typeface="HP001 4 hàng" panose="020B0603050302020204" pitchFamily="34" charset="0"/>
              </a:rPr>
              <a:t> </a:t>
            </a:r>
            <a:r>
              <a:rPr lang="en-US" sz="4400" b="1" dirty="0" err="1">
                <a:solidFill>
                  <a:schemeClr val="bg1"/>
                </a:solidFill>
                <a:latin typeface="HP001 4 hàng" panose="020B0603050302020204" pitchFamily="34" charset="0"/>
              </a:rPr>
              <a:t>thân</a:t>
            </a:r>
            <a:endParaRPr lang="en-US" sz="4400" b="1" dirty="0">
              <a:solidFill>
                <a:schemeClr val="bg1"/>
              </a:solidFill>
              <a:latin typeface="HP001 4 hàng" panose="020B0603050302020204" pitchFamily="34" charset="0"/>
            </a:endParaRPr>
          </a:p>
        </p:txBody>
      </p:sp>
    </p:spTree>
    <p:extLst>
      <p:ext uri="{BB962C8B-B14F-4D97-AF65-F5344CB8AC3E}">
        <p14:creationId xmlns:p14="http://schemas.microsoft.com/office/powerpoint/2010/main" val="3694764475"/>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0" y="663575"/>
            <a:ext cx="16776700" cy="8826500"/>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1155066" y="4665904"/>
            <a:ext cx="7123113" cy="5334000"/>
          </a:xfrm>
          <a:prstGeom prst="rect">
            <a:avLst/>
          </a:prstGeom>
          <a:noFill/>
          <a:ln w="9525">
            <a:noFill/>
          </a:ln>
        </p:spPr>
      </p:pic>
      <p:pic>
        <p:nvPicPr>
          <p:cNvPr id="71687" name="图片 71686" descr="11"/>
          <p:cNvPicPr>
            <a:picLocks noChangeAspect="1"/>
          </p:cNvPicPr>
          <p:nvPr/>
        </p:nvPicPr>
        <p:blipFill>
          <a:blip r:embed="rId5"/>
          <a:stretch>
            <a:fillRect/>
          </a:stretch>
        </p:blipFill>
        <p:spPr>
          <a:xfrm>
            <a:off x="4786312" y="1855787"/>
            <a:ext cx="11235679" cy="7958138"/>
          </a:xfrm>
          <a:prstGeom prst="rect">
            <a:avLst/>
          </a:prstGeom>
          <a:noFill/>
          <a:ln w="9525">
            <a:noFill/>
          </a:ln>
        </p:spPr>
      </p:pic>
      <p:pic>
        <p:nvPicPr>
          <p:cNvPr id="71696" name="图片 71695" descr="2"/>
          <p:cNvPicPr>
            <a:picLocks noChangeAspect="1"/>
          </p:cNvPicPr>
          <p:nvPr/>
        </p:nvPicPr>
        <p:blipFill>
          <a:blip r:embed="rId6"/>
          <a:stretch>
            <a:fillRect/>
          </a:stretch>
        </p:blipFill>
        <p:spPr>
          <a:xfrm>
            <a:off x="1044575" y="993775"/>
            <a:ext cx="3095625" cy="1785938"/>
          </a:xfrm>
          <a:prstGeom prst="rect">
            <a:avLst/>
          </a:prstGeom>
          <a:noFill/>
          <a:ln w="9525">
            <a:noFill/>
          </a:ln>
        </p:spPr>
      </p:pic>
      <p:sp>
        <p:nvSpPr>
          <p:cNvPr id="13" name="Text Box 5">
            <a:extLst>
              <a:ext uri="{FF2B5EF4-FFF2-40B4-BE49-F238E27FC236}">
                <a16:creationId xmlns:a16="http://schemas.microsoft.com/office/drawing/2014/main" id="{6FAB11E3-327C-4539-9BE9-25C3CE114E35}"/>
              </a:ext>
            </a:extLst>
          </p:cNvPr>
          <p:cNvSpPr txBox="1">
            <a:spLocks noChangeArrowheads="1"/>
          </p:cNvSpPr>
          <p:nvPr/>
        </p:nvSpPr>
        <p:spPr bwMode="auto">
          <a:xfrm>
            <a:off x="5184775" y="2433638"/>
            <a:ext cx="10739226" cy="583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974" b="1" dirty="0" err="1">
                <a:solidFill>
                  <a:srgbClr val="FF0000"/>
                </a:solidFill>
                <a:latin typeface="Times New Roman" panose="02020603050405020304" pitchFamily="18" charset="0"/>
              </a:rPr>
              <a:t>Đề</a:t>
            </a:r>
            <a:r>
              <a:rPr lang="en-US" altLang="en-US" sz="4974" b="1" dirty="0">
                <a:solidFill>
                  <a:srgbClr val="FF0000"/>
                </a:solidFill>
                <a:latin typeface="Times New Roman" panose="02020603050405020304" pitchFamily="18" charset="0"/>
              </a:rPr>
              <a:t> </a:t>
            </a:r>
            <a:r>
              <a:rPr lang="en-US" altLang="en-US" sz="4974" b="1" dirty="0" err="1">
                <a:solidFill>
                  <a:srgbClr val="FF0000"/>
                </a:solidFill>
                <a:latin typeface="Times New Roman" panose="02020603050405020304" pitchFamily="18" charset="0"/>
              </a:rPr>
              <a:t>bài</a:t>
            </a:r>
            <a:r>
              <a:rPr lang="en-US" altLang="en-US" sz="4974" b="1" dirty="0">
                <a:solidFill>
                  <a:srgbClr val="FF0000"/>
                </a:solidFill>
                <a:latin typeface=".VnTime" panose="020B7200000000000000" pitchFamily="34" charset="0"/>
              </a:rPr>
              <a:t> </a:t>
            </a:r>
            <a:r>
              <a:rPr lang="en-US" altLang="en-US" sz="4974" b="1" dirty="0">
                <a:solidFill>
                  <a:srgbClr val="0033CC"/>
                </a:solidFill>
                <a:latin typeface=".VnTime" panose="020B7200000000000000" pitchFamily="34" charset="0"/>
              </a:rPr>
              <a:t>:</a:t>
            </a:r>
            <a:r>
              <a:rPr lang="en-US" altLang="en-US" sz="3316" b="1" dirty="0">
                <a:solidFill>
                  <a:srgbClr val="0033CC"/>
                </a:solidFill>
                <a:latin typeface=".VnTime" panose="020B7200000000000000" pitchFamily="34" charset="0"/>
              </a:rPr>
              <a:t> </a:t>
            </a:r>
            <a:r>
              <a:rPr lang="en-US" altLang="en-US" sz="4974" b="1" dirty="0" err="1">
                <a:solidFill>
                  <a:srgbClr val="0033CC"/>
                </a:solidFill>
                <a:latin typeface="Times New Roman" panose="02020603050405020304" pitchFamily="18" charset="0"/>
              </a:rPr>
              <a:t>Em</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có</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nguyện</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vọng</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học</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thêm</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một</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môn</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năng</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khiếu</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họa</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nhạc</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võ</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thuật</a:t>
            </a:r>
            <a:r>
              <a:rPr lang="en-US" altLang="en-US" sz="4974" b="1" dirty="0">
                <a:solidFill>
                  <a:srgbClr val="0033CC"/>
                </a:solidFill>
                <a:latin typeface="Times New Roman" panose="02020603050405020304" pitchFamily="18" charset="0"/>
              </a:rPr>
              <a:t>,...)</a:t>
            </a:r>
            <a:r>
              <a:rPr lang="en-US" altLang="en-US" sz="4974" b="1" dirty="0">
                <a:solidFill>
                  <a:srgbClr val="0033CC"/>
                </a:solidFill>
                <a:latin typeface=".VnTime" panose="020B7200000000000000" pitchFamily="34" charset="0"/>
              </a:rPr>
              <a:t>. </a:t>
            </a:r>
            <a:r>
              <a:rPr lang="en-US" altLang="en-US" sz="4974" b="1" dirty="0" err="1">
                <a:solidFill>
                  <a:srgbClr val="0033CC"/>
                </a:solidFill>
                <a:latin typeface="Times New Roman" panose="02020603050405020304" pitchFamily="18" charset="0"/>
              </a:rPr>
              <a:t>Trước</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khi</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nói</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với</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bố</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mẹ</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em</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muốn</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trao</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đổi</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với</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anh</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chị</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để</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anh</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chị</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hiểu</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và</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ủng</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hộ</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nguyện</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vọng</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của</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em</a:t>
            </a:r>
            <a:r>
              <a:rPr lang="en-US" altLang="en-US" sz="4974" b="1" dirty="0">
                <a:solidFill>
                  <a:srgbClr val="0033CC"/>
                </a:solidFill>
                <a:latin typeface="Times New Roman" panose="02020603050405020304" pitchFamily="18" charset="0"/>
              </a:rPr>
              <a:t>.</a:t>
            </a:r>
            <a:endParaRPr lang="en-US" altLang="en-US" sz="4974" b="1" dirty="0">
              <a:solidFill>
                <a:srgbClr val="0033CC"/>
              </a:solidFill>
              <a:latin typeface=".VnTime" panose="020B7200000000000000" pitchFamily="34" charset="0"/>
            </a:endParaRPr>
          </a:p>
          <a:p>
            <a:pPr eaLnBrk="1" hangingPunct="1">
              <a:spcBef>
                <a:spcPct val="50000"/>
              </a:spcBef>
            </a:pPr>
            <a:r>
              <a:rPr lang="en-US" altLang="en-US" sz="4974" b="1" dirty="0" err="1">
                <a:solidFill>
                  <a:srgbClr val="0033CC"/>
                </a:solidFill>
                <a:latin typeface="Times New Roman" panose="02020603050405020304" pitchFamily="18" charset="0"/>
              </a:rPr>
              <a:t>Hãy</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cùng</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bạn</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đóng</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vai</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em</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và</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anh</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chị</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để</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thực</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hiện</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cuộc</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trao</a:t>
            </a:r>
            <a:r>
              <a:rPr lang="en-US" altLang="en-US" sz="4974" b="1" dirty="0">
                <a:solidFill>
                  <a:srgbClr val="0033CC"/>
                </a:solidFill>
                <a:latin typeface="Times New Roman" panose="02020603050405020304" pitchFamily="18" charset="0"/>
              </a:rPr>
              <a:t> </a:t>
            </a:r>
            <a:r>
              <a:rPr lang="en-US" altLang="en-US" sz="4974" b="1" dirty="0" err="1">
                <a:solidFill>
                  <a:srgbClr val="0033CC"/>
                </a:solidFill>
                <a:latin typeface="Times New Roman" panose="02020603050405020304" pitchFamily="18" charset="0"/>
              </a:rPr>
              <a:t>đổi</a:t>
            </a:r>
            <a:r>
              <a:rPr lang="en-US" altLang="en-US" sz="4974" b="1" dirty="0">
                <a:solidFill>
                  <a:srgbClr val="0033CC"/>
                </a:solidFill>
                <a:latin typeface="Times New Roman" panose="02020603050405020304" pitchFamily="18" charset="0"/>
              </a:rPr>
              <a:t>.</a:t>
            </a:r>
            <a:endParaRPr lang="en-US" altLang="en-US" sz="4974" b="1" dirty="0">
              <a:solidFill>
                <a:srgbClr val="0033CC"/>
              </a:solidFill>
              <a:latin typeface=".VnTime" panose="020B72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71687"/>
                                        </p:tgtEl>
                                        <p:attrNameLst>
                                          <p:attrName>style.visibility</p:attrName>
                                        </p:attrNameLst>
                                      </p:cBhvr>
                                      <p:to>
                                        <p:strVal val="visible"/>
                                      </p:to>
                                    </p:set>
                                    <p:anim calcmode="lin" valueType="num">
                                      <p:cBhvr>
                                        <p:cTn id="19" dur="1000" fill="hold"/>
                                        <p:tgtEl>
                                          <p:spTgt spid="71687"/>
                                        </p:tgtEl>
                                        <p:attrNameLst>
                                          <p:attrName>ppt_x</p:attrName>
                                        </p:attrNameLst>
                                      </p:cBhvr>
                                      <p:tavLst>
                                        <p:tav tm="0">
                                          <p:val>
                                            <p:strVal val="#ppt_x-.2"/>
                                          </p:val>
                                        </p:tav>
                                        <p:tav tm="100000">
                                          <p:val>
                                            <p:strVal val="#ppt_x"/>
                                          </p:val>
                                        </p:tav>
                                      </p:tavLst>
                                    </p:anim>
                                    <p:anim calcmode="lin" valueType="num">
                                      <p:cBhvr>
                                        <p:cTn id="20" dur="1000" fill="hold"/>
                                        <p:tgtEl>
                                          <p:spTgt spid="7168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685800" y="-1165225"/>
            <a:ext cx="8366125" cy="10641013"/>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6937375" y="-590550"/>
            <a:ext cx="9264650" cy="10440988"/>
          </a:xfrm>
          <a:prstGeom prst="rect">
            <a:avLst/>
          </a:prstGeom>
          <a:noFill/>
          <a:ln w="9525">
            <a:noFill/>
          </a:ln>
        </p:spPr>
      </p:pic>
      <p:sp>
        <p:nvSpPr>
          <p:cNvPr id="2" name="文本框 1"/>
          <p:cNvSpPr txBox="1"/>
          <p:nvPr/>
        </p:nvSpPr>
        <p:spPr>
          <a:xfrm>
            <a:off x="8736819" y="2458482"/>
            <a:ext cx="6408712" cy="7017306"/>
          </a:xfrm>
          <a:prstGeom prst="rect">
            <a:avLst/>
          </a:prstGeom>
          <a:noFill/>
        </p:spPr>
        <p:txBody>
          <a:bodyPr wrap="square" rtlCol="0">
            <a:spAutoFit/>
          </a:bodyPr>
          <a:lstStyle/>
          <a:p>
            <a:r>
              <a:rPr lang="zh-CN" altLang="en-US" dirty="0"/>
              <a:t>点击输入文本内容点击输入文本内容点击输入文本内容点击输入文本内容</a:t>
            </a:r>
          </a:p>
          <a:p>
            <a:r>
              <a:rPr lang="zh-CN" altLang="en-US" dirty="0"/>
              <a:t>点击输入文本内容点击输入文本内容</a:t>
            </a:r>
          </a:p>
          <a:p>
            <a:r>
              <a:rPr lang="zh-CN" altLang="en-US" dirty="0"/>
              <a:t>点击输入文本内容点击输入文本内容</a:t>
            </a:r>
          </a:p>
          <a:p>
            <a:r>
              <a:rPr lang="zh-CN" altLang="en-US" dirty="0"/>
              <a:t>点击输入文本内容点击输入文本内容</a:t>
            </a:r>
          </a:p>
          <a:p>
            <a:r>
              <a:rPr lang="zh-CN" altLang="en-US" dirty="0"/>
              <a:t>点击输入文本内容点击输入文本内容</a:t>
            </a:r>
          </a:p>
          <a:p>
            <a:r>
              <a:rPr lang="zh-CN" altLang="en-US" dirty="0"/>
              <a:t>点击输入文本内容点击输入文本内容</a:t>
            </a:r>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pic>
        <p:nvPicPr>
          <p:cNvPr id="6" name="Picture 2" descr="C:\Users\admin\Downloads\Các loại lớp 4B\BÀI GIẢNG POI\Tuần 9\Tiếng Việt\download.jpg">
            <a:extLst>
              <a:ext uri="{FF2B5EF4-FFF2-40B4-BE49-F238E27FC236}">
                <a16:creationId xmlns:a16="http://schemas.microsoft.com/office/drawing/2014/main" id="{E849B91F-27C3-4BD5-98C8-AF04C63854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328" y="5169942"/>
            <a:ext cx="56388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dmin\Downloads\Các loại lớp 4B\BÀI GIẢNG POI\Tuần 9\Tiếng Việt\16.jpg">
            <a:extLst>
              <a:ext uri="{FF2B5EF4-FFF2-40B4-BE49-F238E27FC236}">
                <a16:creationId xmlns:a16="http://schemas.microsoft.com/office/drawing/2014/main" id="{3B5FB6DF-F8BF-48E0-86E4-365BFF18C3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9144" y="1359942"/>
            <a:ext cx="6756387" cy="681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324975" y="3379788"/>
            <a:ext cx="6399213" cy="6096000"/>
          </a:xfrm>
          <a:prstGeom prst="rect">
            <a:avLst/>
          </a:prstGeom>
          <a:noFill/>
          <a:ln w="9525">
            <a:noFill/>
          </a:ln>
        </p:spPr>
      </p:pic>
      <p:pic>
        <p:nvPicPr>
          <p:cNvPr id="6" name="Picture 2" descr="C:\Users\admin\Downloads\Các loại lớp 4B\BÀI GIẢNG POI\Tuần 9\Tiếng Việt\Lopcovua4a.jpg">
            <a:extLst>
              <a:ext uri="{FF2B5EF4-FFF2-40B4-BE49-F238E27FC236}">
                <a16:creationId xmlns:a16="http://schemas.microsoft.com/office/drawing/2014/main" id="{F2663457-6C9F-47D8-B413-12212D2F6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88" y="1065486"/>
            <a:ext cx="7705129" cy="675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93"/>
                                        </p:tgtEl>
                                        <p:attrNameLst>
                                          <p:attrName>style.visibility</p:attrName>
                                        </p:attrNameLst>
                                      </p:cBhvr>
                                      <p:to>
                                        <p:strVal val="visible"/>
                                      </p:to>
                                    </p:set>
                                    <p:anim calcmode="lin" valueType="num">
                                      <p:cBhvr>
                                        <p:cTn id="12" dur="500" fill="hold"/>
                                        <p:tgtEl>
                                          <p:spTgt spid="3093"/>
                                        </p:tgtEl>
                                        <p:attrNameLst>
                                          <p:attrName>ppt_w</p:attrName>
                                        </p:attrNameLst>
                                      </p:cBhvr>
                                      <p:tavLst>
                                        <p:tav tm="0">
                                          <p:val>
                                            <p:fltVal val="0"/>
                                          </p:val>
                                        </p:tav>
                                        <p:tav tm="100000">
                                          <p:val>
                                            <p:strVal val="#ppt_w"/>
                                          </p:val>
                                        </p:tav>
                                      </p:tavLst>
                                    </p:anim>
                                    <p:anim calcmode="lin" valueType="num">
                                      <p:cBhvr>
                                        <p:cTn id="13" dur="500" fill="hold"/>
                                        <p:tgtEl>
                                          <p:spTgt spid="3093"/>
                                        </p:tgtEl>
                                        <p:attrNameLst>
                                          <p:attrName>ppt_h</p:attrName>
                                        </p:attrNameLst>
                                      </p:cBhvr>
                                      <p:tavLst>
                                        <p:tav tm="0">
                                          <p:val>
                                            <p:fltVal val="0"/>
                                          </p:val>
                                        </p:tav>
                                        <p:tav tm="100000">
                                          <p:val>
                                            <p:strVal val="#ppt_h"/>
                                          </p:val>
                                        </p:tav>
                                      </p:tavLst>
                                    </p:anim>
                                    <p:animEffect transition="in" filter="fade">
                                      <p:cBhvr>
                                        <p:cTn id="14"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1" name="图片 72710"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72708" name="图片 72707" descr="PPT素材-08"/>
          <p:cNvPicPr>
            <a:picLocks noChangeAspect="1"/>
          </p:cNvPicPr>
          <p:nvPr/>
        </p:nvPicPr>
        <p:blipFill>
          <a:blip r:embed="rId4"/>
          <a:stretch>
            <a:fillRect/>
          </a:stretch>
        </p:blipFill>
        <p:spPr>
          <a:xfrm>
            <a:off x="-468312" y="-379412"/>
            <a:ext cx="7923212" cy="5334000"/>
          </a:xfrm>
          <a:prstGeom prst="rect">
            <a:avLst/>
          </a:prstGeom>
          <a:noFill/>
          <a:ln w="9525">
            <a:noFill/>
          </a:ln>
        </p:spPr>
      </p:pic>
      <p:pic>
        <p:nvPicPr>
          <p:cNvPr id="72710" name="图片 72709" descr="PPT素材-10"/>
          <p:cNvPicPr>
            <a:picLocks noChangeAspect="1"/>
          </p:cNvPicPr>
          <p:nvPr/>
        </p:nvPicPr>
        <p:blipFill>
          <a:blip r:embed="rId5"/>
          <a:stretch>
            <a:fillRect/>
          </a:stretch>
        </p:blipFill>
        <p:spPr>
          <a:xfrm>
            <a:off x="-947232" y="-379412"/>
            <a:ext cx="17749838" cy="10714038"/>
          </a:xfrm>
          <a:prstGeom prst="rect">
            <a:avLst/>
          </a:prstGeom>
          <a:noFill/>
          <a:ln w="9525">
            <a:noFill/>
          </a:ln>
        </p:spPr>
      </p:pic>
      <p:pic>
        <p:nvPicPr>
          <p:cNvPr id="72709" name="图片 72708" descr="PPT素材-09"/>
          <p:cNvPicPr>
            <a:picLocks noChangeAspect="1"/>
          </p:cNvPicPr>
          <p:nvPr/>
        </p:nvPicPr>
        <p:blipFill>
          <a:blip r:embed="rId6"/>
          <a:stretch>
            <a:fillRect/>
          </a:stretch>
        </p:blipFill>
        <p:spPr>
          <a:xfrm>
            <a:off x="11269663" y="180975"/>
            <a:ext cx="4978400" cy="9294813"/>
          </a:xfrm>
          <a:prstGeom prst="rect">
            <a:avLst/>
          </a:prstGeom>
          <a:noFill/>
          <a:ln w="9525">
            <a:noFill/>
          </a:ln>
        </p:spPr>
      </p:pic>
      <p:pic>
        <p:nvPicPr>
          <p:cNvPr id="8" name="Picture 3" descr="C:\Users\admin\Downloads\Các loại lớp 4B\BÀI GIẢNG POI\Tuần 9\Tiếng Việt\images1538811_t5.2.jpg">
            <a:extLst>
              <a:ext uri="{FF2B5EF4-FFF2-40B4-BE49-F238E27FC236}">
                <a16:creationId xmlns:a16="http://schemas.microsoft.com/office/drawing/2014/main" id="{9973A223-C81A-480E-AF91-E5E2A79F0C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1648">
            <a:off x="7495685" y="568744"/>
            <a:ext cx="8006967" cy="550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admin\Downloads\Các loại lớp 4B\BÀI GIẢNG POI\Tuần 9\Tiếng Việt\cau-lac-bo-nhay-hien-dai-hinh-anh2.jpg">
            <a:extLst>
              <a:ext uri="{FF2B5EF4-FFF2-40B4-BE49-F238E27FC236}">
                <a16:creationId xmlns:a16="http://schemas.microsoft.com/office/drawing/2014/main" id="{4B52E8E3-7632-47E1-95C2-A15664BB6E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220979">
            <a:off x="625534" y="4356528"/>
            <a:ext cx="6324600" cy="427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fade">
                                      <p:cBhvr>
                                        <p:cTn id="7" dur="1000"/>
                                        <p:tgtEl>
                                          <p:spTgt spid="72711"/>
                                        </p:tgtEl>
                                      </p:cBhvr>
                                    </p:animEffect>
                                    <p:anim calcmode="lin" valueType="num">
                                      <p:cBhvr>
                                        <p:cTn id="8" dur="1000" fill="hold"/>
                                        <p:tgtEl>
                                          <p:spTgt spid="72711"/>
                                        </p:tgtEl>
                                        <p:attrNameLst>
                                          <p:attrName>ppt_x</p:attrName>
                                        </p:attrNameLst>
                                      </p:cBhvr>
                                      <p:tavLst>
                                        <p:tav tm="0">
                                          <p:val>
                                            <p:strVal val="#ppt_x"/>
                                          </p:val>
                                        </p:tav>
                                        <p:tav tm="100000">
                                          <p:val>
                                            <p:strVal val="#ppt_x"/>
                                          </p:val>
                                        </p:tav>
                                      </p:tavLst>
                                    </p:anim>
                                    <p:anim calcmode="lin" valueType="num">
                                      <p:cBhvr>
                                        <p:cTn id="9" dur="1000" fill="hold"/>
                                        <p:tgtEl>
                                          <p:spTgt spid="727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2710"/>
                                        </p:tgtEl>
                                        <p:attrNameLst>
                                          <p:attrName>style.visibility</p:attrName>
                                        </p:attrNameLst>
                                      </p:cBhvr>
                                      <p:to>
                                        <p:strVal val="visible"/>
                                      </p:to>
                                    </p:set>
                                    <p:animEffect transition="in" filter="fade">
                                      <p:cBhvr>
                                        <p:cTn id="13" dur="1000"/>
                                        <p:tgtEl>
                                          <p:spTgt spid="72710"/>
                                        </p:tgtEl>
                                      </p:cBhvr>
                                    </p:animEffect>
                                    <p:anim calcmode="lin" valueType="num">
                                      <p:cBhvr>
                                        <p:cTn id="14" dur="1000" fill="hold"/>
                                        <p:tgtEl>
                                          <p:spTgt spid="72710"/>
                                        </p:tgtEl>
                                        <p:attrNameLst>
                                          <p:attrName>ppt_x</p:attrName>
                                        </p:attrNameLst>
                                      </p:cBhvr>
                                      <p:tavLst>
                                        <p:tav tm="0">
                                          <p:val>
                                            <p:strVal val="#ppt_x"/>
                                          </p:val>
                                        </p:tav>
                                        <p:tav tm="100000">
                                          <p:val>
                                            <p:strVal val="#ppt_x"/>
                                          </p:val>
                                        </p:tav>
                                      </p:tavLst>
                                    </p:anim>
                                    <p:anim calcmode="lin" valueType="num">
                                      <p:cBhvr>
                                        <p:cTn id="15" dur="1000" fill="hold"/>
                                        <p:tgtEl>
                                          <p:spTgt spid="727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72709"/>
                                        </p:tgtEl>
                                        <p:attrNameLst>
                                          <p:attrName>style.visibility</p:attrName>
                                        </p:attrNameLst>
                                      </p:cBhvr>
                                      <p:to>
                                        <p:strVal val="visible"/>
                                      </p:to>
                                    </p:set>
                                    <p:anim calcmode="lin" valueType="num">
                                      <p:cBhvr>
                                        <p:cTn id="19" dur="1000" fill="hold"/>
                                        <p:tgtEl>
                                          <p:spTgt spid="72709"/>
                                        </p:tgtEl>
                                        <p:attrNameLst>
                                          <p:attrName>ppt_w</p:attrName>
                                        </p:attrNameLst>
                                      </p:cBhvr>
                                      <p:tavLst>
                                        <p:tav tm="0">
                                          <p:val>
                                            <p:fltVal val="0"/>
                                          </p:val>
                                        </p:tav>
                                        <p:tav tm="100000">
                                          <p:val>
                                            <p:strVal val="#ppt_w"/>
                                          </p:val>
                                        </p:tav>
                                      </p:tavLst>
                                    </p:anim>
                                    <p:anim calcmode="lin" valueType="num">
                                      <p:cBhvr>
                                        <p:cTn id="20" dur="1000" fill="hold"/>
                                        <p:tgtEl>
                                          <p:spTgt spid="72709"/>
                                        </p:tgtEl>
                                        <p:attrNameLst>
                                          <p:attrName>ppt_h</p:attrName>
                                        </p:attrNameLst>
                                      </p:cBhvr>
                                      <p:tavLst>
                                        <p:tav tm="0">
                                          <p:val>
                                            <p:fltVal val="0"/>
                                          </p:val>
                                        </p:tav>
                                        <p:tav tm="100000">
                                          <p:val>
                                            <p:strVal val="#ppt_h"/>
                                          </p:val>
                                        </p:tav>
                                      </p:tavLst>
                                    </p:anim>
                                    <p:anim calcmode="lin" valueType="num">
                                      <p:cBhvr>
                                        <p:cTn id="21" dur="1000" fill="hold"/>
                                        <p:tgtEl>
                                          <p:spTgt spid="72709"/>
                                        </p:tgtEl>
                                        <p:attrNameLst>
                                          <p:attrName>style.rotation</p:attrName>
                                        </p:attrNameLst>
                                      </p:cBhvr>
                                      <p:tavLst>
                                        <p:tav tm="0">
                                          <p:val>
                                            <p:fltVal val="90"/>
                                          </p:val>
                                        </p:tav>
                                        <p:tav tm="100000">
                                          <p:val>
                                            <p:fltVal val="0"/>
                                          </p:val>
                                        </p:tav>
                                      </p:tavLst>
                                    </p:anim>
                                    <p:animEffect transition="in" filter="fade">
                                      <p:cBhvr>
                                        <p:cTn id="22" dur="1000"/>
                                        <p:tgtEl>
                                          <p:spTgt spid="72709"/>
                                        </p:tgtEl>
                                      </p:cBhvr>
                                    </p:animEffect>
                                  </p:childTnLst>
                                </p:cTn>
                              </p:par>
                            </p:childTnLst>
                          </p:cTn>
                        </p:par>
                        <p:par>
                          <p:cTn id="23" fill="hold">
                            <p:stCondLst>
                              <p:cond delay="2000"/>
                            </p:stCondLst>
                            <p:childTnLst>
                              <p:par>
                                <p:cTn id="24" presetID="35" presetClass="entr" presetSubtype="0" fill="hold" nodeType="afterEffect">
                                  <p:stCondLst>
                                    <p:cond delay="0"/>
                                  </p:stCondLst>
                                  <p:childTnLst>
                                    <p:set>
                                      <p:cBhvr>
                                        <p:cTn id="25" dur="1" fill="hold">
                                          <p:stCondLst>
                                            <p:cond delay="0"/>
                                          </p:stCondLst>
                                        </p:cTn>
                                        <p:tgtEl>
                                          <p:spTgt spid="72708"/>
                                        </p:tgtEl>
                                        <p:attrNameLst>
                                          <p:attrName>style.visibility</p:attrName>
                                        </p:attrNameLst>
                                      </p:cBhvr>
                                      <p:to>
                                        <p:strVal val="visible"/>
                                      </p:to>
                                    </p:set>
                                    <p:animEffect transition="in" filter="fade">
                                      <p:cBhvr>
                                        <p:cTn id="26" dur="2000"/>
                                        <p:tgtEl>
                                          <p:spTgt spid="72708"/>
                                        </p:tgtEl>
                                      </p:cBhvr>
                                    </p:animEffect>
                                    <p:anim calcmode="lin" valueType="num">
                                      <p:cBhvr>
                                        <p:cTn id="27" dur="2000" fill="hold"/>
                                        <p:tgtEl>
                                          <p:spTgt spid="72708"/>
                                        </p:tgtEl>
                                        <p:attrNameLst>
                                          <p:attrName>style.rotation</p:attrName>
                                        </p:attrNameLst>
                                      </p:cBhvr>
                                      <p:tavLst>
                                        <p:tav tm="0">
                                          <p:val>
                                            <p:fltVal val="720"/>
                                          </p:val>
                                        </p:tav>
                                        <p:tav tm="100000">
                                          <p:val>
                                            <p:fltVal val="0"/>
                                          </p:val>
                                        </p:tav>
                                      </p:tavLst>
                                    </p:anim>
                                    <p:anim calcmode="lin" valueType="num">
                                      <p:cBhvr>
                                        <p:cTn id="28" dur="2000" fill="hold"/>
                                        <p:tgtEl>
                                          <p:spTgt spid="72708"/>
                                        </p:tgtEl>
                                        <p:attrNameLst>
                                          <p:attrName>ppt_h</p:attrName>
                                        </p:attrNameLst>
                                      </p:cBhvr>
                                      <p:tavLst>
                                        <p:tav tm="0">
                                          <p:val>
                                            <p:fltVal val="0"/>
                                          </p:val>
                                        </p:tav>
                                        <p:tav tm="100000">
                                          <p:val>
                                            <p:strVal val="#ppt_h"/>
                                          </p:val>
                                        </p:tav>
                                      </p:tavLst>
                                    </p:anim>
                                    <p:anim calcmode="lin" valueType="num">
                                      <p:cBhvr>
                                        <p:cTn id="29" dur="2000" fill="hold"/>
                                        <p:tgtEl>
                                          <p:spTgt spid="727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611981" y="-11411"/>
            <a:ext cx="15554325" cy="995045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11630025" y="5276850"/>
            <a:ext cx="5148263" cy="4429125"/>
          </a:xfrm>
          <a:prstGeom prst="rect">
            <a:avLst/>
          </a:prstGeom>
          <a:noFill/>
          <a:ln w="9525">
            <a:noFill/>
          </a:ln>
        </p:spPr>
      </p:pic>
      <p:sp>
        <p:nvSpPr>
          <p:cNvPr id="6" name="Text Box 5">
            <a:extLst>
              <a:ext uri="{FF2B5EF4-FFF2-40B4-BE49-F238E27FC236}">
                <a16:creationId xmlns:a16="http://schemas.microsoft.com/office/drawing/2014/main" id="{5713E291-C761-4C61-B34E-68A688292062}"/>
              </a:ext>
            </a:extLst>
          </p:cNvPr>
          <p:cNvSpPr txBox="1">
            <a:spLocks noChangeArrowheads="1"/>
          </p:cNvSpPr>
          <p:nvPr/>
        </p:nvSpPr>
        <p:spPr bwMode="auto">
          <a:xfrm>
            <a:off x="3708624" y="3002756"/>
            <a:ext cx="9919444"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00FF"/>
                </a:solidFill>
                <a:latin typeface="Times New Roman" panose="02020603050405020304" pitchFamily="18" charset="0"/>
                <a:cs typeface="Times New Roman" panose="02020603050405020304" pitchFamily="18" charset="0"/>
              </a:rPr>
              <a:t>               1. </a:t>
            </a:r>
            <a:r>
              <a:rPr lang="en-US" altLang="en-US" sz="4400" b="1" dirty="0" err="1">
                <a:solidFill>
                  <a:srgbClr val="0000FF"/>
                </a:solidFill>
                <a:latin typeface="Times New Roman" panose="02020603050405020304" pitchFamily="18" charset="0"/>
                <a:cs typeface="Times New Roman" panose="02020603050405020304" pitchFamily="18" charset="0"/>
              </a:rPr>
              <a:t>Xác</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định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mục</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đích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trao</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đổi</a:t>
            </a:r>
            <a:r>
              <a:rPr lang="en-US" altLang="en-US" sz="44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Làm</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anh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hiểu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rõ</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nguyện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vọng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của</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mình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giải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đáp</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thắc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mắc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khó</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khăn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anh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đặt</a:t>
            </a:r>
            <a:r>
              <a:rPr lang="en-US" altLang="en-US" sz="4400" b="1" dirty="0">
                <a:latin typeface="Times New Roman" panose="02020603050405020304" pitchFamily="18" charset="0"/>
                <a:cs typeface="Times New Roman" panose="02020603050405020304" pitchFamily="18" charset="0"/>
              </a:rPr>
              <a:t> ra </a:t>
            </a:r>
            <a:r>
              <a:rPr lang="en-US" altLang="en-US" sz="4400" b="1" dirty="0" err="1">
                <a:latin typeface="Times New Roman" panose="02020603050405020304" pitchFamily="18" charset="0"/>
                <a:cs typeface="Times New Roman" panose="02020603050405020304" pitchFamily="18" charset="0"/>
              </a:rPr>
              <a:t>để</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anh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ủng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hộ</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nguyện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vọng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ấy</a:t>
            </a:r>
            <a:r>
              <a:rPr lang="en-US" altLang="en-US" sz="4400" b="1" dirty="0">
                <a:latin typeface="Times New Roman" panose="02020603050405020304" pitchFamily="18" charset="0"/>
                <a:cs typeface="Times New Roman" panose="02020603050405020304" pitchFamily="18" charset="0"/>
              </a:rPr>
              <a:t>. </a:t>
            </a:r>
            <a:endParaRPr lang="en-US" altLang="en-US" sz="4400" dirty="0">
              <a:latin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a16="http://schemas.microsoft.com/office/drawing/2014/main" id="{842BC89A-B859-489C-AFE1-10EE1EA16C04}"/>
              </a:ext>
            </a:extLst>
          </p:cNvPr>
          <p:cNvSpPr txBox="1">
            <a:spLocks noChangeArrowheads="1"/>
          </p:cNvSpPr>
          <p:nvPr/>
        </p:nvSpPr>
        <p:spPr bwMode="auto">
          <a:xfrm>
            <a:off x="1692400" y="2232818"/>
            <a:ext cx="342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b="1" dirty="0" err="1">
                <a:solidFill>
                  <a:srgbClr val="FF0000"/>
                </a:solidFill>
                <a:latin typeface="Times New Roman" panose="02020603050405020304" pitchFamily="18" charset="0"/>
              </a:rPr>
              <a:t>Gợi</a:t>
            </a:r>
            <a:r>
              <a:rPr lang="en-US" altLang="en-US" sz="4800" b="1" dirty="0">
                <a:solidFill>
                  <a:srgbClr val="FF0000"/>
                </a:solidFill>
                <a:latin typeface="Times New Roman" panose="02020603050405020304" pitchFamily="18" charset="0"/>
              </a:rPr>
              <a:t> ý</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ext Box 9">
            <a:extLst>
              <a:ext uri="{FF2B5EF4-FFF2-40B4-BE49-F238E27FC236}">
                <a16:creationId xmlns:a16="http://schemas.microsoft.com/office/drawing/2014/main" id="{45C08B0C-BBB0-4BC8-BD57-8A00A07FB23A}"/>
              </a:ext>
            </a:extLst>
          </p:cNvPr>
          <p:cNvSpPr txBox="1">
            <a:spLocks noChangeArrowheads="1"/>
          </p:cNvSpPr>
          <p:nvPr/>
        </p:nvSpPr>
        <p:spPr bwMode="auto">
          <a:xfrm>
            <a:off x="2282526" y="1"/>
            <a:ext cx="12423810" cy="902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73785" indent="-473785" defTabSz="1263426" rtl="0">
              <a:spcBef>
                <a:spcPct val="50000"/>
              </a:spcBef>
            </a:pPr>
            <a:r>
              <a:rPr lang="en-US" altLang="en-US" sz="3869" b="1" dirty="0">
                <a:solidFill>
                  <a:srgbClr val="FF0000"/>
                </a:solidFill>
                <a:latin typeface="Times New Roman" panose="02020603050405020304" pitchFamily="18" charset="0"/>
                <a:ea typeface="+mn-ea"/>
                <a:cs typeface="+mn-cs"/>
              </a:rPr>
              <a:t>2.Hình dung </a:t>
            </a:r>
            <a:r>
              <a:rPr lang="en-US" altLang="en-US" sz="3869" b="1" dirty="0" err="1">
                <a:solidFill>
                  <a:srgbClr val="FF0000"/>
                </a:solidFill>
                <a:latin typeface="Times New Roman" panose="02020603050405020304" pitchFamily="18" charset="0"/>
                <a:ea typeface="+mn-ea"/>
                <a:cs typeface="+mn-cs"/>
              </a:rPr>
              <a:t>những</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thắc</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mắc</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khó</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khăn</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mà</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anh</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chị</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có</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thể</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nêu</a:t>
            </a:r>
            <a:r>
              <a:rPr lang="en-US" altLang="en-US" sz="3869" b="1" dirty="0">
                <a:solidFill>
                  <a:srgbClr val="FF0000"/>
                </a:solidFill>
                <a:latin typeface="Times New Roman" panose="02020603050405020304" pitchFamily="18" charset="0"/>
                <a:ea typeface="+mn-ea"/>
                <a:cs typeface="+mn-cs"/>
              </a:rPr>
              <a:t> ra </a:t>
            </a:r>
            <a:r>
              <a:rPr lang="en-US" altLang="en-US" sz="3869" b="1" dirty="0" err="1">
                <a:solidFill>
                  <a:srgbClr val="FF0000"/>
                </a:solidFill>
                <a:latin typeface="Times New Roman" panose="02020603050405020304" pitchFamily="18" charset="0"/>
                <a:ea typeface="+mn-ea"/>
                <a:cs typeface="+mn-cs"/>
              </a:rPr>
              <a:t>để</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tìm</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cách</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giải</a:t>
            </a:r>
            <a:r>
              <a:rPr lang="en-US" altLang="en-US" sz="3869" b="1" dirty="0">
                <a:solidFill>
                  <a:srgbClr val="FF0000"/>
                </a:solidFill>
                <a:latin typeface="Times New Roman" panose="02020603050405020304" pitchFamily="18" charset="0"/>
                <a:ea typeface="+mn-ea"/>
                <a:cs typeface="+mn-cs"/>
              </a:rPr>
              <a:t> </a:t>
            </a:r>
            <a:r>
              <a:rPr lang="en-US" altLang="en-US" sz="3869" b="1" dirty="0" err="1">
                <a:solidFill>
                  <a:srgbClr val="FF0000"/>
                </a:solidFill>
                <a:latin typeface="Times New Roman" panose="02020603050405020304" pitchFamily="18" charset="0"/>
                <a:ea typeface="+mn-ea"/>
                <a:cs typeface="+mn-cs"/>
              </a:rPr>
              <a:t>đáp</a:t>
            </a:r>
            <a:r>
              <a:rPr lang="en-US" altLang="en-US" sz="3869" b="1" dirty="0">
                <a:solidFill>
                  <a:srgbClr val="FF0000"/>
                </a:solidFill>
                <a:latin typeface="Times New Roman" panose="02020603050405020304" pitchFamily="18" charset="0"/>
                <a:ea typeface="+mn-ea"/>
                <a:cs typeface="+mn-cs"/>
              </a:rPr>
              <a:t>:</a:t>
            </a:r>
            <a:endParaRPr lang="en-US" altLang="en-US" sz="3869" b="1" dirty="0">
              <a:solidFill>
                <a:srgbClr val="FF0000"/>
              </a:solidFill>
              <a:latin typeface=".VnTime" panose="020B7200000000000000" pitchFamily="34" charset="0"/>
              <a:ea typeface="+mn-ea"/>
              <a:cs typeface="+mn-cs"/>
            </a:endParaRPr>
          </a:p>
          <a:p>
            <a:pPr marL="473785" indent="-473785" defTabSz="1263426" rtl="0">
              <a:spcBef>
                <a:spcPct val="50000"/>
              </a:spcBef>
            </a:pPr>
            <a:r>
              <a:rPr lang="en-US" altLang="en-US" sz="3869" b="1" dirty="0">
                <a:solidFill>
                  <a:srgbClr val="000000"/>
                </a:solidFill>
                <a:latin typeface="Times New Roman" panose="02020603050405020304" pitchFamily="18" charset="0"/>
                <a:ea typeface="+mn-ea"/>
                <a:cs typeface="+mn-cs"/>
              </a:rPr>
              <a:t>a. </a:t>
            </a:r>
            <a:r>
              <a:rPr lang="en-US" altLang="en-US" sz="3869" b="1" dirty="0" err="1">
                <a:solidFill>
                  <a:srgbClr val="000000"/>
                </a:solidFill>
                <a:latin typeface="Times New Roman" panose="02020603050405020304" pitchFamily="18" charset="0"/>
                <a:ea typeface="+mn-ea"/>
                <a:cs typeface="+mn-cs"/>
              </a:rPr>
              <a:t>Học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thêm</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các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môn</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năng</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khiếu</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sẽ</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mất</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nhiều</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thời</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gian</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ảnh</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hưởng</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đến</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việc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học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văn</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hóa</a:t>
            </a:r>
            <a:r>
              <a:rPr lang="en-US" altLang="en-US" sz="3869" b="1" dirty="0">
                <a:solidFill>
                  <a:srgbClr val="000000"/>
                </a:solidFill>
                <a:latin typeface="Times New Roman" panose="02020603050405020304" pitchFamily="18" charset="0"/>
                <a:ea typeface="+mn-ea"/>
                <a:cs typeface="+mn-cs"/>
              </a:rPr>
              <a:t> ở </a:t>
            </a:r>
            <a:r>
              <a:rPr lang="en-US" altLang="en-US" sz="3869" b="1" dirty="0" err="1">
                <a:solidFill>
                  <a:srgbClr val="000000"/>
                </a:solidFill>
                <a:latin typeface="Times New Roman" panose="02020603050405020304" pitchFamily="18" charset="0"/>
                <a:ea typeface="+mn-ea"/>
                <a:cs typeface="+mn-cs"/>
              </a:rPr>
              <a:t>trường</a:t>
            </a:r>
            <a:r>
              <a:rPr lang="en-US" altLang="en-US" sz="3869" b="1" dirty="0">
                <a:solidFill>
                  <a:srgbClr val="000000"/>
                </a:solidFill>
                <a:latin typeface="Times New Roman" panose="02020603050405020304" pitchFamily="18" charset="0"/>
                <a:ea typeface="+mn-ea"/>
                <a:cs typeface="+mn-cs"/>
              </a:rPr>
              <a:t>.</a:t>
            </a:r>
            <a:endParaRPr lang="en-US" altLang="en-US" sz="3869" b="1" dirty="0">
              <a:solidFill>
                <a:srgbClr val="000000"/>
              </a:solidFill>
              <a:latin typeface=".VnTime" panose="020B7200000000000000" pitchFamily="34" charset="0"/>
              <a:ea typeface="+mn-ea"/>
              <a:cs typeface="+mn-cs"/>
            </a:endParaRPr>
          </a:p>
          <a:p>
            <a:pPr marL="473785" indent="-473785" defTabSz="1263426" rtl="0">
              <a:spcBef>
                <a:spcPct val="50000"/>
              </a:spcBef>
            </a:pPr>
            <a:r>
              <a:rPr lang="en-US" altLang="en-US" sz="3869" b="1" dirty="0">
                <a:solidFill>
                  <a:srgbClr val="000000"/>
                </a:solidFill>
                <a:latin typeface="Times New Roman" panose="02020603050405020304" pitchFamily="18" charset="0"/>
                <a:ea typeface="+mn-ea"/>
                <a:cs typeface="+mn-cs"/>
              </a:rPr>
              <a:t>b. </a:t>
            </a:r>
            <a:r>
              <a:rPr lang="en-US" altLang="en-US" sz="3869" b="1" dirty="0" err="1">
                <a:solidFill>
                  <a:srgbClr val="000000"/>
                </a:solidFill>
                <a:latin typeface="Times New Roman" panose="02020603050405020304" pitchFamily="18" charset="0"/>
                <a:ea typeface="+mn-ea"/>
                <a:cs typeface="+mn-cs"/>
              </a:rPr>
              <a:t>Ngoài</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giờ</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học</a:t>
            </a:r>
            <a:r>
              <a:rPr lang="en-US" altLang="en-US" sz="3869" b="1" dirty="0">
                <a:solidFill>
                  <a:srgbClr val="000000"/>
                </a:solidFill>
                <a:latin typeface="Times New Roman" panose="02020603050405020304" pitchFamily="18" charset="0"/>
                <a:ea typeface="+mn-ea"/>
                <a:cs typeface="+mn-cs"/>
              </a:rPr>
              <a:t> ở </a:t>
            </a:r>
            <a:r>
              <a:rPr lang="en-US" altLang="en-US" sz="3869" b="1" dirty="0" err="1">
                <a:solidFill>
                  <a:srgbClr val="000000"/>
                </a:solidFill>
                <a:latin typeface="Times New Roman" panose="02020603050405020304" pitchFamily="18" charset="0"/>
                <a:ea typeface="+mn-ea"/>
                <a:cs typeface="+mn-cs"/>
              </a:rPr>
              <a:t>trường</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em</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phải</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dành</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thời</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gian</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làm</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việc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nhà</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Học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thêm</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các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môn</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năng</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khiếu</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sẽ</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không</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làm</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giúp</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gia</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đình</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được</a:t>
            </a:r>
            <a:endParaRPr lang="en-US" altLang="en-US" sz="3869" b="1" dirty="0">
              <a:solidFill>
                <a:srgbClr val="000000"/>
              </a:solidFill>
              <a:latin typeface=".VnTime" panose="020B7200000000000000" pitchFamily="34" charset="0"/>
              <a:ea typeface="+mn-ea"/>
              <a:cs typeface="+mn-cs"/>
            </a:endParaRPr>
          </a:p>
          <a:p>
            <a:pPr marL="473785" indent="-473785" defTabSz="1263426" rtl="0">
              <a:spcBef>
                <a:spcPct val="50000"/>
              </a:spcBef>
            </a:pPr>
            <a:r>
              <a:rPr lang="en-US" altLang="en-US" sz="3869" b="1" dirty="0">
                <a:solidFill>
                  <a:srgbClr val="000000"/>
                </a:solidFill>
                <a:latin typeface="Times New Roman" panose="02020603050405020304" pitchFamily="18" charset="0"/>
                <a:ea typeface="+mn-ea"/>
                <a:cs typeface="+mn-cs"/>
              </a:rPr>
              <a:t>c. </a:t>
            </a:r>
            <a:r>
              <a:rPr lang="en-US" altLang="en-US" sz="3869" b="1" dirty="0" err="1">
                <a:solidFill>
                  <a:srgbClr val="000000"/>
                </a:solidFill>
                <a:latin typeface="Times New Roman" panose="02020603050405020304" pitchFamily="18" charset="0"/>
                <a:ea typeface="+mn-ea"/>
                <a:cs typeface="+mn-cs"/>
              </a:rPr>
              <a:t>Nhà</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em</a:t>
            </a:r>
            <a:r>
              <a:rPr lang="en-US" altLang="en-US" sz="3869" b="1" dirty="0">
                <a:solidFill>
                  <a:srgbClr val="000000"/>
                </a:solidFill>
                <a:latin typeface="Times New Roman" panose="02020603050405020304" pitchFamily="18" charset="0"/>
                <a:ea typeface="+mn-ea"/>
                <a:cs typeface="+mn-cs"/>
              </a:rPr>
              <a:t> ở </a:t>
            </a:r>
            <a:r>
              <a:rPr lang="en-US" altLang="en-US" sz="3869" b="1" dirty="0" err="1">
                <a:solidFill>
                  <a:srgbClr val="000000"/>
                </a:solidFill>
                <a:latin typeface="Times New Roman" panose="02020603050405020304" pitchFamily="18" charset="0"/>
                <a:ea typeface="+mn-ea"/>
                <a:cs typeface="+mn-cs"/>
              </a:rPr>
              <a:t>xa</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câu</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lạc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bộ</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đi</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học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các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môn</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năng</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khiếu</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sẽ</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gặp</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rất</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nhiều</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khó</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khăn</a:t>
            </a:r>
            <a:r>
              <a:rPr lang="en-US" altLang="en-US" sz="3869" b="1" dirty="0">
                <a:solidFill>
                  <a:srgbClr val="000000"/>
                </a:solidFill>
                <a:latin typeface=".VnTime" panose="020B7200000000000000" pitchFamily="34" charset="0"/>
                <a:ea typeface="+mn-ea"/>
                <a:cs typeface="+mn-cs"/>
              </a:rPr>
              <a:t>.</a:t>
            </a:r>
          </a:p>
          <a:p>
            <a:pPr marL="473785" indent="-473785" defTabSz="1263426" rtl="0">
              <a:spcBef>
                <a:spcPct val="50000"/>
              </a:spcBef>
            </a:pPr>
            <a:r>
              <a:rPr lang="en-US" altLang="en-US" sz="3869" b="1" dirty="0">
                <a:solidFill>
                  <a:srgbClr val="000000"/>
                </a:solidFill>
                <a:latin typeface="Times New Roman" panose="02020603050405020304" pitchFamily="18" charset="0"/>
                <a:ea typeface="+mn-ea"/>
                <a:cs typeface="+mn-cs"/>
              </a:rPr>
              <a:t>d. </a:t>
            </a:r>
            <a:r>
              <a:rPr lang="en-US" altLang="en-US" sz="3869" b="1" dirty="0" err="1">
                <a:solidFill>
                  <a:srgbClr val="000000"/>
                </a:solidFill>
                <a:latin typeface="Times New Roman" panose="02020603050405020304" pitchFamily="18" charset="0"/>
                <a:ea typeface="+mn-ea"/>
                <a:cs typeface="+mn-cs"/>
              </a:rPr>
              <a:t>Em</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không</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có</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năng</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khiếu</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họa</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nhạc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hoặc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võ</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thuật</a:t>
            </a:r>
            <a:r>
              <a:rPr lang="en-US" altLang="en-US" sz="3869" b="1" dirty="0">
                <a:solidFill>
                  <a:srgbClr val="000000"/>
                </a:solidFill>
                <a:latin typeface=".VnTime" panose="020B7200000000000000" pitchFamily="34" charset="0"/>
                <a:ea typeface="+mn-ea"/>
                <a:cs typeface="+mn-cs"/>
              </a:rPr>
              <a:t>.</a:t>
            </a:r>
          </a:p>
          <a:p>
            <a:pPr marL="473785" indent="-473785" defTabSz="1263426" rtl="0">
              <a:spcBef>
                <a:spcPct val="50000"/>
              </a:spcBef>
            </a:pPr>
            <a:r>
              <a:rPr lang="en-US" altLang="en-US" sz="3869" b="1" dirty="0">
                <a:solidFill>
                  <a:srgbClr val="000000"/>
                </a:solidFill>
                <a:latin typeface="Times New Roman" panose="02020603050405020304" pitchFamily="18" charset="0"/>
                <a:ea typeface="+mn-ea"/>
                <a:cs typeface="+mn-cs"/>
              </a:rPr>
              <a:t>e. </a:t>
            </a:r>
            <a:r>
              <a:rPr lang="en-US" altLang="en-US" sz="3869" b="1" dirty="0" err="1">
                <a:solidFill>
                  <a:srgbClr val="000000"/>
                </a:solidFill>
                <a:latin typeface="Times New Roman" panose="02020603050405020304" pitchFamily="18" charset="0"/>
                <a:ea typeface="+mn-ea"/>
                <a:cs typeface="+mn-cs"/>
              </a:rPr>
              <a:t>Em</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gầy</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yếu</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không</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học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võ</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thuật</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được</a:t>
            </a:r>
            <a:r>
              <a:rPr lang="en-US" altLang="en-US" sz="3869" b="1" dirty="0">
                <a:solidFill>
                  <a:srgbClr val="000000"/>
                </a:solidFill>
                <a:latin typeface=".VnTime" panose="020B7200000000000000" pitchFamily="34" charset="0"/>
                <a:ea typeface="+mn-ea"/>
                <a:cs typeface="+mn-cs"/>
              </a:rPr>
              <a:t>.</a:t>
            </a:r>
          </a:p>
          <a:p>
            <a:pPr marL="473785" indent="-473785" defTabSz="1263426" rtl="0">
              <a:spcBef>
                <a:spcPct val="50000"/>
              </a:spcBef>
            </a:pPr>
            <a:r>
              <a:rPr lang="en-US" altLang="en-US" sz="3869" b="1" dirty="0">
                <a:solidFill>
                  <a:srgbClr val="000000"/>
                </a:solidFill>
                <a:latin typeface="Times New Roman" panose="02020603050405020304" pitchFamily="18" charset="0"/>
                <a:ea typeface="+mn-ea"/>
                <a:cs typeface="+mn-cs"/>
              </a:rPr>
              <a:t>g. Con </a:t>
            </a:r>
            <a:r>
              <a:rPr lang="en-US" altLang="en-US" sz="3869" b="1" dirty="0" err="1">
                <a:solidFill>
                  <a:srgbClr val="000000"/>
                </a:solidFill>
                <a:latin typeface="Times New Roman" panose="02020603050405020304" pitchFamily="18" charset="0"/>
                <a:ea typeface="+mn-ea"/>
                <a:cs typeface="+mn-cs"/>
              </a:rPr>
              <a:t>gái</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đi</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học</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võ</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thuật</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người</a:t>
            </a:r>
            <a:r>
              <a:rPr lang="en-US" altLang="en-US" sz="3869" b="1" dirty="0">
                <a:solidFill>
                  <a:srgbClr val="000000"/>
                </a:solidFill>
                <a:latin typeface="Times New Roman" panose="02020603050405020304" pitchFamily="18" charset="0"/>
                <a:ea typeface="+mn-ea"/>
                <a:cs typeface="+mn-cs"/>
              </a:rPr>
              <a:t> ta </a:t>
            </a:r>
            <a:r>
              <a:rPr lang="en-US" altLang="en-US" sz="3869" b="1" dirty="0" err="1">
                <a:solidFill>
                  <a:srgbClr val="000000"/>
                </a:solidFill>
                <a:latin typeface="Times New Roman" panose="02020603050405020304" pitchFamily="18" charset="0"/>
                <a:ea typeface="+mn-ea"/>
                <a:cs typeface="+mn-cs"/>
              </a:rPr>
              <a:t>chê</a:t>
            </a:r>
            <a:r>
              <a:rPr lang="en-US" altLang="en-US" sz="3869" b="1" dirty="0">
                <a:solidFill>
                  <a:srgbClr val="000000"/>
                </a:solidFill>
                <a:latin typeface="Times New Roman" panose="02020603050405020304" pitchFamily="18" charset="0"/>
                <a:ea typeface="+mn-ea"/>
                <a:cs typeface="+mn-cs"/>
              </a:rPr>
              <a:t> </a:t>
            </a:r>
            <a:r>
              <a:rPr lang="en-US" altLang="en-US" sz="3869" b="1" dirty="0" err="1">
                <a:solidFill>
                  <a:srgbClr val="000000"/>
                </a:solidFill>
                <a:latin typeface="Times New Roman" panose="02020603050405020304" pitchFamily="18" charset="0"/>
                <a:ea typeface="+mn-ea"/>
                <a:cs typeface="+mn-cs"/>
              </a:rPr>
              <a:t>cười</a:t>
            </a:r>
            <a:r>
              <a:rPr lang="en-US" altLang="en-US" sz="3869" b="1" dirty="0">
                <a:solidFill>
                  <a:srgbClr val="000000"/>
                </a:solidFill>
                <a:latin typeface="Times New Roman" panose="02020603050405020304" pitchFamily="18" charset="0"/>
                <a:ea typeface="+mn-ea"/>
                <a:cs typeface="+mn-cs"/>
              </a:rPr>
              <a:t>.</a:t>
            </a:r>
            <a:endParaRPr lang="en-US" altLang="en-US" sz="3869" b="1" dirty="0">
              <a:solidFill>
                <a:srgbClr val="000000"/>
              </a:solidFill>
              <a:latin typeface=".VnTime" panose="020B7200000000000000" pitchFamily="34"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图片 74755" descr="PPT素材-16"/>
          <p:cNvPicPr>
            <a:picLocks noChangeAspect="1"/>
          </p:cNvPicPr>
          <p:nvPr/>
        </p:nvPicPr>
        <p:blipFill>
          <a:blip r:embed="rId3"/>
          <a:stretch>
            <a:fillRect/>
          </a:stretch>
        </p:blipFill>
        <p:spPr>
          <a:xfrm>
            <a:off x="0" y="-749300"/>
            <a:ext cx="16778288" cy="10239375"/>
          </a:xfrm>
          <a:prstGeom prst="rect">
            <a:avLst/>
          </a:prstGeom>
          <a:noFill/>
          <a:ln w="9525">
            <a:noFill/>
          </a:ln>
        </p:spPr>
      </p:pic>
      <p:sp>
        <p:nvSpPr>
          <p:cNvPr id="5" name="Text Box 4">
            <a:extLst>
              <a:ext uri="{FF2B5EF4-FFF2-40B4-BE49-F238E27FC236}">
                <a16:creationId xmlns:a16="http://schemas.microsoft.com/office/drawing/2014/main" id="{535614D0-77BA-471F-BEC4-7263A704963C}"/>
              </a:ext>
            </a:extLst>
          </p:cNvPr>
          <p:cNvSpPr txBox="1">
            <a:spLocks noChangeArrowheads="1"/>
          </p:cNvSpPr>
          <p:nvPr/>
        </p:nvSpPr>
        <p:spPr bwMode="auto">
          <a:xfrm>
            <a:off x="1836416" y="3585368"/>
            <a:ext cx="1288943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5400" b="1" dirty="0">
                <a:solidFill>
                  <a:srgbClr val="0033CC"/>
                </a:solidFill>
                <a:latin typeface="Times New Roman" panose="02020603050405020304" pitchFamily="18" charset="0"/>
                <a:cs typeface="Times New Roman" panose="02020603050405020304" pitchFamily="18" charset="0"/>
              </a:rPr>
              <a:t>3. Khi </a:t>
            </a:r>
            <a:r>
              <a:rPr lang="en-US" altLang="en-US" sz="5400" b="1" dirty="0" err="1">
                <a:solidFill>
                  <a:srgbClr val="0033CC"/>
                </a:solidFill>
                <a:latin typeface="Times New Roman" panose="02020603050405020304" pitchFamily="18" charset="0"/>
                <a:cs typeface="Times New Roman" panose="02020603050405020304" pitchFamily="18" charset="0"/>
              </a:rPr>
              <a:t>đóng</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vai</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trao</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đổi</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với</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bạn</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cùng</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nhóm</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cần</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sử</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dụng</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cử</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chỉ</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điệu</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bộ</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hỗ</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trợ</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cho</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lời</a:t>
            </a:r>
            <a:r>
              <a:rPr lang="en-US" altLang="en-US" sz="5400" b="1" dirty="0">
                <a:solidFill>
                  <a:srgbClr val="0033CC"/>
                </a:solidFill>
                <a:latin typeface="Times New Roman" panose="02020603050405020304" pitchFamily="18" charset="0"/>
                <a:cs typeface="Times New Roman" panose="02020603050405020304" pitchFamily="18" charset="0"/>
              </a:rPr>
              <a:t> </a:t>
            </a:r>
            <a:r>
              <a:rPr lang="en-US" altLang="en-US" sz="5400" b="1" dirty="0" err="1">
                <a:solidFill>
                  <a:srgbClr val="0033CC"/>
                </a:solidFill>
                <a:latin typeface="Times New Roman" panose="02020603050405020304" pitchFamily="18" charset="0"/>
                <a:cs typeface="Times New Roman" panose="02020603050405020304" pitchFamily="18" charset="0"/>
              </a:rPr>
              <a:t>nói</a:t>
            </a:r>
            <a:r>
              <a:rPr lang="en-US" altLang="en-US" sz="5400" b="1" dirty="0">
                <a:solidFill>
                  <a:srgbClr val="0033CC"/>
                </a:solidFill>
                <a:latin typeface="Times New Roman" panose="02020603050405020304" pitchFamily="18" charset="0"/>
                <a:cs typeface="Times New Roman" panose="02020603050405020304" pitchFamily="18" charset="0"/>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outVertical)">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 (3)"/>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926</Words>
  <Application>Microsoft Office PowerPoint</Application>
  <PresentationFormat>Custom</PresentationFormat>
  <Paragraphs>48</Paragraphs>
  <Slides>15</Slides>
  <Notes>7</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SimHei</vt:lpstr>
      <vt:lpstr>.VnTime</vt:lpstr>
      <vt:lpstr>Arial</vt:lpstr>
      <vt:lpstr>Calibri</vt:lpstr>
      <vt:lpstr>HP001 4 hàng</vt:lpstr>
      <vt:lpstr>Times New Roman</vt:lpstr>
      <vt:lpstr>默认设计模板</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(3)</dc:title>
  <dc:creator>Administrator</dc:creator>
  <cp:lastModifiedBy>Admin</cp:lastModifiedBy>
  <cp:revision>38</cp:revision>
  <dcterms:created xsi:type="dcterms:W3CDTF">2015-09-14T06:10:00Z</dcterms:created>
  <dcterms:modified xsi:type="dcterms:W3CDTF">2021-10-27T17:43:56Z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