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17" r:id="rId2"/>
    <p:sldId id="258" r:id="rId3"/>
    <p:sldId id="306" r:id="rId4"/>
    <p:sldId id="307" r:id="rId5"/>
    <p:sldId id="257" r:id="rId6"/>
    <p:sldId id="282" r:id="rId7"/>
    <p:sldId id="295" r:id="rId8"/>
    <p:sldId id="296" r:id="rId9"/>
    <p:sldId id="298" r:id="rId10"/>
    <p:sldId id="297" r:id="rId11"/>
    <p:sldId id="299" r:id="rId12"/>
    <p:sldId id="300" r:id="rId13"/>
    <p:sldId id="301" r:id="rId14"/>
    <p:sldId id="261" r:id="rId15"/>
    <p:sldId id="260" r:id="rId16"/>
    <p:sldId id="310" r:id="rId17"/>
    <p:sldId id="264" r:id="rId18"/>
    <p:sldId id="314" r:id="rId19"/>
    <p:sldId id="290" r:id="rId20"/>
    <p:sldId id="291" r:id="rId21"/>
    <p:sldId id="281" r:id="rId22"/>
    <p:sldId id="312" r:id="rId23"/>
    <p:sldId id="286" r:id="rId24"/>
  </p:sldIdLst>
  <p:sldSz cx="12192000" cy="6858000"/>
  <p:notesSz cx="6858000" cy="9144000"/>
  <p:embeddedFontLst>
    <p:embeddedFont>
      <p:font typeface="等线 Light" panose="02010600030101010101" pitchFamily="2" charset="-122"/>
      <p:regular r:id="rId26"/>
    </p:embeddedFont>
    <p:embeddedFont>
      <p:font typeface="#9Slide07 SVNBatman Forever Alt" panose="00000400000000000000" charset="0"/>
      <p:regular r:id="rId27"/>
    </p:embeddedFont>
    <p:embeddedFont>
      <p:font typeface="#9Slide07 SVNTransformer" charset="0"/>
      <p:bold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engXian" panose="02010600030101010101" pitchFamily="2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300"/>
    <a:srgbClr val="F6909D"/>
    <a:srgbClr val="F78FE1"/>
    <a:srgbClr val="FFE029"/>
    <a:srgbClr val="FFD542"/>
    <a:srgbClr val="3F92A2"/>
    <a:srgbClr val="75DBFF"/>
    <a:srgbClr val="A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5" autoAdjust="0"/>
    <p:restoredTop sz="92966" autoAdjust="0"/>
  </p:normalViewPr>
  <p:slideViewPr>
    <p:cSldViewPr snapToGrid="0">
      <p:cViewPr varScale="1">
        <p:scale>
          <a:sx n="65" d="100"/>
          <a:sy n="65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2D89E0-8741-42CA-B18B-807C348516D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671C07-FA09-434F-B944-F35D5CA6BE5C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6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endParaRPr lang="en-US" sz="36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AD4732-4356-4021-BE46-F64C327706E3}" type="parTrans" cxnId="{CAF754D8-2BB3-4B5A-9A96-56BCF4160D23}">
      <dgm:prSet/>
      <dgm:spPr/>
      <dgm:t>
        <a:bodyPr/>
        <a:lstStyle/>
        <a:p>
          <a:endParaRPr lang="en-US"/>
        </a:p>
      </dgm:t>
    </dgm:pt>
    <dgm:pt modelId="{4FF723D5-6096-454C-946C-E1557D76521C}" type="sibTrans" cxnId="{CAF754D8-2BB3-4B5A-9A96-56BCF4160D23}">
      <dgm:prSet/>
      <dgm:spPr/>
      <dgm:t>
        <a:bodyPr/>
        <a:lstStyle/>
        <a:p>
          <a:endParaRPr lang="en-US"/>
        </a:p>
      </dgm:t>
    </dgm:pt>
    <dgm:pt modelId="{E2ED0700-8C25-4E68-876D-7B5D98EB256E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Ý </a:t>
          </a:r>
          <a:r>
            <a:rPr lang="en-US" sz="36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nghĩa</a:t>
          </a:r>
          <a:endParaRPr lang="en-US" sz="36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37CE0A-4217-4666-9EE9-1D963200F2F5}" type="parTrans" cxnId="{BB2A081F-3B24-49F7-BA48-565D331EC9C1}">
      <dgm:prSet/>
      <dgm:spPr/>
      <dgm:t>
        <a:bodyPr/>
        <a:lstStyle/>
        <a:p>
          <a:endParaRPr lang="en-US"/>
        </a:p>
      </dgm:t>
    </dgm:pt>
    <dgm:pt modelId="{145567B2-B1B5-4C28-A975-25E0332A7DF0}" type="sibTrans" cxnId="{BB2A081F-3B24-49F7-BA48-565D331EC9C1}">
      <dgm:prSet/>
      <dgm:spPr/>
      <dgm:t>
        <a:bodyPr/>
        <a:lstStyle/>
        <a:p>
          <a:endParaRPr lang="en-US"/>
        </a:p>
      </dgm:t>
    </dgm:pt>
    <dgm:pt modelId="{69CB3F66-7A3B-4A05-B247-4680EA0BB8E8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endParaRPr lang="en-US" sz="2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800C89-82E5-4493-A9F7-E57DEF2BC0EA}" type="parTrans" cxnId="{6D09A907-4C0C-488D-B4FB-AA2F37CA262E}">
      <dgm:prSet/>
      <dgm:spPr/>
      <dgm:t>
        <a:bodyPr/>
        <a:lstStyle/>
        <a:p>
          <a:endParaRPr lang="en-US"/>
        </a:p>
      </dgm:t>
    </dgm:pt>
    <dgm:pt modelId="{797C539F-5A0D-4A8A-BF19-38A5EFC86EB3}" type="sibTrans" cxnId="{6D09A907-4C0C-488D-B4FB-AA2F37CA262E}">
      <dgm:prSet/>
      <dgm:spPr/>
      <dgm:t>
        <a:bodyPr/>
        <a:lstStyle/>
        <a:p>
          <a:endParaRPr lang="en-US"/>
        </a:p>
      </dgm:t>
    </dgm:pt>
    <dgm:pt modelId="{7AC92435-7A21-4AF2-BC40-6FC9D19FB09F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Trạng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endParaRPr lang="en-US" sz="2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9403D-DBBF-41A8-B342-97A2FED7B951}" type="parTrans" cxnId="{47D36936-DD4E-4B52-A14C-A57006CF509C}">
      <dgm:prSet/>
      <dgm:spPr/>
      <dgm:t>
        <a:bodyPr/>
        <a:lstStyle/>
        <a:p>
          <a:endParaRPr lang="en-US"/>
        </a:p>
      </dgm:t>
    </dgm:pt>
    <dgm:pt modelId="{172044D5-F87C-4B34-80FD-D2884B5D9008}" type="sibTrans" cxnId="{47D36936-DD4E-4B52-A14C-A57006CF509C}">
      <dgm:prSet/>
      <dgm:spPr/>
      <dgm:t>
        <a:bodyPr/>
        <a:lstStyle/>
        <a:p>
          <a:endParaRPr lang="en-US"/>
        </a:p>
      </dgm:t>
    </dgm:pt>
    <dgm:pt modelId="{1BEEAEF3-E66E-4854-A4EC-4C6E8512B221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6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Cấu</a:t>
          </a:r>
          <a:r>
            <a: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endParaRPr lang="en-US" sz="36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60B7EC-8669-42FC-A2D3-6E7AE1C4AEF5}" type="parTrans" cxnId="{B1C5730F-8411-4AFF-84A8-D006632B1224}">
      <dgm:prSet/>
      <dgm:spPr/>
      <dgm:t>
        <a:bodyPr/>
        <a:lstStyle/>
        <a:p>
          <a:endParaRPr lang="en-US"/>
        </a:p>
      </dgm:t>
    </dgm:pt>
    <dgm:pt modelId="{41FAC2E1-4E80-4012-8E29-C7076C9C7C51}" type="sibTrans" cxnId="{B1C5730F-8411-4AFF-84A8-D006632B1224}">
      <dgm:prSet/>
      <dgm:spPr/>
      <dgm:t>
        <a:bodyPr/>
        <a:lstStyle/>
        <a:p>
          <a:endParaRPr lang="en-US"/>
        </a:p>
      </dgm:t>
    </dgm:pt>
    <dgm:pt modelId="{B9278ACE-0465-4022-8CEE-E3BB29FCB69C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cụm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endParaRPr lang="en-US" sz="2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78B4C3-EAC0-45E0-A97D-12C490C13784}" type="parTrans" cxnId="{C5582A03-F76F-4781-97B3-C6698B727B16}">
      <dgm:prSet/>
      <dgm:spPr/>
      <dgm:t>
        <a:bodyPr/>
        <a:lstStyle/>
        <a:p>
          <a:endParaRPr lang="en-US"/>
        </a:p>
      </dgm:t>
    </dgm:pt>
    <dgm:pt modelId="{67213BA4-9578-456A-9B96-DD2DB672A231}" type="sibTrans" cxnId="{C5582A03-F76F-4781-97B3-C6698B727B16}">
      <dgm:prSet/>
      <dgm:spPr/>
      <dgm:t>
        <a:bodyPr/>
        <a:lstStyle/>
        <a:p>
          <a:endParaRPr lang="en-US"/>
        </a:p>
      </dgm:t>
    </dgm:pt>
    <dgm:pt modelId="{23F19FBE-F2DC-412C-8AB0-BA7B82D9029E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2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1B938C-4303-48E7-B860-4EF200DE8437}" type="parTrans" cxnId="{1ED0A98B-7D99-4770-AFF4-4776A8C30FDF}">
      <dgm:prSet/>
      <dgm:spPr/>
      <dgm:t>
        <a:bodyPr/>
        <a:lstStyle/>
        <a:p>
          <a:endParaRPr lang="en-US"/>
        </a:p>
      </dgm:t>
    </dgm:pt>
    <dgm:pt modelId="{4BCA5A0A-1A03-4509-9B5D-E7A51183012F}" type="sibTrans" cxnId="{1ED0A98B-7D99-4770-AFF4-4776A8C30FDF}">
      <dgm:prSet/>
      <dgm:spPr/>
      <dgm:t>
        <a:bodyPr/>
        <a:lstStyle/>
        <a:p>
          <a:endParaRPr lang="en-US"/>
        </a:p>
      </dgm:t>
    </dgm:pt>
    <dgm:pt modelId="{D5FE769B-A8F4-4C87-9A10-1C08DF6665B7}">
      <dgm:prSet phldrT="[Text]" custT="1"/>
      <dgm:spPr>
        <a:solidFill>
          <a:schemeClr val="accent2">
            <a:lumMod val="40000"/>
            <a:lumOff val="60000"/>
          </a:schemeClr>
        </a:solidFill>
        <a:ln w="63500" cmpd="thickThin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cụm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endParaRPr lang="en-US" sz="28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33D8E-F71B-4A2C-8AFD-B2367E2AA004}" type="parTrans" cxnId="{5ECC22F0-CBFC-4F0F-B89A-9DC200FEBEB0}">
      <dgm:prSet/>
      <dgm:spPr/>
      <dgm:t>
        <a:bodyPr/>
        <a:lstStyle/>
        <a:p>
          <a:endParaRPr lang="en-US"/>
        </a:p>
      </dgm:t>
    </dgm:pt>
    <dgm:pt modelId="{204136CE-E53A-4757-98AB-83696E859669}" type="sibTrans" cxnId="{5ECC22F0-CBFC-4F0F-B89A-9DC200FEBEB0}">
      <dgm:prSet/>
      <dgm:spPr/>
      <dgm:t>
        <a:bodyPr/>
        <a:lstStyle/>
        <a:p>
          <a:endParaRPr lang="en-US"/>
        </a:p>
      </dgm:t>
    </dgm:pt>
    <dgm:pt modelId="{F271FCD1-61CF-4FC8-9FC0-ED7FCD31A6FE}" type="pres">
      <dgm:prSet presAssocID="{092D89E0-8741-42CA-B18B-807C348516D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00FA71B-4B63-40FB-BAD1-7ED79F3A3243}" type="pres">
      <dgm:prSet presAssocID="{8D671C07-FA09-434F-B944-F35D5CA6BE5C}" presName="root1" presStyleCnt="0"/>
      <dgm:spPr/>
    </dgm:pt>
    <dgm:pt modelId="{095AC8AC-9C72-4C17-AACB-FA582369E9D5}" type="pres">
      <dgm:prSet presAssocID="{8D671C07-FA09-434F-B944-F35D5CA6BE5C}" presName="LevelOneTextNode" presStyleLbl="node0" presStyleIdx="0" presStyleCnt="1" custScaleX="217778">
        <dgm:presLayoutVars>
          <dgm:chPref val="3"/>
        </dgm:presLayoutVars>
      </dgm:prSet>
      <dgm:spPr/>
    </dgm:pt>
    <dgm:pt modelId="{9862ECE8-FD5D-4C1E-81F0-D00AA6CDAAB5}" type="pres">
      <dgm:prSet presAssocID="{8D671C07-FA09-434F-B944-F35D5CA6BE5C}" presName="level2hierChild" presStyleCnt="0"/>
      <dgm:spPr/>
    </dgm:pt>
    <dgm:pt modelId="{FBBABC91-DD2F-4433-95F4-091C5C22B6F9}" type="pres">
      <dgm:prSet presAssocID="{6437CE0A-4217-4666-9EE9-1D963200F2F5}" presName="conn2-1" presStyleLbl="parChTrans1D2" presStyleIdx="0" presStyleCnt="2"/>
      <dgm:spPr/>
    </dgm:pt>
    <dgm:pt modelId="{E015D1FE-DD27-4209-A1EB-4144A248908E}" type="pres">
      <dgm:prSet presAssocID="{6437CE0A-4217-4666-9EE9-1D963200F2F5}" presName="connTx" presStyleLbl="parChTrans1D2" presStyleIdx="0" presStyleCnt="2"/>
      <dgm:spPr/>
    </dgm:pt>
    <dgm:pt modelId="{3B98C9DB-FB42-486F-A85D-133DA2EF3A32}" type="pres">
      <dgm:prSet presAssocID="{E2ED0700-8C25-4E68-876D-7B5D98EB256E}" presName="root2" presStyleCnt="0"/>
      <dgm:spPr/>
    </dgm:pt>
    <dgm:pt modelId="{67D6DCC1-C7E1-49CD-B9CA-D1DBE3D77466}" type="pres">
      <dgm:prSet presAssocID="{E2ED0700-8C25-4E68-876D-7B5D98EB256E}" presName="LevelTwoTextNode" presStyleLbl="node2" presStyleIdx="0" presStyleCnt="2" custScaleX="217778">
        <dgm:presLayoutVars>
          <dgm:chPref val="3"/>
        </dgm:presLayoutVars>
      </dgm:prSet>
      <dgm:spPr/>
    </dgm:pt>
    <dgm:pt modelId="{2C8609F8-07C9-4463-870A-99CF5C48B313}" type="pres">
      <dgm:prSet presAssocID="{E2ED0700-8C25-4E68-876D-7B5D98EB256E}" presName="level3hierChild" presStyleCnt="0"/>
      <dgm:spPr/>
    </dgm:pt>
    <dgm:pt modelId="{409A5417-9D5E-462E-8316-6D08313A47AB}" type="pres">
      <dgm:prSet presAssocID="{75800C89-82E5-4493-A9F7-E57DEF2BC0EA}" presName="conn2-1" presStyleLbl="parChTrans1D3" presStyleIdx="0" presStyleCnt="5"/>
      <dgm:spPr/>
    </dgm:pt>
    <dgm:pt modelId="{1FD7AF81-10FE-4E9A-8EC4-A2C3A4E41195}" type="pres">
      <dgm:prSet presAssocID="{75800C89-82E5-4493-A9F7-E57DEF2BC0EA}" presName="connTx" presStyleLbl="parChTrans1D3" presStyleIdx="0" presStyleCnt="5"/>
      <dgm:spPr/>
    </dgm:pt>
    <dgm:pt modelId="{4D1949FC-C3BD-44C1-BF72-2B6521E8FBCC}" type="pres">
      <dgm:prSet presAssocID="{69CB3F66-7A3B-4A05-B247-4680EA0BB8E8}" presName="root2" presStyleCnt="0"/>
      <dgm:spPr/>
    </dgm:pt>
    <dgm:pt modelId="{C23ED289-BD75-4E33-B22F-A363099CF322}" type="pres">
      <dgm:prSet presAssocID="{69CB3F66-7A3B-4A05-B247-4680EA0BB8E8}" presName="LevelTwoTextNode" presStyleLbl="node3" presStyleIdx="0" presStyleCnt="5" custScaleX="217778" custLinFactNeighborY="-58619">
        <dgm:presLayoutVars>
          <dgm:chPref val="3"/>
        </dgm:presLayoutVars>
      </dgm:prSet>
      <dgm:spPr/>
    </dgm:pt>
    <dgm:pt modelId="{3D3CB724-EC79-4F73-A1B2-45866F276528}" type="pres">
      <dgm:prSet presAssocID="{69CB3F66-7A3B-4A05-B247-4680EA0BB8E8}" presName="level3hierChild" presStyleCnt="0"/>
      <dgm:spPr/>
    </dgm:pt>
    <dgm:pt modelId="{987957CE-9829-4669-9240-231145C453F2}" type="pres">
      <dgm:prSet presAssocID="{A01B938C-4303-48E7-B860-4EF200DE8437}" presName="conn2-1" presStyleLbl="parChTrans1D3" presStyleIdx="1" presStyleCnt="5"/>
      <dgm:spPr/>
    </dgm:pt>
    <dgm:pt modelId="{C5F49DD1-586B-4893-B317-8373FFFF9563}" type="pres">
      <dgm:prSet presAssocID="{A01B938C-4303-48E7-B860-4EF200DE8437}" presName="connTx" presStyleLbl="parChTrans1D3" presStyleIdx="1" presStyleCnt="5"/>
      <dgm:spPr/>
    </dgm:pt>
    <dgm:pt modelId="{EC4A4449-5D11-40C2-88A3-BCB4F214E732}" type="pres">
      <dgm:prSet presAssocID="{23F19FBE-F2DC-412C-8AB0-BA7B82D9029E}" presName="root2" presStyleCnt="0"/>
      <dgm:spPr/>
    </dgm:pt>
    <dgm:pt modelId="{657BC393-72AB-48F5-A5D4-600CCE5EED2A}" type="pres">
      <dgm:prSet presAssocID="{23F19FBE-F2DC-412C-8AB0-BA7B82D9029E}" presName="LevelTwoTextNode" presStyleLbl="node3" presStyleIdx="1" presStyleCnt="5" custScaleX="217778" custLinFactNeighborY="-33497">
        <dgm:presLayoutVars>
          <dgm:chPref val="3"/>
        </dgm:presLayoutVars>
      </dgm:prSet>
      <dgm:spPr/>
    </dgm:pt>
    <dgm:pt modelId="{D2A593C8-5E46-4955-B4DF-18AC22164AE0}" type="pres">
      <dgm:prSet presAssocID="{23F19FBE-F2DC-412C-8AB0-BA7B82D9029E}" presName="level3hierChild" presStyleCnt="0"/>
      <dgm:spPr/>
    </dgm:pt>
    <dgm:pt modelId="{C8AA2226-8645-47BD-BA6B-022320D9484A}" type="pres">
      <dgm:prSet presAssocID="{1AF9403D-DBBF-41A8-B342-97A2FED7B951}" presName="conn2-1" presStyleLbl="parChTrans1D3" presStyleIdx="2" presStyleCnt="5"/>
      <dgm:spPr/>
    </dgm:pt>
    <dgm:pt modelId="{86543368-5AEA-4885-ABDF-8C5BF662208B}" type="pres">
      <dgm:prSet presAssocID="{1AF9403D-DBBF-41A8-B342-97A2FED7B951}" presName="connTx" presStyleLbl="parChTrans1D3" presStyleIdx="2" presStyleCnt="5"/>
      <dgm:spPr/>
    </dgm:pt>
    <dgm:pt modelId="{58B0FF13-2257-4CF5-84CF-EF659188BC3C}" type="pres">
      <dgm:prSet presAssocID="{7AC92435-7A21-4AF2-BC40-6FC9D19FB09F}" presName="root2" presStyleCnt="0"/>
      <dgm:spPr/>
    </dgm:pt>
    <dgm:pt modelId="{89884B2B-B8EE-477C-9C80-5DC9F93B9999}" type="pres">
      <dgm:prSet presAssocID="{7AC92435-7A21-4AF2-BC40-6FC9D19FB09F}" presName="LevelTwoTextNode" presStyleLbl="node3" presStyleIdx="2" presStyleCnt="5" custScaleX="217778">
        <dgm:presLayoutVars>
          <dgm:chPref val="3"/>
        </dgm:presLayoutVars>
      </dgm:prSet>
      <dgm:spPr/>
    </dgm:pt>
    <dgm:pt modelId="{EDFF0722-6E64-4076-8F71-1691C42FC2DA}" type="pres">
      <dgm:prSet presAssocID="{7AC92435-7A21-4AF2-BC40-6FC9D19FB09F}" presName="level3hierChild" presStyleCnt="0"/>
      <dgm:spPr/>
    </dgm:pt>
    <dgm:pt modelId="{75BE2205-BB33-4D59-AFE7-67E6B529D6E8}" type="pres">
      <dgm:prSet presAssocID="{D260B7EC-8669-42FC-A2D3-6E7AE1C4AEF5}" presName="conn2-1" presStyleLbl="parChTrans1D2" presStyleIdx="1" presStyleCnt="2"/>
      <dgm:spPr/>
    </dgm:pt>
    <dgm:pt modelId="{00D420FB-BF4D-4D26-9672-4D8054E0FFF7}" type="pres">
      <dgm:prSet presAssocID="{D260B7EC-8669-42FC-A2D3-6E7AE1C4AEF5}" presName="connTx" presStyleLbl="parChTrans1D2" presStyleIdx="1" presStyleCnt="2"/>
      <dgm:spPr/>
    </dgm:pt>
    <dgm:pt modelId="{09605EB8-A7B8-41DB-BA2B-DB1F68F565B9}" type="pres">
      <dgm:prSet presAssocID="{1BEEAEF3-E66E-4854-A4EC-4C6E8512B221}" presName="root2" presStyleCnt="0"/>
      <dgm:spPr/>
    </dgm:pt>
    <dgm:pt modelId="{C2FF45EE-AE8E-48F8-BB0D-CA87372E8558}" type="pres">
      <dgm:prSet presAssocID="{1BEEAEF3-E66E-4854-A4EC-4C6E8512B221}" presName="LevelTwoTextNode" presStyleLbl="node2" presStyleIdx="1" presStyleCnt="2" custScaleX="217778">
        <dgm:presLayoutVars>
          <dgm:chPref val="3"/>
        </dgm:presLayoutVars>
      </dgm:prSet>
      <dgm:spPr/>
    </dgm:pt>
    <dgm:pt modelId="{EA1A03C7-5E5E-4BE3-81D1-071D53B4F816}" type="pres">
      <dgm:prSet presAssocID="{1BEEAEF3-E66E-4854-A4EC-4C6E8512B221}" presName="level3hierChild" presStyleCnt="0"/>
      <dgm:spPr/>
    </dgm:pt>
    <dgm:pt modelId="{DE72AD0C-7877-445B-9E36-5038F0FCC416}" type="pres">
      <dgm:prSet presAssocID="{B778B4C3-EAC0-45E0-A97D-12C490C13784}" presName="conn2-1" presStyleLbl="parChTrans1D3" presStyleIdx="3" presStyleCnt="5"/>
      <dgm:spPr/>
    </dgm:pt>
    <dgm:pt modelId="{7682A9A9-5373-45C7-8EFF-BBD33D73E1AC}" type="pres">
      <dgm:prSet presAssocID="{B778B4C3-EAC0-45E0-A97D-12C490C13784}" presName="connTx" presStyleLbl="parChTrans1D3" presStyleIdx="3" presStyleCnt="5"/>
      <dgm:spPr/>
    </dgm:pt>
    <dgm:pt modelId="{D5E05396-B299-499D-B67C-1771E335F561}" type="pres">
      <dgm:prSet presAssocID="{B9278ACE-0465-4022-8CEE-E3BB29FCB69C}" presName="root2" presStyleCnt="0"/>
      <dgm:spPr/>
    </dgm:pt>
    <dgm:pt modelId="{C4C7C1BE-8280-458E-BA16-2A6C850352F3}" type="pres">
      <dgm:prSet presAssocID="{B9278ACE-0465-4022-8CEE-E3BB29FCB69C}" presName="LevelTwoTextNode" presStyleLbl="node3" presStyleIdx="3" presStyleCnt="5" custScaleX="217778" custScaleY="164659" custLinFactNeighborX="-2791" custLinFactNeighborY="33497">
        <dgm:presLayoutVars>
          <dgm:chPref val="3"/>
        </dgm:presLayoutVars>
      </dgm:prSet>
      <dgm:spPr/>
    </dgm:pt>
    <dgm:pt modelId="{2398A9A6-29FF-48D3-BF6E-E5FE2A924F6E}" type="pres">
      <dgm:prSet presAssocID="{B9278ACE-0465-4022-8CEE-E3BB29FCB69C}" presName="level3hierChild" presStyleCnt="0"/>
      <dgm:spPr/>
    </dgm:pt>
    <dgm:pt modelId="{1AEB0EE2-4084-408B-B577-E980E356E69F}" type="pres">
      <dgm:prSet presAssocID="{3D933D8E-F71B-4A2C-8AFD-B2367E2AA004}" presName="conn2-1" presStyleLbl="parChTrans1D3" presStyleIdx="4" presStyleCnt="5"/>
      <dgm:spPr/>
    </dgm:pt>
    <dgm:pt modelId="{F52BD03D-A31D-4427-AA57-8587F7DA2E05}" type="pres">
      <dgm:prSet presAssocID="{3D933D8E-F71B-4A2C-8AFD-B2367E2AA004}" presName="connTx" presStyleLbl="parChTrans1D3" presStyleIdx="4" presStyleCnt="5"/>
      <dgm:spPr/>
    </dgm:pt>
    <dgm:pt modelId="{00C55743-56C9-4B9E-8E89-E333392142C9}" type="pres">
      <dgm:prSet presAssocID="{D5FE769B-A8F4-4C87-9A10-1C08DF6665B7}" presName="root2" presStyleCnt="0"/>
      <dgm:spPr/>
    </dgm:pt>
    <dgm:pt modelId="{34BB23B0-06F5-4A65-B198-7BE234BC05EB}" type="pres">
      <dgm:prSet presAssocID="{D5FE769B-A8F4-4C87-9A10-1C08DF6665B7}" presName="LevelTwoTextNode" presStyleLbl="node3" presStyleIdx="4" presStyleCnt="5" custScaleX="217778" custScaleY="190396" custLinFactY="3283" custLinFactNeighborX="-8375" custLinFactNeighborY="100000">
        <dgm:presLayoutVars>
          <dgm:chPref val="3"/>
        </dgm:presLayoutVars>
      </dgm:prSet>
      <dgm:spPr/>
    </dgm:pt>
    <dgm:pt modelId="{1FC9969A-43B0-45B5-9888-66A76FABB9B6}" type="pres">
      <dgm:prSet presAssocID="{D5FE769B-A8F4-4C87-9A10-1C08DF6665B7}" presName="level3hierChild" presStyleCnt="0"/>
      <dgm:spPr/>
    </dgm:pt>
  </dgm:ptLst>
  <dgm:cxnLst>
    <dgm:cxn modelId="{C5582A03-F76F-4781-97B3-C6698B727B16}" srcId="{1BEEAEF3-E66E-4854-A4EC-4C6E8512B221}" destId="{B9278ACE-0465-4022-8CEE-E3BB29FCB69C}" srcOrd="0" destOrd="0" parTransId="{B778B4C3-EAC0-45E0-A97D-12C490C13784}" sibTransId="{67213BA4-9578-456A-9B96-DD2DB672A231}"/>
    <dgm:cxn modelId="{AF046305-3C2F-4E6E-B388-3318D5B544C5}" type="presOf" srcId="{3D933D8E-F71B-4A2C-8AFD-B2367E2AA004}" destId="{1AEB0EE2-4084-408B-B577-E980E356E69F}" srcOrd="0" destOrd="0" presId="urn:microsoft.com/office/officeart/2005/8/layout/hierarchy2"/>
    <dgm:cxn modelId="{6D09A907-4C0C-488D-B4FB-AA2F37CA262E}" srcId="{E2ED0700-8C25-4E68-876D-7B5D98EB256E}" destId="{69CB3F66-7A3B-4A05-B247-4680EA0BB8E8}" srcOrd="0" destOrd="0" parTransId="{75800C89-82E5-4493-A9F7-E57DEF2BC0EA}" sibTransId="{797C539F-5A0D-4A8A-BF19-38A5EFC86EB3}"/>
    <dgm:cxn modelId="{B1C5730F-8411-4AFF-84A8-D006632B1224}" srcId="{8D671C07-FA09-434F-B944-F35D5CA6BE5C}" destId="{1BEEAEF3-E66E-4854-A4EC-4C6E8512B221}" srcOrd="1" destOrd="0" parTransId="{D260B7EC-8669-42FC-A2D3-6E7AE1C4AEF5}" sibTransId="{41FAC2E1-4E80-4012-8E29-C7076C9C7C51}"/>
    <dgm:cxn modelId="{BB2A081F-3B24-49F7-BA48-565D331EC9C1}" srcId="{8D671C07-FA09-434F-B944-F35D5CA6BE5C}" destId="{E2ED0700-8C25-4E68-876D-7B5D98EB256E}" srcOrd="0" destOrd="0" parTransId="{6437CE0A-4217-4666-9EE9-1D963200F2F5}" sibTransId="{145567B2-B1B5-4C28-A975-25E0332A7DF0}"/>
    <dgm:cxn modelId="{15808925-A671-4F1C-9C24-FC3C49DE3937}" type="presOf" srcId="{6437CE0A-4217-4666-9EE9-1D963200F2F5}" destId="{E015D1FE-DD27-4209-A1EB-4144A248908E}" srcOrd="1" destOrd="0" presId="urn:microsoft.com/office/officeart/2005/8/layout/hierarchy2"/>
    <dgm:cxn modelId="{26AD6F26-2E16-4191-85EF-A828D6483745}" type="presOf" srcId="{B778B4C3-EAC0-45E0-A97D-12C490C13784}" destId="{DE72AD0C-7877-445B-9E36-5038F0FCC416}" srcOrd="0" destOrd="0" presId="urn:microsoft.com/office/officeart/2005/8/layout/hierarchy2"/>
    <dgm:cxn modelId="{4BE2E832-3AC0-4376-9160-393211FECB32}" type="presOf" srcId="{D5FE769B-A8F4-4C87-9A10-1C08DF6665B7}" destId="{34BB23B0-06F5-4A65-B198-7BE234BC05EB}" srcOrd="0" destOrd="0" presId="urn:microsoft.com/office/officeart/2005/8/layout/hierarchy2"/>
    <dgm:cxn modelId="{47D36936-DD4E-4B52-A14C-A57006CF509C}" srcId="{E2ED0700-8C25-4E68-876D-7B5D98EB256E}" destId="{7AC92435-7A21-4AF2-BC40-6FC9D19FB09F}" srcOrd="2" destOrd="0" parTransId="{1AF9403D-DBBF-41A8-B342-97A2FED7B951}" sibTransId="{172044D5-F87C-4B34-80FD-D2884B5D9008}"/>
    <dgm:cxn modelId="{E680F55D-1916-408F-AE77-146A882D2FF4}" type="presOf" srcId="{A01B938C-4303-48E7-B860-4EF200DE8437}" destId="{987957CE-9829-4669-9240-231145C453F2}" srcOrd="0" destOrd="0" presId="urn:microsoft.com/office/officeart/2005/8/layout/hierarchy2"/>
    <dgm:cxn modelId="{CC762E47-C4F0-4BF6-9CA1-092D307A7DAC}" type="presOf" srcId="{1BEEAEF3-E66E-4854-A4EC-4C6E8512B221}" destId="{C2FF45EE-AE8E-48F8-BB0D-CA87372E8558}" srcOrd="0" destOrd="0" presId="urn:microsoft.com/office/officeart/2005/8/layout/hierarchy2"/>
    <dgm:cxn modelId="{B679F56C-C99A-49E1-A264-92F79C521796}" type="presOf" srcId="{8D671C07-FA09-434F-B944-F35D5CA6BE5C}" destId="{095AC8AC-9C72-4C17-AACB-FA582369E9D5}" srcOrd="0" destOrd="0" presId="urn:microsoft.com/office/officeart/2005/8/layout/hierarchy2"/>
    <dgm:cxn modelId="{F4C45985-4CA9-4C0C-BB36-58E4E8D26EFA}" type="presOf" srcId="{75800C89-82E5-4493-A9F7-E57DEF2BC0EA}" destId="{1FD7AF81-10FE-4E9A-8EC4-A2C3A4E41195}" srcOrd="1" destOrd="0" presId="urn:microsoft.com/office/officeart/2005/8/layout/hierarchy2"/>
    <dgm:cxn modelId="{1ED0A98B-7D99-4770-AFF4-4776A8C30FDF}" srcId="{E2ED0700-8C25-4E68-876D-7B5D98EB256E}" destId="{23F19FBE-F2DC-412C-8AB0-BA7B82D9029E}" srcOrd="1" destOrd="0" parTransId="{A01B938C-4303-48E7-B860-4EF200DE8437}" sibTransId="{4BCA5A0A-1A03-4509-9B5D-E7A51183012F}"/>
    <dgm:cxn modelId="{4D1E2D92-586C-4E2D-A327-45F0205F92F4}" type="presOf" srcId="{3D933D8E-F71B-4A2C-8AFD-B2367E2AA004}" destId="{F52BD03D-A31D-4427-AA57-8587F7DA2E05}" srcOrd="1" destOrd="0" presId="urn:microsoft.com/office/officeart/2005/8/layout/hierarchy2"/>
    <dgm:cxn modelId="{08418A96-EB04-44BC-9E2D-5492B47C9EF0}" type="presOf" srcId="{D260B7EC-8669-42FC-A2D3-6E7AE1C4AEF5}" destId="{75BE2205-BB33-4D59-AFE7-67E6B529D6E8}" srcOrd="0" destOrd="0" presId="urn:microsoft.com/office/officeart/2005/8/layout/hierarchy2"/>
    <dgm:cxn modelId="{C452109E-938E-4FA5-AF4F-3246D93C2E42}" type="presOf" srcId="{1AF9403D-DBBF-41A8-B342-97A2FED7B951}" destId="{86543368-5AEA-4885-ABDF-8C5BF662208B}" srcOrd="1" destOrd="0" presId="urn:microsoft.com/office/officeart/2005/8/layout/hierarchy2"/>
    <dgm:cxn modelId="{C224BFA2-4309-4579-BEB3-E25BD2F5F3F9}" type="presOf" srcId="{D260B7EC-8669-42FC-A2D3-6E7AE1C4AEF5}" destId="{00D420FB-BF4D-4D26-9672-4D8054E0FFF7}" srcOrd="1" destOrd="0" presId="urn:microsoft.com/office/officeart/2005/8/layout/hierarchy2"/>
    <dgm:cxn modelId="{CB7A1FB0-17BE-4392-B306-8663D671D49D}" type="presOf" srcId="{1AF9403D-DBBF-41A8-B342-97A2FED7B951}" destId="{C8AA2226-8645-47BD-BA6B-022320D9484A}" srcOrd="0" destOrd="0" presId="urn:microsoft.com/office/officeart/2005/8/layout/hierarchy2"/>
    <dgm:cxn modelId="{FDCD31C9-8378-4BC8-B34C-0091FD45A5AD}" type="presOf" srcId="{23F19FBE-F2DC-412C-8AB0-BA7B82D9029E}" destId="{657BC393-72AB-48F5-A5D4-600CCE5EED2A}" srcOrd="0" destOrd="0" presId="urn:microsoft.com/office/officeart/2005/8/layout/hierarchy2"/>
    <dgm:cxn modelId="{A2EFECCA-2A40-45CB-8BE4-ADFAE7A829DC}" type="presOf" srcId="{6437CE0A-4217-4666-9EE9-1D963200F2F5}" destId="{FBBABC91-DD2F-4433-95F4-091C5C22B6F9}" srcOrd="0" destOrd="0" presId="urn:microsoft.com/office/officeart/2005/8/layout/hierarchy2"/>
    <dgm:cxn modelId="{880B37CB-33D5-4A97-8F3B-3C3BDB813E4A}" type="presOf" srcId="{092D89E0-8741-42CA-B18B-807C348516D5}" destId="{F271FCD1-61CF-4FC8-9FC0-ED7FCD31A6FE}" srcOrd="0" destOrd="0" presId="urn:microsoft.com/office/officeart/2005/8/layout/hierarchy2"/>
    <dgm:cxn modelId="{6E7999D3-F699-4954-AFC6-BDEC480E94B5}" type="presOf" srcId="{B778B4C3-EAC0-45E0-A97D-12C490C13784}" destId="{7682A9A9-5373-45C7-8EFF-BBD33D73E1AC}" srcOrd="1" destOrd="0" presId="urn:microsoft.com/office/officeart/2005/8/layout/hierarchy2"/>
    <dgm:cxn modelId="{CAF754D8-2BB3-4B5A-9A96-56BCF4160D23}" srcId="{092D89E0-8741-42CA-B18B-807C348516D5}" destId="{8D671C07-FA09-434F-B944-F35D5CA6BE5C}" srcOrd="0" destOrd="0" parTransId="{0DAD4732-4356-4021-BE46-F64C327706E3}" sibTransId="{4FF723D5-6096-454C-946C-E1557D76521C}"/>
    <dgm:cxn modelId="{B215C5DE-7F4C-44BE-887D-193F186A6B31}" type="presOf" srcId="{E2ED0700-8C25-4E68-876D-7B5D98EB256E}" destId="{67D6DCC1-C7E1-49CD-B9CA-D1DBE3D77466}" srcOrd="0" destOrd="0" presId="urn:microsoft.com/office/officeart/2005/8/layout/hierarchy2"/>
    <dgm:cxn modelId="{4537A3E2-7A48-4503-8BC0-5052FAF669C6}" type="presOf" srcId="{A01B938C-4303-48E7-B860-4EF200DE8437}" destId="{C5F49DD1-586B-4893-B317-8373FFFF9563}" srcOrd="1" destOrd="0" presId="urn:microsoft.com/office/officeart/2005/8/layout/hierarchy2"/>
    <dgm:cxn modelId="{1CF5D4EE-581D-419F-8C91-5815198AEC9F}" type="presOf" srcId="{75800C89-82E5-4493-A9F7-E57DEF2BC0EA}" destId="{409A5417-9D5E-462E-8316-6D08313A47AB}" srcOrd="0" destOrd="0" presId="urn:microsoft.com/office/officeart/2005/8/layout/hierarchy2"/>
    <dgm:cxn modelId="{5ECC22F0-CBFC-4F0F-B89A-9DC200FEBEB0}" srcId="{1BEEAEF3-E66E-4854-A4EC-4C6E8512B221}" destId="{D5FE769B-A8F4-4C87-9A10-1C08DF6665B7}" srcOrd="1" destOrd="0" parTransId="{3D933D8E-F71B-4A2C-8AFD-B2367E2AA004}" sibTransId="{204136CE-E53A-4757-98AB-83696E859669}"/>
    <dgm:cxn modelId="{7DE68AF3-E2C1-406B-94C1-BCE3568BDEA3}" type="presOf" srcId="{69CB3F66-7A3B-4A05-B247-4680EA0BB8E8}" destId="{C23ED289-BD75-4E33-B22F-A363099CF322}" srcOrd="0" destOrd="0" presId="urn:microsoft.com/office/officeart/2005/8/layout/hierarchy2"/>
    <dgm:cxn modelId="{05BC7FF8-FDCE-4BA8-B7D5-008AB83842EF}" type="presOf" srcId="{7AC92435-7A21-4AF2-BC40-6FC9D19FB09F}" destId="{89884B2B-B8EE-477C-9C80-5DC9F93B9999}" srcOrd="0" destOrd="0" presId="urn:microsoft.com/office/officeart/2005/8/layout/hierarchy2"/>
    <dgm:cxn modelId="{0D84ACFC-7771-414B-9E72-71E1422F85AD}" type="presOf" srcId="{B9278ACE-0465-4022-8CEE-E3BB29FCB69C}" destId="{C4C7C1BE-8280-458E-BA16-2A6C850352F3}" srcOrd="0" destOrd="0" presId="urn:microsoft.com/office/officeart/2005/8/layout/hierarchy2"/>
    <dgm:cxn modelId="{E2022D32-1412-477D-AD78-8EC425B7F82E}" type="presParOf" srcId="{F271FCD1-61CF-4FC8-9FC0-ED7FCD31A6FE}" destId="{400FA71B-4B63-40FB-BAD1-7ED79F3A3243}" srcOrd="0" destOrd="0" presId="urn:microsoft.com/office/officeart/2005/8/layout/hierarchy2"/>
    <dgm:cxn modelId="{FD1DC54D-E0AB-4822-8A6D-0714F2F9102B}" type="presParOf" srcId="{400FA71B-4B63-40FB-BAD1-7ED79F3A3243}" destId="{095AC8AC-9C72-4C17-AACB-FA582369E9D5}" srcOrd="0" destOrd="0" presId="urn:microsoft.com/office/officeart/2005/8/layout/hierarchy2"/>
    <dgm:cxn modelId="{9E25FB82-0DE6-4E4D-8E3D-F8B57F0019E0}" type="presParOf" srcId="{400FA71B-4B63-40FB-BAD1-7ED79F3A3243}" destId="{9862ECE8-FD5D-4C1E-81F0-D00AA6CDAAB5}" srcOrd="1" destOrd="0" presId="urn:microsoft.com/office/officeart/2005/8/layout/hierarchy2"/>
    <dgm:cxn modelId="{4D87B8BA-B278-405E-BF43-5D4F722A9D6C}" type="presParOf" srcId="{9862ECE8-FD5D-4C1E-81F0-D00AA6CDAAB5}" destId="{FBBABC91-DD2F-4433-95F4-091C5C22B6F9}" srcOrd="0" destOrd="0" presId="urn:microsoft.com/office/officeart/2005/8/layout/hierarchy2"/>
    <dgm:cxn modelId="{B962DAA4-D25E-4D82-805B-83A6CF2F31BB}" type="presParOf" srcId="{FBBABC91-DD2F-4433-95F4-091C5C22B6F9}" destId="{E015D1FE-DD27-4209-A1EB-4144A248908E}" srcOrd="0" destOrd="0" presId="urn:microsoft.com/office/officeart/2005/8/layout/hierarchy2"/>
    <dgm:cxn modelId="{D49AF8D4-082D-4768-BCF5-EE0929A1A969}" type="presParOf" srcId="{9862ECE8-FD5D-4C1E-81F0-D00AA6CDAAB5}" destId="{3B98C9DB-FB42-486F-A85D-133DA2EF3A32}" srcOrd="1" destOrd="0" presId="urn:microsoft.com/office/officeart/2005/8/layout/hierarchy2"/>
    <dgm:cxn modelId="{D55156D4-A69D-420D-8F53-7DC057377AA5}" type="presParOf" srcId="{3B98C9DB-FB42-486F-A85D-133DA2EF3A32}" destId="{67D6DCC1-C7E1-49CD-B9CA-D1DBE3D77466}" srcOrd="0" destOrd="0" presId="urn:microsoft.com/office/officeart/2005/8/layout/hierarchy2"/>
    <dgm:cxn modelId="{DC325F37-4F39-4E29-B0BA-52A3A0242CA3}" type="presParOf" srcId="{3B98C9DB-FB42-486F-A85D-133DA2EF3A32}" destId="{2C8609F8-07C9-4463-870A-99CF5C48B313}" srcOrd="1" destOrd="0" presId="urn:microsoft.com/office/officeart/2005/8/layout/hierarchy2"/>
    <dgm:cxn modelId="{C3B1A6CE-2620-4C17-8056-4E8FCC2D6E47}" type="presParOf" srcId="{2C8609F8-07C9-4463-870A-99CF5C48B313}" destId="{409A5417-9D5E-462E-8316-6D08313A47AB}" srcOrd="0" destOrd="0" presId="urn:microsoft.com/office/officeart/2005/8/layout/hierarchy2"/>
    <dgm:cxn modelId="{3E8BB582-41BD-4AFC-955F-3A4043AC733C}" type="presParOf" srcId="{409A5417-9D5E-462E-8316-6D08313A47AB}" destId="{1FD7AF81-10FE-4E9A-8EC4-A2C3A4E41195}" srcOrd="0" destOrd="0" presId="urn:microsoft.com/office/officeart/2005/8/layout/hierarchy2"/>
    <dgm:cxn modelId="{CABC35DF-9E9E-4ABD-8E0D-72F251648774}" type="presParOf" srcId="{2C8609F8-07C9-4463-870A-99CF5C48B313}" destId="{4D1949FC-C3BD-44C1-BF72-2B6521E8FBCC}" srcOrd="1" destOrd="0" presId="urn:microsoft.com/office/officeart/2005/8/layout/hierarchy2"/>
    <dgm:cxn modelId="{E93A6AD2-BC6E-4C80-B728-8D8C6F952878}" type="presParOf" srcId="{4D1949FC-C3BD-44C1-BF72-2B6521E8FBCC}" destId="{C23ED289-BD75-4E33-B22F-A363099CF322}" srcOrd="0" destOrd="0" presId="urn:microsoft.com/office/officeart/2005/8/layout/hierarchy2"/>
    <dgm:cxn modelId="{2E844CF2-E479-40A7-9CE6-43228E6F5392}" type="presParOf" srcId="{4D1949FC-C3BD-44C1-BF72-2B6521E8FBCC}" destId="{3D3CB724-EC79-4F73-A1B2-45866F276528}" srcOrd="1" destOrd="0" presId="urn:microsoft.com/office/officeart/2005/8/layout/hierarchy2"/>
    <dgm:cxn modelId="{AD3ED91D-372B-43EB-8491-8F95E5EDCD25}" type="presParOf" srcId="{2C8609F8-07C9-4463-870A-99CF5C48B313}" destId="{987957CE-9829-4669-9240-231145C453F2}" srcOrd="2" destOrd="0" presId="urn:microsoft.com/office/officeart/2005/8/layout/hierarchy2"/>
    <dgm:cxn modelId="{A558D89D-972D-484D-B98F-F8D0C6A8389A}" type="presParOf" srcId="{987957CE-9829-4669-9240-231145C453F2}" destId="{C5F49DD1-586B-4893-B317-8373FFFF9563}" srcOrd="0" destOrd="0" presId="urn:microsoft.com/office/officeart/2005/8/layout/hierarchy2"/>
    <dgm:cxn modelId="{5407C1D9-7D8F-4FFF-B92D-BF52FF1D5ADA}" type="presParOf" srcId="{2C8609F8-07C9-4463-870A-99CF5C48B313}" destId="{EC4A4449-5D11-40C2-88A3-BCB4F214E732}" srcOrd="3" destOrd="0" presId="urn:microsoft.com/office/officeart/2005/8/layout/hierarchy2"/>
    <dgm:cxn modelId="{6CCE6D19-2CEF-480E-A265-327D5004AA0E}" type="presParOf" srcId="{EC4A4449-5D11-40C2-88A3-BCB4F214E732}" destId="{657BC393-72AB-48F5-A5D4-600CCE5EED2A}" srcOrd="0" destOrd="0" presId="urn:microsoft.com/office/officeart/2005/8/layout/hierarchy2"/>
    <dgm:cxn modelId="{6FB247F9-4BB4-4759-A449-6BB849C76B30}" type="presParOf" srcId="{EC4A4449-5D11-40C2-88A3-BCB4F214E732}" destId="{D2A593C8-5E46-4955-B4DF-18AC22164AE0}" srcOrd="1" destOrd="0" presId="urn:microsoft.com/office/officeart/2005/8/layout/hierarchy2"/>
    <dgm:cxn modelId="{BB39B2F1-1B60-44AA-B39F-01816B2A7AD9}" type="presParOf" srcId="{2C8609F8-07C9-4463-870A-99CF5C48B313}" destId="{C8AA2226-8645-47BD-BA6B-022320D9484A}" srcOrd="4" destOrd="0" presId="urn:microsoft.com/office/officeart/2005/8/layout/hierarchy2"/>
    <dgm:cxn modelId="{9CCA8C01-B1CF-427A-91CB-DB629709EEF1}" type="presParOf" srcId="{C8AA2226-8645-47BD-BA6B-022320D9484A}" destId="{86543368-5AEA-4885-ABDF-8C5BF662208B}" srcOrd="0" destOrd="0" presId="urn:microsoft.com/office/officeart/2005/8/layout/hierarchy2"/>
    <dgm:cxn modelId="{4C48285A-03C8-48A8-9349-19B66698D356}" type="presParOf" srcId="{2C8609F8-07C9-4463-870A-99CF5C48B313}" destId="{58B0FF13-2257-4CF5-84CF-EF659188BC3C}" srcOrd="5" destOrd="0" presId="urn:microsoft.com/office/officeart/2005/8/layout/hierarchy2"/>
    <dgm:cxn modelId="{6A2766CD-5A6F-4583-AB0B-CD89BF73B52C}" type="presParOf" srcId="{58B0FF13-2257-4CF5-84CF-EF659188BC3C}" destId="{89884B2B-B8EE-477C-9C80-5DC9F93B9999}" srcOrd="0" destOrd="0" presId="urn:microsoft.com/office/officeart/2005/8/layout/hierarchy2"/>
    <dgm:cxn modelId="{9712C170-C788-416B-A48C-178D563AEE87}" type="presParOf" srcId="{58B0FF13-2257-4CF5-84CF-EF659188BC3C}" destId="{EDFF0722-6E64-4076-8F71-1691C42FC2DA}" srcOrd="1" destOrd="0" presId="urn:microsoft.com/office/officeart/2005/8/layout/hierarchy2"/>
    <dgm:cxn modelId="{51EE1163-5A79-4CA1-86E0-348C558C96D1}" type="presParOf" srcId="{9862ECE8-FD5D-4C1E-81F0-D00AA6CDAAB5}" destId="{75BE2205-BB33-4D59-AFE7-67E6B529D6E8}" srcOrd="2" destOrd="0" presId="urn:microsoft.com/office/officeart/2005/8/layout/hierarchy2"/>
    <dgm:cxn modelId="{FD1BB1C9-AF01-45D1-B3F9-58C3CCF66815}" type="presParOf" srcId="{75BE2205-BB33-4D59-AFE7-67E6B529D6E8}" destId="{00D420FB-BF4D-4D26-9672-4D8054E0FFF7}" srcOrd="0" destOrd="0" presId="urn:microsoft.com/office/officeart/2005/8/layout/hierarchy2"/>
    <dgm:cxn modelId="{CA9F0979-E310-4D16-833D-30A8F0726C94}" type="presParOf" srcId="{9862ECE8-FD5D-4C1E-81F0-D00AA6CDAAB5}" destId="{09605EB8-A7B8-41DB-BA2B-DB1F68F565B9}" srcOrd="3" destOrd="0" presId="urn:microsoft.com/office/officeart/2005/8/layout/hierarchy2"/>
    <dgm:cxn modelId="{0B096218-1A75-4F13-A87B-24712B2AA568}" type="presParOf" srcId="{09605EB8-A7B8-41DB-BA2B-DB1F68F565B9}" destId="{C2FF45EE-AE8E-48F8-BB0D-CA87372E8558}" srcOrd="0" destOrd="0" presId="urn:microsoft.com/office/officeart/2005/8/layout/hierarchy2"/>
    <dgm:cxn modelId="{1CD787D4-F10D-47ED-ACA9-ABA1EAA9AE4A}" type="presParOf" srcId="{09605EB8-A7B8-41DB-BA2B-DB1F68F565B9}" destId="{EA1A03C7-5E5E-4BE3-81D1-071D53B4F816}" srcOrd="1" destOrd="0" presId="urn:microsoft.com/office/officeart/2005/8/layout/hierarchy2"/>
    <dgm:cxn modelId="{4A7CCF10-E4AD-42FA-8436-F9D9E73F758D}" type="presParOf" srcId="{EA1A03C7-5E5E-4BE3-81D1-071D53B4F816}" destId="{DE72AD0C-7877-445B-9E36-5038F0FCC416}" srcOrd="0" destOrd="0" presId="urn:microsoft.com/office/officeart/2005/8/layout/hierarchy2"/>
    <dgm:cxn modelId="{99751040-7B6C-44EF-864A-D3F54384C883}" type="presParOf" srcId="{DE72AD0C-7877-445B-9E36-5038F0FCC416}" destId="{7682A9A9-5373-45C7-8EFF-BBD33D73E1AC}" srcOrd="0" destOrd="0" presId="urn:microsoft.com/office/officeart/2005/8/layout/hierarchy2"/>
    <dgm:cxn modelId="{64EE0E3C-5EC1-4FC8-9B88-7BFD3FDCE712}" type="presParOf" srcId="{EA1A03C7-5E5E-4BE3-81D1-071D53B4F816}" destId="{D5E05396-B299-499D-B67C-1771E335F561}" srcOrd="1" destOrd="0" presId="urn:microsoft.com/office/officeart/2005/8/layout/hierarchy2"/>
    <dgm:cxn modelId="{A279E0D0-91F2-4610-9491-355CA4D2D7E4}" type="presParOf" srcId="{D5E05396-B299-499D-B67C-1771E335F561}" destId="{C4C7C1BE-8280-458E-BA16-2A6C850352F3}" srcOrd="0" destOrd="0" presId="urn:microsoft.com/office/officeart/2005/8/layout/hierarchy2"/>
    <dgm:cxn modelId="{BAED4A80-FC31-40DA-9D15-1DEBE9FF191D}" type="presParOf" srcId="{D5E05396-B299-499D-B67C-1771E335F561}" destId="{2398A9A6-29FF-48D3-BF6E-E5FE2A924F6E}" srcOrd="1" destOrd="0" presId="urn:microsoft.com/office/officeart/2005/8/layout/hierarchy2"/>
    <dgm:cxn modelId="{F2BF7BB1-2ED0-44C9-9B7F-97BBFE6F8520}" type="presParOf" srcId="{EA1A03C7-5E5E-4BE3-81D1-071D53B4F816}" destId="{1AEB0EE2-4084-408B-B577-E980E356E69F}" srcOrd="2" destOrd="0" presId="urn:microsoft.com/office/officeart/2005/8/layout/hierarchy2"/>
    <dgm:cxn modelId="{31E66308-0CE2-4BAE-A44E-4C08704211D0}" type="presParOf" srcId="{1AEB0EE2-4084-408B-B577-E980E356E69F}" destId="{F52BD03D-A31D-4427-AA57-8587F7DA2E05}" srcOrd="0" destOrd="0" presId="urn:microsoft.com/office/officeart/2005/8/layout/hierarchy2"/>
    <dgm:cxn modelId="{41D5724C-9A71-4EF0-B2F2-C53F9551D5EC}" type="presParOf" srcId="{EA1A03C7-5E5E-4BE3-81D1-071D53B4F816}" destId="{00C55743-56C9-4B9E-8E89-E333392142C9}" srcOrd="3" destOrd="0" presId="urn:microsoft.com/office/officeart/2005/8/layout/hierarchy2"/>
    <dgm:cxn modelId="{1DE743ED-5104-403C-A9C1-4F40827E2B5A}" type="presParOf" srcId="{00C55743-56C9-4B9E-8E89-E333392142C9}" destId="{34BB23B0-06F5-4A65-B198-7BE234BC05EB}" srcOrd="0" destOrd="0" presId="urn:microsoft.com/office/officeart/2005/8/layout/hierarchy2"/>
    <dgm:cxn modelId="{35118960-18FC-4E61-833E-3BBFDCDABE2C}" type="presParOf" srcId="{00C55743-56C9-4B9E-8E89-E333392142C9}" destId="{1FC9969A-43B0-45B5-9888-66A76FABB9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AC8AC-9C72-4C17-AACB-FA582369E9D5}">
      <dsp:nvSpPr>
        <dsp:cNvPr id="0" name=""/>
        <dsp:cNvSpPr/>
      </dsp:nvSpPr>
      <dsp:spPr>
        <a:xfrm>
          <a:off x="4873" y="2345274"/>
          <a:ext cx="2642195" cy="60662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36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endParaRPr lang="en-US" sz="36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40" y="2363041"/>
        <a:ext cx="2606661" cy="571091"/>
      </dsp:txXfrm>
    </dsp:sp>
    <dsp:sp modelId="{FBBABC91-DD2F-4433-95F4-091C5C22B6F9}">
      <dsp:nvSpPr>
        <dsp:cNvPr id="0" name=""/>
        <dsp:cNvSpPr/>
      </dsp:nvSpPr>
      <dsp:spPr>
        <a:xfrm rot="17620137">
          <a:off x="2285286" y="2084924"/>
          <a:ext cx="1208864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1208864" y="100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9497" y="2064778"/>
        <a:ext cx="60443" cy="60443"/>
      </dsp:txXfrm>
    </dsp:sp>
    <dsp:sp modelId="{67D6DCC1-C7E1-49CD-B9CA-D1DBE3D77466}">
      <dsp:nvSpPr>
        <dsp:cNvPr id="0" name=""/>
        <dsp:cNvSpPr/>
      </dsp:nvSpPr>
      <dsp:spPr>
        <a:xfrm>
          <a:off x="3132368" y="1238099"/>
          <a:ext cx="2642195" cy="60662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Ý </a:t>
          </a:r>
          <a:r>
            <a:rPr lang="en-US" sz="36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nghĩa</a:t>
          </a:r>
          <a:endParaRPr lang="en-US" sz="36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0135" y="1255866"/>
        <a:ext cx="2606661" cy="571091"/>
      </dsp:txXfrm>
    </dsp:sp>
    <dsp:sp modelId="{409A5417-9D5E-462E-8316-6D08313A47AB}">
      <dsp:nvSpPr>
        <dsp:cNvPr id="0" name=""/>
        <dsp:cNvSpPr/>
      </dsp:nvSpPr>
      <dsp:spPr>
        <a:xfrm rot="17684356">
          <a:off x="5437390" y="1004727"/>
          <a:ext cx="1159648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1159648" y="10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88223" y="985811"/>
        <a:ext cx="57982" cy="57982"/>
      </dsp:txXfrm>
    </dsp:sp>
    <dsp:sp modelId="{C23ED289-BD75-4E33-B22F-A363099CF322}">
      <dsp:nvSpPr>
        <dsp:cNvPr id="0" name=""/>
        <dsp:cNvSpPr/>
      </dsp:nvSpPr>
      <dsp:spPr>
        <a:xfrm>
          <a:off x="6259864" y="184881"/>
          <a:ext cx="2642195" cy="60662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endParaRPr lang="en-US" sz="28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7631" y="202648"/>
        <a:ext cx="2606661" cy="571091"/>
      </dsp:txXfrm>
    </dsp:sp>
    <dsp:sp modelId="{987957CE-9829-4669-9240-231145C453F2}">
      <dsp:nvSpPr>
        <dsp:cNvPr id="0" name=""/>
        <dsp:cNvSpPr/>
      </dsp:nvSpPr>
      <dsp:spPr>
        <a:xfrm rot="20236820">
          <a:off x="5754151" y="1429735"/>
          <a:ext cx="526125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526125" y="10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04061" y="1426658"/>
        <a:ext cx="26306" cy="26306"/>
      </dsp:txXfrm>
    </dsp:sp>
    <dsp:sp modelId="{657BC393-72AB-48F5-A5D4-600CCE5EED2A}">
      <dsp:nvSpPr>
        <dsp:cNvPr id="0" name=""/>
        <dsp:cNvSpPr/>
      </dsp:nvSpPr>
      <dsp:spPr>
        <a:xfrm>
          <a:off x="6259864" y="1034897"/>
          <a:ext cx="2642195" cy="60662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28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7631" y="1052664"/>
        <a:ext cx="2606661" cy="571091"/>
      </dsp:txXfrm>
    </dsp:sp>
    <dsp:sp modelId="{C8AA2226-8645-47BD-BA6B-022320D9484A}">
      <dsp:nvSpPr>
        <dsp:cNvPr id="0" name=""/>
        <dsp:cNvSpPr/>
      </dsp:nvSpPr>
      <dsp:spPr>
        <a:xfrm rot="3310531">
          <a:off x="5592305" y="1880146"/>
          <a:ext cx="849817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849817" y="10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95968" y="1868976"/>
        <a:ext cx="42490" cy="42490"/>
      </dsp:txXfrm>
    </dsp:sp>
    <dsp:sp modelId="{89884B2B-B8EE-477C-9C80-5DC9F93B9999}">
      <dsp:nvSpPr>
        <dsp:cNvPr id="0" name=""/>
        <dsp:cNvSpPr/>
      </dsp:nvSpPr>
      <dsp:spPr>
        <a:xfrm>
          <a:off x="6259864" y="1935718"/>
          <a:ext cx="2642195" cy="60662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Trạng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endParaRPr lang="en-US" sz="28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7631" y="1953485"/>
        <a:ext cx="2606661" cy="571091"/>
      </dsp:txXfrm>
    </dsp:sp>
    <dsp:sp modelId="{75BE2205-BB33-4D59-AFE7-67E6B529D6E8}">
      <dsp:nvSpPr>
        <dsp:cNvPr id="0" name=""/>
        <dsp:cNvSpPr/>
      </dsp:nvSpPr>
      <dsp:spPr>
        <a:xfrm rot="3979863">
          <a:off x="2285286" y="3192099"/>
          <a:ext cx="1208864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1208864" y="100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9497" y="3171953"/>
        <a:ext cx="60443" cy="60443"/>
      </dsp:txXfrm>
    </dsp:sp>
    <dsp:sp modelId="{C2FF45EE-AE8E-48F8-BB0D-CA87372E8558}">
      <dsp:nvSpPr>
        <dsp:cNvPr id="0" name=""/>
        <dsp:cNvSpPr/>
      </dsp:nvSpPr>
      <dsp:spPr>
        <a:xfrm>
          <a:off x="3132368" y="3452450"/>
          <a:ext cx="2642195" cy="60662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Cấu</a:t>
          </a:r>
          <a:r>
            <a:rPr lang="en-US" sz="36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endParaRPr lang="en-US" sz="36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0135" y="3470217"/>
        <a:ext cx="2606661" cy="571091"/>
      </dsp:txXfrm>
    </dsp:sp>
    <dsp:sp modelId="{DE72AD0C-7877-445B-9E36-5038F0FCC416}">
      <dsp:nvSpPr>
        <dsp:cNvPr id="0" name=""/>
        <dsp:cNvSpPr/>
      </dsp:nvSpPr>
      <dsp:spPr>
        <a:xfrm rot="19024822">
          <a:off x="5692053" y="3535791"/>
          <a:ext cx="616458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616458" y="10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84871" y="3530455"/>
        <a:ext cx="30822" cy="30822"/>
      </dsp:txXfrm>
    </dsp:sp>
    <dsp:sp modelId="{C4C7C1BE-8280-458E-BA16-2A6C850352F3}">
      <dsp:nvSpPr>
        <dsp:cNvPr id="0" name=""/>
        <dsp:cNvSpPr/>
      </dsp:nvSpPr>
      <dsp:spPr>
        <a:xfrm>
          <a:off x="6226002" y="2836539"/>
          <a:ext cx="2642195" cy="99886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cụm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endParaRPr lang="en-US" sz="28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55258" y="2865795"/>
        <a:ext cx="2583683" cy="940351"/>
      </dsp:txXfrm>
    </dsp:sp>
    <dsp:sp modelId="{1AEB0EE2-4084-408B-B577-E980E356E69F}">
      <dsp:nvSpPr>
        <dsp:cNvPr id="0" name=""/>
        <dsp:cNvSpPr/>
      </dsp:nvSpPr>
      <dsp:spPr>
        <a:xfrm rot="4231893">
          <a:off x="5390794" y="4288391"/>
          <a:ext cx="1151229" cy="20151"/>
        </a:xfrm>
        <a:custGeom>
          <a:avLst/>
          <a:gdLst/>
          <a:ahLst/>
          <a:cxnLst/>
          <a:rect l="0" t="0" r="0" b="0"/>
          <a:pathLst>
            <a:path>
              <a:moveTo>
                <a:pt x="0" y="10075"/>
              </a:moveTo>
              <a:lnTo>
                <a:pt x="1151229" y="10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7628" y="4269686"/>
        <a:ext cx="57561" cy="57561"/>
      </dsp:txXfrm>
    </dsp:sp>
    <dsp:sp modelId="{34BB23B0-06F5-4A65-B198-7BE234BC05EB}">
      <dsp:nvSpPr>
        <dsp:cNvPr id="0" name=""/>
        <dsp:cNvSpPr/>
      </dsp:nvSpPr>
      <dsp:spPr>
        <a:xfrm>
          <a:off x="6158254" y="4263675"/>
          <a:ext cx="2642195" cy="115499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63500" cap="flat" cmpd="thickThin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cụm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endParaRPr lang="en-US" sz="28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2083" y="4297504"/>
        <a:ext cx="2574537" cy="1087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FF599-E301-430B-8128-61920F29518D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57005-9DF1-4E0F-BD9B-73F2E6C1A7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3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753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10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89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494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5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83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2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9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6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6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294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4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28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9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771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7005-9DF1-4E0F-BD9B-73F2E6C1A7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7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35B72-A276-405B-B3BD-847DF55E4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E271F-66B3-4C42-88DE-9B7B0B852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F14998-556B-423B-9807-F22ADD5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F3DB6-E80B-48C0-A6D7-2071B2D5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B5ADE1-3E8C-43E3-A9AB-ABB6FFC5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46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4EDC1-DE82-409B-89DE-9D123319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110CF7-890C-47E8-A958-C5B0CCD98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C873D8-431C-4832-941C-19065DBF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B6BDEE-F8A7-4B91-AA42-398067DC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F485C5-5F1F-45F3-8BBE-A03B0AA5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D17D64-70A4-4533-B682-3B2B29C91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D9DDD7-EE4B-458E-9CC0-39681111C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0C78CD-33F0-46A4-A4E3-C0D332C9A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96881F-4798-4649-96C6-2989E759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712D6-BDEB-4B66-BC90-ACD6836D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7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9">
            <a:extLst>
              <a:ext uri="{FF2B5EF4-FFF2-40B4-BE49-F238E27FC236}">
                <a16:creationId xmlns:a16="http://schemas.microsoft.com/office/drawing/2014/main" id="{A5556CA9-7165-49D6-AB65-A12768D680D9}"/>
              </a:ext>
            </a:extLst>
          </p:cNvPr>
          <p:cNvSpPr txBox="1"/>
          <p:nvPr userDrawn="1"/>
        </p:nvSpPr>
        <p:spPr>
          <a:xfrm flipH="1">
            <a:off x="0" y="6382036"/>
            <a:ext cx="1509058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367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D63AAD-4783-4A16-A7B4-D88E2C1B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5D76C4-B50E-4F0C-8933-12FE9E45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DDAF65-BE99-4832-883F-2BE0227E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2A9419-D248-4B37-84E5-4913BE1A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6237B7-6732-45B2-B3FB-9C321423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05DFEB-EE19-4CA0-86A6-80F346B7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8BF4A-3B35-4ACC-BA4A-48E68F88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774354-1ABA-46CF-8C58-D2B328DF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1FDD06-0B60-4ABC-83C7-3FE5B57E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287BC1-EFBF-49F7-A125-9C527D05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3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C21E2-BDDB-41D7-A14D-940D5074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CF0946-C96B-4CC5-88FF-FE52E2AFC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82B3C4-1055-45B4-A57D-BCBF85A93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DD39DA-F30E-4F54-A9B7-C1F3BB88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A2DEDB-BD9E-479C-A1AF-07724789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5FF78C-9F1A-4EEE-904F-70A9B7FC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8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4319B3-ABE7-4D7A-ABF9-699C2D21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5F6D02-1465-438D-BA5E-748644051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B8118B-7B63-4539-8109-C022B9325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C7A9D7-D977-474F-A85C-CB2E021C9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7C6B11-8802-43BE-BBC0-8E77C0E2E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7BB2DF-8BF9-43FC-99F1-A56A0A8F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922948-CA27-4CAA-B073-57AA0C7D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CE41E5E-3322-4C46-975A-28599960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1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FCE03A-9140-4AAB-9576-C8A90182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1A7B3-6DD6-4E4C-A302-C45B8F7B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32C713-2994-418B-A548-74FBE1F7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2CA295-B2A1-4FC5-95FE-88F69A82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14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CC91BB-C1A1-4066-8DE8-1B5C95C3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FD6FE66-F478-4B01-B3F4-2980E308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7F2A7F-DE25-415F-A603-7C682D32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35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F357E-F49A-4AFD-AD6E-09D8C974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3E71F4-9612-4C31-B5FA-26B7F7BD3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395DFD-89C5-4845-8770-F26253F43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BE2FF2-AAB2-4C99-8651-55701115C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571FD8-33E8-4C19-8A32-8D87B28A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190BA9-4E18-4017-A67F-6548E3C3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58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17044-83C6-4AC6-8CF0-1EC696BC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B374D5E-AC3C-4A32-9A2A-9B977E4A9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DA2B84-5428-4B25-A555-9C334EA4F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7DA1D-95B4-4FED-90C0-4F604D1B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8DAAF3-CB3B-408E-ABFF-190A71B8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CFABC-DF86-4310-8FEA-5B087BC7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0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79" y="-211340"/>
            <a:ext cx="13097359" cy="72806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10321701" y="0"/>
            <a:ext cx="1870299" cy="9637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2245385" y="0"/>
            <a:ext cx="1870299" cy="9637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7786776" y="5942280"/>
            <a:ext cx="1870299" cy="9637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-51750" y="5942280"/>
            <a:ext cx="1870299" cy="9637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>
            <a:off x="-51750" y="199884"/>
            <a:ext cx="1293054" cy="9943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11001155" y="5741646"/>
            <a:ext cx="1242595" cy="95557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86693" y="-47792"/>
            <a:ext cx="24726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TM Cookies" panose="02040603050506020204" pitchFamily="18" charset="0"/>
              </a:rPr>
              <a:t>KTUTS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458497" y="6415778"/>
            <a:ext cx="247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UTM Cookies" panose="02040603050506020204" pitchFamily="18" charset="0"/>
              </a:rPr>
              <a:t>KTUTS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93E649-E314-4A6B-8276-7DBDDDB102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22F955-5EE4-49A6-9A9B-C237C5B8367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A85E5C-E31A-49B7-98E0-1E15C3234E4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100F3A-0458-405C-A160-6B0E2248415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049EC2-36BF-4776-9FC3-ADC8C348A627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504B2D-EF0F-4300-9001-36515720EB4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218017" y="0"/>
            <a:ext cx="12429067" cy="69913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9" y="324612"/>
            <a:ext cx="11480800" cy="58985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5400000">
            <a:off x="9818543" y="630951"/>
            <a:ext cx="1844396" cy="1418363"/>
          </a:xfrm>
          <a:prstGeom prst="rect">
            <a:avLst/>
          </a:prstGeom>
        </p:spPr>
      </p:pic>
      <p:pic>
        <p:nvPicPr>
          <p:cNvPr id="1026" name="Picture 2" descr="Mặt trăng Clip nghệ thuật - Trong suốt mặt Trăng PNG Chúa png tải về - Miễn  phí trong suốt điểm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89">
                        <a14:foregroundMark x1="40889" y1="25645" x2="41667" y2="2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883" y="-29094"/>
            <a:ext cx="4004456" cy="275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6200000">
            <a:off x="509984" y="4902008"/>
            <a:ext cx="1844396" cy="1418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04" y="4435234"/>
            <a:ext cx="4710883" cy="2351909"/>
          </a:xfrm>
          <a:prstGeom prst="rect">
            <a:avLst/>
          </a:prstGeom>
        </p:spPr>
      </p:pic>
      <p:sp>
        <p:nvSpPr>
          <p:cNvPr id="31" name="文本框 7"/>
          <p:cNvSpPr txBox="1"/>
          <p:nvPr/>
        </p:nvSpPr>
        <p:spPr>
          <a:xfrm>
            <a:off x="523346" y="2282798"/>
            <a:ext cx="10650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10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câu</a:t>
            </a:r>
            <a:endParaRPr lang="en-US" altLang="zh-CN" sz="4000" dirty="0">
              <a:solidFill>
                <a:srgbClr val="00B05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Vị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Ai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000" dirty="0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16940-A3AF-42B5-8C33-A18AAEF94F49}"/>
              </a:ext>
            </a:extLst>
          </p:cNvPr>
          <p:cNvSpPr txBox="1"/>
          <p:nvPr/>
        </p:nvSpPr>
        <p:spPr>
          <a:xfrm>
            <a:off x="-1790700" y="6380946"/>
            <a:ext cx="1276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66"/>
                </a:solidFill>
                <a:latin typeface="#9Slide07 SVNTransformer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381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4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9711" y="1043983"/>
            <a:ext cx="73709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Về đêm, cảnh vật </a:t>
            </a: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thật im lìm.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0" y="2231432"/>
            <a:ext cx="4893733" cy="2719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对话气泡: 矩形 1">
            <a:extLst>
              <a:ext uri="{FF2B5EF4-FFF2-40B4-BE49-F238E27FC236}">
                <a16:creationId xmlns:a16="http://schemas.microsoft.com/office/drawing/2014/main" id="{D0043AC7-B2C5-4F7E-A4EC-D7EB81355ADB}"/>
              </a:ext>
            </a:extLst>
          </p:cNvPr>
          <p:cNvSpPr/>
          <p:nvPr/>
        </p:nvSpPr>
        <p:spPr>
          <a:xfrm>
            <a:off x="6705355" y="1980192"/>
            <a:ext cx="4709727" cy="3221566"/>
          </a:xfrm>
          <a:prstGeom prst="wedgeRectCallout">
            <a:avLst>
              <a:gd name="adj1" fmla="val -61178"/>
              <a:gd name="adj2" fmla="val -15698"/>
            </a:avLst>
          </a:prstGeom>
          <a:solidFill>
            <a:srgbClr val="F6909D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6705355" y="2231432"/>
            <a:ext cx="4724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5355" y="3699390"/>
            <a:ext cx="4724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7293" y="1110569"/>
            <a:ext cx="10851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Sông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thôi vỗ sóng dồn dập vô bờ như hồi chiều.</a:t>
            </a:r>
          </a:p>
        </p:txBody>
      </p:sp>
      <p:sp>
        <p:nvSpPr>
          <p:cNvPr id="7" name="对话气泡: 矩形 1">
            <a:extLst>
              <a:ext uri="{FF2B5EF4-FFF2-40B4-BE49-F238E27FC236}">
                <a16:creationId xmlns:a16="http://schemas.microsoft.com/office/drawing/2014/main" id="{D0043AC7-B2C5-4F7E-A4EC-D7EB81355ADB}"/>
              </a:ext>
            </a:extLst>
          </p:cNvPr>
          <p:cNvSpPr/>
          <p:nvPr/>
        </p:nvSpPr>
        <p:spPr>
          <a:xfrm>
            <a:off x="6514855" y="1980193"/>
            <a:ext cx="4709727" cy="3221566"/>
          </a:xfrm>
          <a:prstGeom prst="wedgeRectCallout">
            <a:avLst>
              <a:gd name="adj1" fmla="val -61178"/>
              <a:gd name="adj2" fmla="val -15698"/>
            </a:avLst>
          </a:prstGeom>
          <a:solidFill>
            <a:srgbClr val="F6909D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6499692" y="2231432"/>
            <a:ext cx="4724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514855" y="3716595"/>
            <a:ext cx="4724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107602"/>
            <a:ext cx="4838700" cy="26882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23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0259" y="5219700"/>
            <a:ext cx="4570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Ông Ba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trầm ngâm. </a:t>
            </a:r>
          </a:p>
        </p:txBody>
      </p:sp>
      <p:sp>
        <p:nvSpPr>
          <p:cNvPr id="7" name="对话气泡: 矩形 1">
            <a:extLst>
              <a:ext uri="{FF2B5EF4-FFF2-40B4-BE49-F238E27FC236}">
                <a16:creationId xmlns:a16="http://schemas.microsoft.com/office/drawing/2014/main" id="{D0043AC7-B2C5-4F7E-A4EC-D7EB81355ADB}"/>
              </a:ext>
            </a:extLst>
          </p:cNvPr>
          <p:cNvSpPr/>
          <p:nvPr/>
        </p:nvSpPr>
        <p:spPr>
          <a:xfrm>
            <a:off x="5114413" y="1099575"/>
            <a:ext cx="5655185" cy="3221566"/>
          </a:xfrm>
          <a:prstGeom prst="wedgeRectCallout">
            <a:avLst>
              <a:gd name="adj1" fmla="val -61178"/>
              <a:gd name="adj2" fmla="val -15698"/>
            </a:avLst>
          </a:prstGeom>
          <a:solidFill>
            <a:srgbClr val="F6909D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5579560" y="1263808"/>
            <a:ext cx="47248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Ba)</a:t>
            </a:r>
          </a:p>
        </p:txBody>
      </p:sp>
      <p:pic>
        <p:nvPicPr>
          <p:cNvPr id="3074" name="Picture 2" descr="Premium Vector | Cartoon senior elderly old m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464" y1="7692" x2="57440" y2="8284"/>
                        <a14:foregroundMark x1="31250" y1="6805" x2="32143" y2="9467"/>
                        <a14:foregroundMark x1="34821" y1="4142" x2="41071" y2="0"/>
                        <a14:foregroundMark x1="30060" y1="35207" x2="26488" y2="52071"/>
                        <a14:foregroundMark x1="36012" y1="96746" x2="39583" y2="95562"/>
                        <a14:foregroundMark x1="43750" y1="95562" x2="47619" y2="96746"/>
                        <a14:foregroundMark x1="54464" y1="95562" x2="55357" y2="97337"/>
                        <a14:foregroundMark x1="62202" y1="95562" x2="62798" y2="9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4" y="969703"/>
            <a:ext cx="4211749" cy="423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41939" y="2792474"/>
            <a:ext cx="64001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话气泡: 矩形 1">
            <a:extLst>
              <a:ext uri="{FF2B5EF4-FFF2-40B4-BE49-F238E27FC236}">
                <a16:creationId xmlns:a16="http://schemas.microsoft.com/office/drawing/2014/main" id="{D0043AC7-B2C5-4F7E-A4EC-D7EB81355ADB}"/>
              </a:ext>
            </a:extLst>
          </p:cNvPr>
          <p:cNvSpPr/>
          <p:nvPr/>
        </p:nvSpPr>
        <p:spPr>
          <a:xfrm>
            <a:off x="4538682" y="2353733"/>
            <a:ext cx="5147185" cy="3551496"/>
          </a:xfrm>
          <a:prstGeom prst="wedgeRectCallout">
            <a:avLst>
              <a:gd name="adj1" fmla="val -61178"/>
              <a:gd name="adj2" fmla="val -15698"/>
            </a:avLst>
          </a:prstGeom>
          <a:solidFill>
            <a:srgbClr val="F6909D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4749829" y="2431538"/>
            <a:ext cx="47248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9850" y="739340"/>
            <a:ext cx="6314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lại, ông Sáu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 sôi nổi.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3318" y="1345334"/>
            <a:ext cx="9308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 như Thần Thổ Địa của vùng này.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randpa PNG Photos PNG, SVG Clip art for Web - Download Clip Art, PNG Icon  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06" y="1968585"/>
            <a:ext cx="2895601" cy="43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9702" y="4453514"/>
            <a:ext cx="47248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56390889"/>
              </p:ext>
            </p:extLst>
          </p:nvPr>
        </p:nvGraphicFramePr>
        <p:xfrm>
          <a:off x="558800" y="855132"/>
          <a:ext cx="89069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文本框 7"/>
          <p:cNvSpPr txBox="1"/>
          <p:nvPr/>
        </p:nvSpPr>
        <p:spPr>
          <a:xfrm>
            <a:off x="-1989488" y="555077"/>
            <a:ext cx="1098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Vị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kể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</a:t>
            </a:r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thế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nào</a:t>
            </a:r>
            <a:r>
              <a:rPr lang="en-US" altLang="zh-CN" sz="4400" dirty="0">
                <a:solidFill>
                  <a:srgbClr val="FF000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60" b="96422" l="4263" r="95027">
                        <a14:foregroundMark x1="50266" y1="29379" x2="47957" y2="29379"/>
                        <a14:foregroundMark x1="63055" y1="29567" x2="64654" y2="29567"/>
                        <a14:foregroundMark x1="57371" y1="54991" x2="57194" y2="59887"/>
                        <a14:foregroundMark x1="60391" y1="52919" x2="60036" y2="54426"/>
                        <a14:foregroundMark x1="53108" y1="52731" x2="53996" y2="5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5" y="2856363"/>
            <a:ext cx="4523317" cy="42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库_图片 9">
            <a:extLst>
              <a:ext uri="{FF2B5EF4-FFF2-40B4-BE49-F238E27FC236}">
                <a16:creationId xmlns:a16="http://schemas.microsoft.com/office/drawing/2014/main" id="{21D6D723-E6CB-41A1-ACF1-83F13A5D00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490" y="2205970"/>
            <a:ext cx="3812284" cy="3812284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32" y="5094710"/>
            <a:ext cx="12191998" cy="1847088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77333" y="723835"/>
            <a:ext cx="9550400" cy="502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FF000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FF0000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1. Vị ngữ trong câu kể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Ai thế nào? 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chỉ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đặc điểm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tính chất 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hoặc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trạng thái 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của sự vật được nói đến ở chủ  ngữ.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2.Vị ngữ thường do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tính từ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động từ 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(hoặc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cụm tính từ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cụm động từ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) tạo thành.</a:t>
            </a:r>
          </a:p>
        </p:txBody>
      </p:sp>
    </p:spTree>
    <p:extLst>
      <p:ext uri="{BB962C8B-B14F-4D97-AF65-F5344CB8AC3E}">
        <p14:creationId xmlns:p14="http://schemas.microsoft.com/office/powerpoint/2010/main" val="38665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79709"/>
            <a:ext cx="11480800" cy="589858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9883415" y="5007977"/>
            <a:ext cx="1844396" cy="14183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-4861008" y="-603253"/>
            <a:ext cx="7278283" cy="7693274"/>
          </a:xfrm>
          <a:prstGeom prst="rect">
            <a:avLst/>
          </a:prstGeom>
        </p:spPr>
      </p:pic>
      <p:sp>
        <p:nvSpPr>
          <p:cNvPr id="2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2108718"/>
            <a:ext cx="9808939" cy="2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5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LUYỆN TẬP</a:t>
            </a:r>
            <a:endParaRPr lang="zh-CN" altLang="en-US" sz="135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  <p:pic>
        <p:nvPicPr>
          <p:cNvPr id="8" name="Picture 2" descr="Cách vẽ Đại Bàng hoạt hình - Hướng dẫn vẽ thực sự đơn giản mới nhất 2022 -  Vẽ.vn">
            <a:extLst>
              <a:ext uri="{FF2B5EF4-FFF2-40B4-BE49-F238E27FC236}">
                <a16:creationId xmlns:a16="http://schemas.microsoft.com/office/drawing/2014/main" id="{9B469914-FE31-43D8-BE78-816954674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1500" r="98750">
                        <a14:foregroundMark x1="68500" y1="46019" x2="62583" y2="63376"/>
                        <a14:foregroundMark x1="68417" y1="42357" x2="62500" y2="48248"/>
                        <a14:foregroundMark x1="62500" y1="48567" x2="59167" y2="60828"/>
                        <a14:foregroundMark x1="58917" y1="60987" x2="56833" y2="70701"/>
                        <a14:foregroundMark x1="56833" y1="70701" x2="55333" y2="75159"/>
                        <a14:foregroundMark x1="55333" y1="75159" x2="62167" y2="72611"/>
                        <a14:foregroundMark x1="62333" y1="70701" x2="66500" y2="66401"/>
                        <a14:foregroundMark x1="66750" y1="65605" x2="69750" y2="54777"/>
                        <a14:foregroundMark x1="70167" y1="49204" x2="70750" y2="41720"/>
                        <a14:foregroundMark x1="74500" y1="51911" x2="72250" y2="61943"/>
                        <a14:foregroundMark x1="71167" y1="62739" x2="66167" y2="72930"/>
                        <a14:foregroundMark x1="66167" y1="73248" x2="62500" y2="77229"/>
                        <a14:foregroundMark x1="62000" y1="77229" x2="59500" y2="78822"/>
                        <a14:foregroundMark x1="59500" y1="78822" x2="59917" y2="81369"/>
                        <a14:foregroundMark x1="61417" y1="81369" x2="72083" y2="73248"/>
                        <a14:foregroundMark x1="72083" y1="71497" x2="76417" y2="62739"/>
                        <a14:foregroundMark x1="76833" y1="62420" x2="81167" y2="54777"/>
                        <a14:foregroundMark x1="80500" y1="53981" x2="83667" y2="48567"/>
                        <a14:foregroundMark x1="75500" y1="72293" x2="74917" y2="80892"/>
                        <a14:foregroundMark x1="67167" y1="79459" x2="65583" y2="83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9"/>
          <a:stretch/>
        </p:blipFill>
        <p:spPr bwMode="auto">
          <a:xfrm>
            <a:off x="10192330" y="0"/>
            <a:ext cx="2818820" cy="30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308" y="448529"/>
            <a:ext cx="10363200" cy="1077218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  <a:ln w="50800" cmpd="thickThin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oa sen, lá sen đẹp file PNG"/>
          <p:cNvSpPr>
            <a:spLocks noChangeAspect="1" noChangeArrowheads="1"/>
          </p:cNvSpPr>
          <p:nvPr/>
        </p:nvSpPr>
        <p:spPr bwMode="auto">
          <a:xfrm>
            <a:off x="-152400" y="-48312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152400" y="1486923"/>
            <a:ext cx="7935375" cy="1921845"/>
            <a:chOff x="1784357" y="1752760"/>
            <a:chExt cx="7935375" cy="1921845"/>
          </a:xfrm>
        </p:grpSpPr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5" b="40156"/>
            <a:stretch/>
          </p:blipFill>
          <p:spPr>
            <a:xfrm>
              <a:off x="1784357" y="1752760"/>
              <a:ext cx="7935375" cy="192184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93486" y="2209214"/>
              <a:ext cx="629919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hồng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tỏa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thơm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ngát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6729" y="3041117"/>
            <a:ext cx="7935375" cy="1921845"/>
            <a:chOff x="1945220" y="3725301"/>
            <a:chExt cx="7935375" cy="1921845"/>
          </a:xfrm>
        </p:grpSpPr>
        <p:pic>
          <p:nvPicPr>
            <p:cNvPr id="1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5" b="40156"/>
            <a:stretch/>
          </p:blipFill>
          <p:spPr>
            <a:xfrm>
              <a:off x="1945220" y="3725301"/>
              <a:ext cx="7935375" cy="192184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731692" y="4152905"/>
              <a:ext cx="47901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hướng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rực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dưới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ánh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mặt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trời</a:t>
              </a:r>
              <a:r>
                <a:rPr lang="en-US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65858" y="4538927"/>
            <a:ext cx="7935375" cy="1921845"/>
            <a:chOff x="1945220" y="3725301"/>
            <a:chExt cx="7935375" cy="1921845"/>
          </a:xfrm>
        </p:grpSpPr>
        <p:pic>
          <p:nvPicPr>
            <p:cNvPr id="24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5" b="40156"/>
            <a:stretch/>
          </p:blipFill>
          <p:spPr>
            <a:xfrm>
              <a:off x="1945220" y="3725301"/>
              <a:ext cx="7935375" cy="192184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304734" y="4221186"/>
              <a:ext cx="565541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000" b="1" dirty="0">
                  <a:cs typeface="Times New Roman" panose="02020603050405020304" pitchFamily="18" charset="0"/>
                </a:rPr>
                <a:t>Những bông hoa mười giờ hiền hòa rung rinh theo gió</a:t>
              </a:r>
              <a:r>
                <a:rPr lang="en-US" altLang="en-US" sz="3000" b="1" dirty="0"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0" b="96422" l="4263" r="95027">
                        <a14:foregroundMark x1="50266" y1="29379" x2="47957" y2="29379"/>
                        <a14:foregroundMark x1="63055" y1="29567" x2="64654" y2="29567"/>
                        <a14:foregroundMark x1="57371" y1="54991" x2="57194" y2="59887"/>
                        <a14:foregroundMark x1="60391" y1="52919" x2="60036" y2="54426"/>
                        <a14:foregroundMark x1="53108" y1="52731" x2="53996" y2="5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366" y="2319867"/>
            <a:ext cx="5084084" cy="47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218017" y="0"/>
            <a:ext cx="12429067" cy="69913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7" y="324612"/>
            <a:ext cx="11480800" cy="58985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5400000">
            <a:off x="9818543" y="630951"/>
            <a:ext cx="1844396" cy="1418363"/>
          </a:xfrm>
          <a:prstGeom prst="rect">
            <a:avLst/>
          </a:prstGeom>
        </p:spPr>
      </p:pic>
      <p:sp>
        <p:nvSpPr>
          <p:cNvPr id="32" name="文本框 7"/>
          <p:cNvSpPr txBox="1"/>
          <p:nvPr/>
        </p:nvSpPr>
        <p:spPr>
          <a:xfrm>
            <a:off x="2113409" y="2823496"/>
            <a:ext cx="7192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00B05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THẾ NÀO?</a:t>
            </a:r>
          </a:p>
        </p:txBody>
      </p:sp>
      <p:pic>
        <p:nvPicPr>
          <p:cNvPr id="1026" name="Picture 2" descr="Mặt trăng Clip nghệ thuật - Trong suốt mặt Trăng PNG Chúa png tải về - Miễn  phí trong suốt điểm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89">
                        <a14:foregroundMark x1="40889" y1="25645" x2="41667" y2="2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42" y="-264073"/>
            <a:ext cx="4004456" cy="275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6200000">
            <a:off x="509984" y="4902008"/>
            <a:ext cx="1844396" cy="1418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63528"/>
            <a:ext cx="5582669" cy="2787148"/>
          </a:xfrm>
          <a:prstGeom prst="rect">
            <a:avLst/>
          </a:prstGeom>
        </p:spPr>
      </p:pic>
      <p:sp>
        <p:nvSpPr>
          <p:cNvPr id="31" name="文本框 7"/>
          <p:cNvSpPr txBox="1"/>
          <p:nvPr/>
        </p:nvSpPr>
        <p:spPr>
          <a:xfrm>
            <a:off x="1492251" y="1820463"/>
            <a:ext cx="10353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00B05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CHỦ NGỮ TRONG CÂU KỂ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16940-A3AF-42B5-8C33-A18AAEF94F49}"/>
              </a:ext>
            </a:extLst>
          </p:cNvPr>
          <p:cNvSpPr txBox="1"/>
          <p:nvPr/>
        </p:nvSpPr>
        <p:spPr>
          <a:xfrm>
            <a:off x="-1790700" y="6380946"/>
            <a:ext cx="1276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66"/>
                </a:solidFill>
                <a:latin typeface="#9Slide07 SVNTransformer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386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i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D9A40-3239-4F27-851B-7C67B8368CB2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E65F04-16CC-4F7B-970D-F51A74098F01}"/>
              </a:ext>
            </a:extLst>
          </p:cNvPr>
          <p:cNvGrpSpPr/>
          <p:nvPr/>
        </p:nvGrpSpPr>
        <p:grpSpPr>
          <a:xfrm>
            <a:off x="476250" y="1238250"/>
            <a:ext cx="11258550" cy="3925993"/>
            <a:chOff x="476250" y="1482828"/>
            <a:chExt cx="11258550" cy="392599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142E759C-7142-463C-9391-7C4C9149DF02}"/>
                </a:ext>
              </a:extLst>
            </p:cNvPr>
            <p:cNvSpPr/>
            <p:nvPr/>
          </p:nvSpPr>
          <p:spPr>
            <a:xfrm>
              <a:off x="476250" y="1482828"/>
              <a:ext cx="11258550" cy="3848100"/>
            </a:xfrm>
            <a:prstGeom prst="parallelogram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id="{98E2F617-923D-4715-A9A5-BF2C3C9B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1" y="1546225"/>
              <a:ext cx="10801350" cy="386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500" b="1" dirty="0">
                  <a:cs typeface="Arial" panose="020B0604020202020204" pitchFamily="34" charset="0"/>
                </a:rPr>
                <a:t>     	        </a:t>
              </a:r>
              <a:r>
                <a:rPr lang="vi-VN" altLang="en-US" sz="3500" dirty="0">
                  <a:cs typeface="Arial" panose="020B0604020202020204" pitchFamily="34" charset="0"/>
                </a:rPr>
                <a:t>Ngày 2 tháng 9 năm 1945.</a:t>
              </a: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       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Hà Nội tưng bừng màu đỏ.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Cả một vùng trời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 </a:t>
              </a:r>
              <a:r>
                <a:rPr lang="vi-VN" altLang="en-US" sz="3500" dirty="0">
                  <a:cs typeface="Arial" panose="020B0604020202020204" pitchFamily="34" charset="0"/>
                </a:rPr>
                <a:t>bát ngát cờ, đèn và hoa.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dòng người từ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khắp các ngả tuôn về vườn hoa Ba Đình.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Các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cụ già vẻ mặt nghiêm trang.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cô gái</a:t>
              </a:r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thủ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đô hớn hở, áo màu rực rỡ.</a:t>
              </a:r>
            </a:p>
            <a:p>
              <a:pPr eaLnBrk="1" hangingPunct="1"/>
              <a:r>
                <a:rPr lang="en-US" altLang="en-US" sz="3500" i="1" dirty="0">
                  <a:cs typeface="Arial" panose="020B0604020202020204" pitchFamily="34" charset="0"/>
                </a:rPr>
                <a:t>				     </a:t>
              </a:r>
              <a:r>
                <a:rPr lang="vi-VN" altLang="en-US" sz="3500" i="1" dirty="0">
                  <a:cs typeface="Arial" panose="020B0604020202020204" pitchFamily="34" charset="0"/>
                </a:rPr>
                <a:t>Theo</a:t>
              </a:r>
              <a:r>
                <a:rPr lang="vi-VN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cs typeface="Arial" panose="020B0604020202020204" pitchFamily="34" charset="0"/>
                </a:rPr>
                <a:t>VÕ NGUYÊN GIÁP</a:t>
              </a:r>
              <a:endParaRPr lang="en-US" altLang="en-US" sz="3500" dirty="0"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964795" y="409602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AA0CB5-D71F-4B6D-B2B3-3F72CD0982FD}"/>
              </a:ext>
            </a:extLst>
          </p:cNvPr>
          <p:cNvGrpSpPr/>
          <p:nvPr/>
        </p:nvGrpSpPr>
        <p:grpSpPr>
          <a:xfrm>
            <a:off x="102451" y="5100094"/>
            <a:ext cx="9715317" cy="1789395"/>
            <a:chOff x="102451" y="5100094"/>
            <a:chExt cx="9715317" cy="1789395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D3AABD07-1DAA-4234-9D6A-152C9DDAC516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văn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trên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mấy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 </a:t>
              </a:r>
              <a:endParaRPr lang="zh-CN" altLang="en-US" sz="45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8B1F1-5E95-4384-87EF-9A06CAC45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102451" y="5100094"/>
              <a:ext cx="1789395" cy="17893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17BDF-C3B5-40F0-BCF6-AEB7265F9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" r="74836" b="70831"/>
          <a:stretch/>
        </p:blipFill>
        <p:spPr>
          <a:xfrm>
            <a:off x="1748736" y="1826762"/>
            <a:ext cx="375486" cy="605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F3FF12-C4A2-4746-B26A-E5C6C17E2C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-765" r="54935" b="71596"/>
          <a:stretch/>
        </p:blipFill>
        <p:spPr>
          <a:xfrm>
            <a:off x="7625927" y="1786153"/>
            <a:ext cx="392658" cy="633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84BE60-07F6-410A-99DE-1DA681B02E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-2296" r="36565" b="73127"/>
          <a:stretch/>
        </p:blipFill>
        <p:spPr>
          <a:xfrm>
            <a:off x="6242171" y="2307746"/>
            <a:ext cx="392658" cy="63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97F217-CEFA-4797-98BA-0C7B15E998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0617" r="74071" b="40214"/>
          <a:stretch/>
        </p:blipFill>
        <p:spPr>
          <a:xfrm>
            <a:off x="9403957" y="2800311"/>
            <a:ext cx="392658" cy="633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9E949D-894E-451D-BCA7-EF6FE2DF6C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3241" r="58325" b="37590"/>
          <a:stretch/>
        </p:blipFill>
        <p:spPr>
          <a:xfrm>
            <a:off x="6547482" y="3425546"/>
            <a:ext cx="339829" cy="6333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D033A7-C4B6-4857-9E6C-96D0A04E2C2B}"/>
              </a:ext>
            </a:extLst>
          </p:cNvPr>
          <p:cNvGrpSpPr/>
          <p:nvPr/>
        </p:nvGrpSpPr>
        <p:grpSpPr>
          <a:xfrm>
            <a:off x="102450" y="5156241"/>
            <a:ext cx="9612867" cy="1789395"/>
            <a:chOff x="204901" y="5485104"/>
            <a:chExt cx="9612867" cy="178939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3ED1274-B7D3-43CA-B755-E665EF63873E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thuộc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52160-3183-4F74-A0BF-E5D4E72C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39BFDE-F2AF-4961-A212-1354D16CA2E3}"/>
              </a:ext>
            </a:extLst>
          </p:cNvPr>
          <p:cNvCxnSpPr>
            <a:cxnSpLocks/>
          </p:cNvCxnSpPr>
          <p:nvPr/>
        </p:nvCxnSpPr>
        <p:spPr>
          <a:xfrm>
            <a:off x="2198509" y="2418564"/>
            <a:ext cx="510262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0EE224-B94C-4423-AFF7-BE4310681FF3}"/>
              </a:ext>
            </a:extLst>
          </p:cNvPr>
          <p:cNvCxnSpPr>
            <a:cxnSpLocks/>
          </p:cNvCxnSpPr>
          <p:nvPr/>
        </p:nvCxnSpPr>
        <p:spPr>
          <a:xfrm>
            <a:off x="8051091" y="2433078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80EA18-2AD3-435F-B3B3-CD329F00C514}"/>
              </a:ext>
            </a:extLst>
          </p:cNvPr>
          <p:cNvGrpSpPr/>
          <p:nvPr/>
        </p:nvGrpSpPr>
        <p:grpSpPr>
          <a:xfrm>
            <a:off x="58994" y="5068605"/>
            <a:ext cx="10028903" cy="1789395"/>
            <a:chOff x="204901" y="5485104"/>
            <a:chExt cx="10028903" cy="1789395"/>
          </a:xfrm>
        </p:grpSpPr>
        <p:sp>
          <p:nvSpPr>
            <p:cNvPr id="45" name="文本框 23">
              <a:extLst>
                <a:ext uri="{FF2B5EF4-FFF2-40B4-BE49-F238E27FC236}">
                  <a16:creationId xmlns:a16="http://schemas.microsoft.com/office/drawing/2014/main" id="{42E8DFA0-C2C4-4616-9743-B8E276A3BCF5}"/>
                </a:ext>
              </a:extLst>
            </p:cNvPr>
            <p:cNvSpPr txBox="1"/>
            <p:nvPr/>
          </p:nvSpPr>
          <p:spPr>
            <a:xfrm>
              <a:off x="1814388" y="5524500"/>
              <a:ext cx="84194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4C1803-6539-4858-8F25-3024A9EC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97D661-59A6-48C6-94E0-EFE430A93D05}"/>
              </a:ext>
            </a:extLst>
          </p:cNvPr>
          <p:cNvCxnSpPr>
            <a:cxnSpLocks/>
          </p:cNvCxnSpPr>
          <p:nvPr/>
        </p:nvCxnSpPr>
        <p:spPr>
          <a:xfrm>
            <a:off x="1284109" y="2939516"/>
            <a:ext cx="4779066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3EF046-4A94-4E1B-A66C-5CC17E474450}"/>
              </a:ext>
            </a:extLst>
          </p:cNvPr>
          <p:cNvCxnSpPr>
            <a:cxnSpLocks/>
          </p:cNvCxnSpPr>
          <p:nvPr/>
        </p:nvCxnSpPr>
        <p:spPr>
          <a:xfrm>
            <a:off x="9823621" y="3460019"/>
            <a:ext cx="75729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B67106-62A7-41B3-A00B-B655DE172586}"/>
              </a:ext>
            </a:extLst>
          </p:cNvPr>
          <p:cNvCxnSpPr>
            <a:cxnSpLocks/>
          </p:cNvCxnSpPr>
          <p:nvPr/>
        </p:nvCxnSpPr>
        <p:spPr>
          <a:xfrm>
            <a:off x="964795" y="4013573"/>
            <a:ext cx="526183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FA7966-8241-4FE9-B79E-E0902B268B6F}"/>
              </a:ext>
            </a:extLst>
          </p:cNvPr>
          <p:cNvCxnSpPr>
            <a:cxnSpLocks/>
          </p:cNvCxnSpPr>
          <p:nvPr/>
        </p:nvCxnSpPr>
        <p:spPr>
          <a:xfrm>
            <a:off x="6991548" y="4029649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7EDD0D-5912-4E9D-A3B8-9EC28B7C4F77}"/>
              </a:ext>
            </a:extLst>
          </p:cNvPr>
          <p:cNvCxnSpPr>
            <a:cxnSpLocks/>
          </p:cNvCxnSpPr>
          <p:nvPr/>
        </p:nvCxnSpPr>
        <p:spPr>
          <a:xfrm>
            <a:off x="834166" y="4579630"/>
            <a:ext cx="5218291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2017998" y="539979"/>
            <a:ext cx="10174002" cy="26434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39320" y="1091683"/>
            <a:ext cx="7131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5"/>
          <a:stretch/>
        </p:blipFill>
        <p:spPr>
          <a:xfrm>
            <a:off x="289690" y="668194"/>
            <a:ext cx="2176451" cy="18146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60955" y="3161616"/>
            <a:ext cx="760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3" y="2813823"/>
            <a:ext cx="3400344" cy="32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640C77-2BBC-40AE-ABDC-EC1FA09F86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i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D9A40-3239-4F27-851B-7C67B8368CB2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454C7E-9805-4DCF-AE99-C1456EABB16E}"/>
              </a:ext>
            </a:extLst>
          </p:cNvPr>
          <p:cNvGrpSpPr/>
          <p:nvPr/>
        </p:nvGrpSpPr>
        <p:grpSpPr>
          <a:xfrm>
            <a:off x="39633" y="0"/>
            <a:ext cx="12152368" cy="1177038"/>
            <a:chOff x="244534" y="5450045"/>
            <a:chExt cx="12152368" cy="1177038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60C31A12-B86F-4A7D-BC35-5A746922B70D}"/>
                </a:ext>
              </a:extLst>
            </p:cNvPr>
            <p:cNvSpPr txBox="1"/>
            <p:nvPr/>
          </p:nvSpPr>
          <p:spPr>
            <a:xfrm>
              <a:off x="1268956" y="5684921"/>
              <a:ext cx="11127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32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85FFF8-6DD2-412D-97DB-549817A4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44534" y="5450045"/>
              <a:ext cx="1177038" cy="117703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4DE368-1BDC-4250-AF9C-2774063A748C}"/>
              </a:ext>
            </a:extLst>
          </p:cNvPr>
          <p:cNvGrpSpPr/>
          <p:nvPr/>
        </p:nvGrpSpPr>
        <p:grpSpPr>
          <a:xfrm>
            <a:off x="1066800" y="990600"/>
            <a:ext cx="6572250" cy="742950"/>
            <a:chOff x="1028700" y="1066800"/>
            <a:chExt cx="6572250" cy="7429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07A7C7B-2F43-47D8-A690-5A30AB127228}"/>
                </a:ext>
              </a:extLst>
            </p:cNvPr>
            <p:cNvSpPr/>
            <p:nvPr/>
          </p:nvSpPr>
          <p:spPr>
            <a:xfrm>
              <a:off x="1028700" y="1066800"/>
              <a:ext cx="60706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3F48CF49-C688-4639-9809-25C5812BB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6502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1. 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Nội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tưng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bừng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đỏ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1D7ACC-C48E-4FF1-A650-C7EEBE6D7644}"/>
              </a:ext>
            </a:extLst>
          </p:cNvPr>
          <p:cNvGrpSpPr/>
          <p:nvPr/>
        </p:nvGrpSpPr>
        <p:grpSpPr>
          <a:xfrm>
            <a:off x="1028699" y="2361356"/>
            <a:ext cx="10629901" cy="742950"/>
            <a:chOff x="1028699" y="2171700"/>
            <a:chExt cx="10629901" cy="74295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E78AAC5-5995-4B95-A323-100E468E6FA6}"/>
                </a:ext>
              </a:extLst>
            </p:cNvPr>
            <p:cNvSpPr/>
            <p:nvPr/>
          </p:nvSpPr>
          <p:spPr>
            <a:xfrm>
              <a:off x="1028699" y="2171700"/>
              <a:ext cx="8890001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9BFE3D8-7659-4DC0-89E9-9F78EAF7E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950" y="2255838"/>
              <a:ext cx="1053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Cả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vùng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trời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cờ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đèn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48EFEB-48A4-44DC-B45F-4A1FFBE31574}"/>
              </a:ext>
            </a:extLst>
          </p:cNvPr>
          <p:cNvGrpSpPr/>
          <p:nvPr/>
        </p:nvGrpSpPr>
        <p:grpSpPr>
          <a:xfrm>
            <a:off x="1028700" y="3928012"/>
            <a:ext cx="7315200" cy="742950"/>
            <a:chOff x="1028700" y="3403600"/>
            <a:chExt cx="7315200" cy="74295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688535D-2621-4FEB-93C3-63B1CF72F892}"/>
                </a:ext>
              </a:extLst>
            </p:cNvPr>
            <p:cNvSpPr/>
            <p:nvPr/>
          </p:nvSpPr>
          <p:spPr>
            <a:xfrm>
              <a:off x="1028700" y="3403600"/>
              <a:ext cx="70993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466AD51C-64E2-4565-BD11-00AFB25F3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075" y="3499304"/>
              <a:ext cx="72358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4.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cụ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già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vẻ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mặt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nghiêm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D560EB-9187-4809-92F2-34D5EF0478CC}"/>
              </a:ext>
            </a:extLst>
          </p:cNvPr>
          <p:cNvGrpSpPr/>
          <p:nvPr/>
        </p:nvGrpSpPr>
        <p:grpSpPr>
          <a:xfrm>
            <a:off x="988595" y="5345733"/>
            <a:ext cx="9590505" cy="742950"/>
            <a:chOff x="988595" y="4326021"/>
            <a:chExt cx="9590505" cy="74295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8B8A49B-234D-41CF-82ED-A471AE0223C2}"/>
                </a:ext>
              </a:extLst>
            </p:cNvPr>
            <p:cNvSpPr/>
            <p:nvPr/>
          </p:nvSpPr>
          <p:spPr>
            <a:xfrm>
              <a:off x="988595" y="4326021"/>
              <a:ext cx="9590505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FA092F6-5277-4BBF-B14D-B7A61480D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863" y="4411663"/>
              <a:ext cx="94567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Những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gái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thủ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hớn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hở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áo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rực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8" name="Text Box 10">
            <a:extLst>
              <a:ext uri="{FF2B5EF4-FFF2-40B4-BE49-F238E27FC236}">
                <a16:creationId xmlns:a16="http://schemas.microsoft.com/office/drawing/2014/main" id="{D4772AA6-9C7C-461F-BD40-92624B9E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115D6D7-4FDA-496C-8413-9F0832A3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5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550D5085-CE86-4629-9F7D-FAABF7BE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15" y="3127661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FB2B60E-7EE8-49A2-B627-84712109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130836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E1227BC-7629-452D-8223-01ECE30B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271" y="468441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98CFC519-3635-4A9E-B9AA-5A964AC7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053" y="469563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C84941D2-C9B7-4F07-83E1-205F362B4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6080889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E036C987-B5C4-454C-A87D-5CAC785C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6077487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7EB2EF-AC75-4882-B663-4369605A5A63}"/>
              </a:ext>
            </a:extLst>
          </p:cNvPr>
          <p:cNvCxnSpPr>
            <a:cxnSpLocks/>
          </p:cNvCxnSpPr>
          <p:nvPr/>
        </p:nvCxnSpPr>
        <p:spPr>
          <a:xfrm flipH="1">
            <a:off x="3098249" y="10744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69C678E-64B7-4044-9FD5-61536562B452}"/>
              </a:ext>
            </a:extLst>
          </p:cNvPr>
          <p:cNvCxnSpPr>
            <a:cxnSpLocks/>
          </p:cNvCxnSpPr>
          <p:nvPr/>
        </p:nvCxnSpPr>
        <p:spPr>
          <a:xfrm flipH="1">
            <a:off x="4914349" y="2442503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6F0A063-F916-47D9-A7AA-8959E0AAB97A}"/>
              </a:ext>
            </a:extLst>
          </p:cNvPr>
          <p:cNvCxnSpPr>
            <a:cxnSpLocks/>
          </p:cNvCxnSpPr>
          <p:nvPr/>
        </p:nvCxnSpPr>
        <p:spPr>
          <a:xfrm flipH="1">
            <a:off x="3695149" y="40118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7A3D8B-9FAA-47AA-AC6E-4D20751BC77B}"/>
              </a:ext>
            </a:extLst>
          </p:cNvPr>
          <p:cNvCxnSpPr>
            <a:cxnSpLocks/>
          </p:cNvCxnSpPr>
          <p:nvPr/>
        </p:nvCxnSpPr>
        <p:spPr>
          <a:xfrm flipH="1">
            <a:off x="5562049" y="54342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8D7573-569F-4D7A-BE59-18040BE683DB}"/>
              </a:ext>
            </a:extLst>
          </p:cNvPr>
          <p:cNvCxnSpPr>
            <a:cxnSpLocks/>
          </p:cNvCxnSpPr>
          <p:nvPr/>
        </p:nvCxnSpPr>
        <p:spPr>
          <a:xfrm flipH="1">
            <a:off x="1790151" y="1646672"/>
            <a:ext cx="1270549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BAF1E1-2391-4B76-958D-1D0A79BD3897}"/>
              </a:ext>
            </a:extLst>
          </p:cNvPr>
          <p:cNvCxnSpPr>
            <a:cxnSpLocks/>
          </p:cNvCxnSpPr>
          <p:nvPr/>
        </p:nvCxnSpPr>
        <p:spPr>
          <a:xfrm flipH="1">
            <a:off x="3289300" y="1646672"/>
            <a:ext cx="3530600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BEC4486-1D05-4E2C-B667-49C9FADBDC90}"/>
              </a:ext>
            </a:extLst>
          </p:cNvPr>
          <p:cNvCxnSpPr>
            <a:cxnSpLocks/>
          </p:cNvCxnSpPr>
          <p:nvPr/>
        </p:nvCxnSpPr>
        <p:spPr>
          <a:xfrm flipH="1">
            <a:off x="1777452" y="3014755"/>
            <a:ext cx="3061248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D750C21-DB75-4041-B837-5D0A846DE3D7}"/>
              </a:ext>
            </a:extLst>
          </p:cNvPr>
          <p:cNvCxnSpPr>
            <a:cxnSpLocks/>
          </p:cNvCxnSpPr>
          <p:nvPr/>
        </p:nvCxnSpPr>
        <p:spPr>
          <a:xfrm flipH="1">
            <a:off x="4978758" y="3014755"/>
            <a:ext cx="460974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FEB082-A62E-43A3-B4C2-154210EE5C7F}"/>
              </a:ext>
            </a:extLst>
          </p:cNvPr>
          <p:cNvCxnSpPr>
            <a:cxnSpLocks/>
          </p:cNvCxnSpPr>
          <p:nvPr/>
        </p:nvCxnSpPr>
        <p:spPr>
          <a:xfrm flipH="1">
            <a:off x="1663700" y="4556678"/>
            <a:ext cx="18923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C7C138A-8DD8-450D-A8A7-FE11F97F299F}"/>
              </a:ext>
            </a:extLst>
          </p:cNvPr>
          <p:cNvCxnSpPr>
            <a:cxnSpLocks/>
          </p:cNvCxnSpPr>
          <p:nvPr/>
        </p:nvCxnSpPr>
        <p:spPr>
          <a:xfrm flipH="1">
            <a:off x="3797257" y="4556678"/>
            <a:ext cx="3911643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D4B45AC-51D7-4C88-AD28-C239E0739E9D}"/>
              </a:ext>
            </a:extLst>
          </p:cNvPr>
          <p:cNvCxnSpPr>
            <a:cxnSpLocks/>
          </p:cNvCxnSpPr>
          <p:nvPr/>
        </p:nvCxnSpPr>
        <p:spPr>
          <a:xfrm flipH="1">
            <a:off x="1638300" y="5979270"/>
            <a:ext cx="383540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E270F2D-D84D-446E-B546-CFC68AA9FAAE}"/>
              </a:ext>
            </a:extLst>
          </p:cNvPr>
          <p:cNvCxnSpPr>
            <a:cxnSpLocks/>
          </p:cNvCxnSpPr>
          <p:nvPr/>
        </p:nvCxnSpPr>
        <p:spPr>
          <a:xfrm flipH="1">
            <a:off x="5675444" y="5979270"/>
            <a:ext cx="4446456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628E4DE0-EA1B-4B05-AC75-90F53FC88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25" y="3575307"/>
            <a:ext cx="2835782" cy="14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3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7" grpId="0"/>
      <p:bldP spid="28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05929" y="1946841"/>
            <a:ext cx="7089095" cy="3685043"/>
            <a:chOff x="4970463" y="1946841"/>
            <a:chExt cx="7089095" cy="3685043"/>
          </a:xfrm>
        </p:grpSpPr>
        <p:sp>
          <p:nvSpPr>
            <p:cNvPr id="4" name="Rectangle 11"/>
            <p:cNvSpPr/>
            <p:nvPr/>
          </p:nvSpPr>
          <p:spPr>
            <a:xfrm>
              <a:off x="4970463" y="1946841"/>
              <a:ext cx="7089095" cy="3685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63523" y="2044541"/>
              <a:ext cx="6973175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062253" y="4320018"/>
              <a:ext cx="6951585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cụm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灯片编号占位符 14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i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D9A40-3239-4F27-851B-7C67B8368CB2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8A0B7AD8-ADC9-40DB-933E-E8AA7A079587}"/>
              </a:ext>
            </a:extLst>
          </p:cNvPr>
          <p:cNvSpPr txBox="1"/>
          <p:nvPr/>
        </p:nvSpPr>
        <p:spPr>
          <a:xfrm>
            <a:off x="1217351" y="81726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EFF27D-36C3-4ECC-9024-7B860F443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6" y="2697257"/>
            <a:ext cx="4139151" cy="20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8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EA451-623F-4161-814D-6F77C2B14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i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D9A40-3239-4F27-851B-7C67B8368CB2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BBD97CE0-9833-47B4-BE3F-DAA353295541}"/>
              </a:ext>
            </a:extLst>
          </p:cNvPr>
          <p:cNvSpPr txBox="1"/>
          <p:nvPr/>
        </p:nvSpPr>
        <p:spPr>
          <a:xfrm>
            <a:off x="1390680" y="476068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2</a:t>
            </a:r>
            <a:endParaRPr lang="zh-CN" altLang="en-US" sz="4500" b="1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9B732E-1D8D-4FA2-9A1E-C4E2ED03A8FF}"/>
              </a:ext>
            </a:extLst>
          </p:cNvPr>
          <p:cNvGrpSpPr/>
          <p:nvPr/>
        </p:nvGrpSpPr>
        <p:grpSpPr>
          <a:xfrm>
            <a:off x="596017" y="969320"/>
            <a:ext cx="9624968" cy="2209103"/>
            <a:chOff x="537023" y="976080"/>
            <a:chExt cx="9624968" cy="22091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A15F3BC5-2ACD-4F2B-B8C9-F2231B6C9C4D}"/>
                </a:ext>
              </a:extLst>
            </p:cNvPr>
            <p:cNvSpPr/>
            <p:nvPr/>
          </p:nvSpPr>
          <p:spPr>
            <a:xfrm>
              <a:off x="750997" y="1281938"/>
              <a:ext cx="9159920" cy="1674499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2AE9B796-46A5-4E4C-9AD6-D0AFD2605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927704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    </a:t>
              </a:r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 một đoạn văn từ 5 đến 7 câu về một loại trái cây mà em thích, trong đoạn văn có dùng một số câu kể </a:t>
              </a:r>
              <a:r>
                <a:rPr lang="vi-VN" altLang="zh-CN" sz="3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thế nào?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72B4DE-C4DB-4D26-A856-41523FFC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0770A5-31EA-43C3-9671-0018CC72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367328" y="2390520"/>
              <a:ext cx="794663" cy="7946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217DFC-6BF3-4BA1-9AC3-0939AA766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3056988"/>
            <a:ext cx="1748523" cy="1587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ECDF8E-55B3-4A00-BD1A-A66CD1483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1745789" y="3224435"/>
            <a:ext cx="2593515" cy="235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1B35D-46DD-401D-93F4-AB67D3BC8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10222680" y="4777003"/>
            <a:ext cx="2233984" cy="1982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55457-714C-4FEF-BAC8-C8DA2BD5CA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4387479" y="4426856"/>
            <a:ext cx="2723649" cy="2416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B8264-EAB6-429C-888A-B77B675CD0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6492245" y="3168166"/>
            <a:ext cx="2108084" cy="187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F1BC9-9945-43E6-AFAE-AE8D5CD359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4557484" y="2793914"/>
            <a:ext cx="1670871" cy="1691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0989A6-7BBE-457A-AA77-FC8284FF0F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7590970" y="4272711"/>
            <a:ext cx="2554515" cy="25852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12DE9C-43A6-474A-9E95-8AAB031D0F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489768" y="4979187"/>
            <a:ext cx="2035718" cy="206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55C5F-CB50-4EAE-BA8C-1A00CE141C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9448799" y="3352800"/>
            <a:ext cx="1338255" cy="1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171450" y="-1"/>
            <a:ext cx="12363450" cy="695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79709"/>
            <a:ext cx="11480800" cy="58985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>
            <a:off x="442357" y="739327"/>
            <a:ext cx="1844396" cy="14183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9883415" y="4703177"/>
            <a:ext cx="1844396" cy="1418363"/>
          </a:xfrm>
          <a:prstGeom prst="rect">
            <a:avLst/>
          </a:prstGeom>
        </p:spPr>
      </p:pic>
      <p:sp>
        <p:nvSpPr>
          <p:cNvPr id="15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2399764" y="2022027"/>
            <a:ext cx="72980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FF93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</a:t>
            </a:r>
          </a:p>
          <a:p>
            <a:pPr algn="ctr"/>
            <a:r>
              <a:rPr lang="en-US" altLang="zh-CN" sz="9600" dirty="0">
                <a:solidFill>
                  <a:srgbClr val="FF93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TẠM BIỆT</a:t>
            </a:r>
            <a:endParaRPr lang="zh-CN" altLang="en-US" sz="9600" dirty="0">
              <a:solidFill>
                <a:srgbClr val="FF93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2017998" y="539979"/>
            <a:ext cx="10174002" cy="26434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9407" y="1132527"/>
            <a:ext cx="9238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Hoa hồng cánh to, tròn,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dày và có hương thơm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.”</a:t>
            </a:r>
            <a:r>
              <a:rPr 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9098" y="3183466"/>
            <a:ext cx="7131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4"/>
          <a:stretch/>
        </p:blipFill>
        <p:spPr>
          <a:xfrm>
            <a:off x="362344" y="660737"/>
            <a:ext cx="2218561" cy="1894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3" y="2813823"/>
            <a:ext cx="3400344" cy="32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2017998" y="539979"/>
            <a:ext cx="10174002" cy="26434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6115" y="1052153"/>
            <a:ext cx="8652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Hoa hồng cánh to, tròn,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dày và có hương thơm</a:t>
            </a:r>
            <a:r>
              <a:rPr 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.”</a:t>
            </a:r>
            <a:r>
              <a:rPr 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3586" y="3183466"/>
            <a:ext cx="8676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cánh to, tròn,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dày và có hương thơm.” 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0"/>
          <a:stretch/>
        </p:blipFill>
        <p:spPr>
          <a:xfrm>
            <a:off x="277675" y="539979"/>
            <a:ext cx="2538440" cy="2066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3" y="2971140"/>
            <a:ext cx="3400344" cy="32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/>
        </p:blipFill>
        <p:spPr>
          <a:xfrm>
            <a:off x="-218017" y="0"/>
            <a:ext cx="12429067" cy="69913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7" y="324612"/>
            <a:ext cx="11480800" cy="58985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5400000">
            <a:off x="9818543" y="630951"/>
            <a:ext cx="1844396" cy="1418363"/>
          </a:xfrm>
          <a:prstGeom prst="rect">
            <a:avLst/>
          </a:prstGeom>
        </p:spPr>
      </p:pic>
      <p:sp>
        <p:nvSpPr>
          <p:cNvPr id="32" name="文本框 7"/>
          <p:cNvSpPr txBox="1"/>
          <p:nvPr/>
        </p:nvSpPr>
        <p:spPr>
          <a:xfrm>
            <a:off x="819679" y="3005519"/>
            <a:ext cx="10353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00B05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THẾ NÀO?</a:t>
            </a:r>
          </a:p>
        </p:txBody>
      </p:sp>
      <p:pic>
        <p:nvPicPr>
          <p:cNvPr id="1026" name="Picture 2" descr="Mặt trăng Clip nghệ thuật - Trong suốt mặt Trăng PNG Chúa png tải về - Miễn  phí trong suốt điểm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89">
                        <a14:foregroundMark x1="40889" y1="25645" x2="41667" y2="2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046" y="14417"/>
            <a:ext cx="4004456" cy="275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6200000">
            <a:off x="509984" y="4902008"/>
            <a:ext cx="1844396" cy="1418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1" y="3950338"/>
            <a:ext cx="5748424" cy="2869901"/>
          </a:xfrm>
          <a:prstGeom prst="rect">
            <a:avLst/>
          </a:prstGeom>
        </p:spPr>
      </p:pic>
      <p:sp>
        <p:nvSpPr>
          <p:cNvPr id="31" name="文本框 7"/>
          <p:cNvSpPr txBox="1"/>
          <p:nvPr/>
        </p:nvSpPr>
        <p:spPr>
          <a:xfrm>
            <a:off x="1902390" y="1976804"/>
            <a:ext cx="10353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00B050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 TRONG CÂU KỂ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16940-A3AF-42B5-8C33-A18AAEF94F49}"/>
              </a:ext>
            </a:extLst>
          </p:cNvPr>
          <p:cNvSpPr txBox="1"/>
          <p:nvPr/>
        </p:nvSpPr>
        <p:spPr>
          <a:xfrm>
            <a:off x="-1790700" y="6380946"/>
            <a:ext cx="1276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66"/>
                </a:solidFill>
                <a:latin typeface="#9Slide07 SVNTransformer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546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1" grpId="0"/>
      <p:bldP spid="3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237" y="-168221"/>
            <a:ext cx="13376473" cy="71944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9102887" y="-3"/>
            <a:ext cx="3089113" cy="1591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-109074" y="-3"/>
            <a:ext cx="3089113" cy="159183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9057300" y="5314220"/>
            <a:ext cx="3089113" cy="15918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171530" y="5290195"/>
            <a:ext cx="3089113" cy="15918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>
            <a:off x="-199995" y="85249"/>
            <a:ext cx="1435215" cy="110369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10456678" y="5300505"/>
            <a:ext cx="1844396" cy="1418363"/>
          </a:xfrm>
          <a:prstGeom prst="rect">
            <a:avLst/>
          </a:prstGeom>
        </p:spPr>
      </p:pic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897531" y="795913"/>
            <a:ext cx="10901589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Về đêm, cảnh vật thật im lìm.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Sông thôi vỗ sóng dồn dập vô bờ như hồi chiều.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Hai ông bạn già vẫn trò chuyện.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Ông Ba trầm ngâm.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Thỉnh thoảng ông mới đưa ra một nhận xét dè dặt.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Trái lại, ông Sáu rất sôi nổi.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Ông hệt như Thần Thổ Địa của vùng này.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Theo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 MỊCH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1" y="4626341"/>
            <a:ext cx="3636602" cy="21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237" y="-168221"/>
            <a:ext cx="13376473" cy="71944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9102887" y="-3"/>
            <a:ext cx="3089113" cy="1591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-109074" y="-3"/>
            <a:ext cx="3089113" cy="159183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9057300" y="5314220"/>
            <a:ext cx="3089113" cy="15918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171530" y="5290195"/>
            <a:ext cx="3089113" cy="15918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>
            <a:off x="-199995" y="85249"/>
            <a:ext cx="1435215" cy="110369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10456678" y="5300505"/>
            <a:ext cx="1844396" cy="1418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8645" y="1436881"/>
            <a:ext cx="9554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600" b="1" i="1" dirty="0">
              <a:solidFill>
                <a:srgbClr val="AE43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7882" y="2442723"/>
            <a:ext cx="6028268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60644" y="3553938"/>
            <a:ext cx="4355506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06472" y="4086947"/>
            <a:ext cx="4085742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6274" y="4644599"/>
            <a:ext cx="1769726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05021" y="2435377"/>
            <a:ext cx="3787193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6376" y="2999462"/>
            <a:ext cx="6377091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87598" y="4644479"/>
            <a:ext cx="8485779" cy="519294"/>
          </a:xfrm>
          <a:prstGeom prst="rect">
            <a:avLst/>
          </a:prstGeom>
          <a:solidFill>
            <a:srgbClr val="F6909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909D"/>
              </a:solidFill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691229" y="704407"/>
            <a:ext cx="10901589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Về đêm, cảnh vật thật im lìm.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Sông thôi vỗ sóng dồn dập vô bờ như hồi chiều.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Hai ông bạn già vẫn trò chuyện.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Ông Ba trầm ngâm.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Thỉnh thoảng ông mới đưa ra một nhận xét dè dặt.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Trái lại, ông Sáu rất sôi nổi.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Ông hệt như Thần Thổ Địa của vùng này.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Theo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 MỊCH</a:t>
            </a:r>
          </a:p>
        </p:txBody>
      </p:sp>
    </p:spTree>
    <p:extLst>
      <p:ext uri="{BB962C8B-B14F-4D97-AF65-F5344CB8AC3E}">
        <p14:creationId xmlns:p14="http://schemas.microsoft.com/office/powerpoint/2010/main" val="15084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7" grpId="0" animBg="1"/>
      <p:bldP spid="32" grpId="0" animBg="1"/>
      <p:bldP spid="33" grpId="0" animBg="1"/>
      <p:bldP spid="34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130" y="-168221"/>
            <a:ext cx="13376473" cy="71944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9102887" y="-3"/>
            <a:ext cx="3089113" cy="1591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-109074" y="-3"/>
            <a:ext cx="3089113" cy="159183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9057300" y="5314220"/>
            <a:ext cx="3089113" cy="15918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171530" y="5290195"/>
            <a:ext cx="3089113" cy="15918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>
            <a:off x="-199995" y="85249"/>
            <a:ext cx="1435215" cy="110369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7" t="1035" r="23519" b="74871"/>
          <a:stretch/>
        </p:blipFill>
        <p:spPr>
          <a:xfrm rot="10800000">
            <a:off x="10456678" y="5300505"/>
            <a:ext cx="1844396" cy="1418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2140" y="168829"/>
            <a:ext cx="1100012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600" b="1" i="1" dirty="0">
              <a:solidFill>
                <a:srgbClr val="AE43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7457" y="1029039"/>
            <a:ext cx="6288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Về đêm, cảnh vật thật im lìm.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827457" y="2119541"/>
            <a:ext cx="1003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Sông thôi vỗ sóng dồn dập vô bờ như hồi chiều.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827457" y="3189822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Ông Ba trầm ngâm.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868465" y="4239648"/>
            <a:ext cx="5912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Trái lại, ông Sáu rất sôi nổi.</a:t>
            </a:r>
            <a:r>
              <a:rPr lang="en-US" sz="3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827457" y="5225658"/>
            <a:ext cx="8778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Ông hệt như Thần Thổ Địa của vùng này.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5452511" y="983381"/>
            <a:ext cx="121686" cy="7297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717178" y="1627770"/>
            <a:ext cx="16675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557264" y="1627770"/>
            <a:ext cx="2240843" cy="94950"/>
            <a:chOff x="5387953" y="1973876"/>
            <a:chExt cx="2240843" cy="9495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5404886" y="197387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5387953" y="206882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4241155" y="1736617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02203" y="1754061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2980038" y="2130205"/>
            <a:ext cx="121686" cy="7297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969913" y="2765872"/>
            <a:ext cx="942635" cy="114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169458" y="2709479"/>
            <a:ext cx="8412937" cy="77231"/>
            <a:chOff x="5394732" y="1973876"/>
            <a:chExt cx="2234064" cy="20509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5404886" y="197387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394732" y="1994385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2493890" y="2886211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754938" y="2903655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3481959" y="3149540"/>
            <a:ext cx="121686" cy="7297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H="1">
            <a:off x="1930400" y="3793929"/>
            <a:ext cx="1483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3586712" y="3793929"/>
            <a:ext cx="2240843" cy="94950"/>
            <a:chOff x="5387953" y="1973876"/>
            <a:chExt cx="2240843" cy="94950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5404886" y="197387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387953" y="206882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2270603" y="3902776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531651" y="3920220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5304342" y="4146640"/>
            <a:ext cx="121686" cy="7297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490353" y="4820057"/>
            <a:ext cx="16675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5330439" y="4791029"/>
            <a:ext cx="2240843" cy="94950"/>
            <a:chOff x="5387953" y="1973876"/>
            <a:chExt cx="2240843" cy="94950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5404886" y="197387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387953" y="206882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3912732" y="4899876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275378" y="4917320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2790862" y="5214452"/>
            <a:ext cx="121686" cy="7297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 flipH="1">
            <a:off x="1930400" y="5844848"/>
            <a:ext cx="7492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 flipV="1">
            <a:off x="2946172" y="5818508"/>
            <a:ext cx="7249095" cy="102614"/>
            <a:chOff x="5387953" y="2042713"/>
            <a:chExt cx="2230549" cy="26113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5394592" y="2042713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5387953" y="2068826"/>
              <a:ext cx="22239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>
            <a:off x="1797831" y="5968209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346155" y="5942807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3945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50" grpId="0"/>
      <p:bldP spid="51" grpId="0"/>
      <p:bldP spid="57" grpId="0"/>
      <p:bldP spid="58" grpId="0"/>
      <p:bldP spid="64" grpId="0"/>
      <p:bldP spid="65" grpId="0"/>
      <p:bldP spid="71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8652536" y="996286"/>
            <a:ext cx="4648434" cy="49134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67100" b="7985"/>
          <a:stretch/>
        </p:blipFill>
        <p:spPr>
          <a:xfrm>
            <a:off x="-1036526" y="996285"/>
            <a:ext cx="4648434" cy="491347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9102887" y="-3"/>
            <a:ext cx="3089113" cy="1591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>
            <a:off x="-109074" y="-3"/>
            <a:ext cx="3089113" cy="15918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-154661" y="5314220"/>
            <a:ext cx="3089113" cy="1591832"/>
          </a:xfrm>
          <a:prstGeom prst="rect">
            <a:avLst/>
          </a:prstGeom>
        </p:spPr>
      </p:pic>
      <p:sp>
        <p:nvSpPr>
          <p:cNvPr id="20" name="椭圆形标注 3"/>
          <p:cNvSpPr/>
          <p:nvPr/>
        </p:nvSpPr>
        <p:spPr>
          <a:xfrm flipH="1">
            <a:off x="3011255" y="168384"/>
            <a:ext cx="9074877" cy="5757698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Rectangle 30"/>
          <p:cNvSpPr/>
          <p:nvPr/>
        </p:nvSpPr>
        <p:spPr>
          <a:xfrm>
            <a:off x="4030938" y="1461063"/>
            <a:ext cx="7560998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-259" r="12" b="73218"/>
          <a:stretch/>
        </p:blipFill>
        <p:spPr>
          <a:xfrm rot="10800000">
            <a:off x="8522488" y="5207099"/>
            <a:ext cx="3089113" cy="1591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679" y="2682149"/>
            <a:ext cx="4640444" cy="4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936</Words>
  <Application>Microsoft Office PowerPoint</Application>
  <PresentationFormat>Widescreen</PresentationFormat>
  <Paragraphs>133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Times New Roman</vt:lpstr>
      <vt:lpstr>Arial</vt:lpstr>
      <vt:lpstr>Calibri</vt:lpstr>
      <vt:lpstr>Arial Black</vt:lpstr>
      <vt:lpstr>#9Slide07 SVNTransformer</vt:lpstr>
      <vt:lpstr>UTM Cookies</vt:lpstr>
      <vt:lpstr>#9Slide07 SVNBatman Forever Alt</vt:lpstr>
      <vt:lpstr>DengXian</vt:lpstr>
      <vt:lpstr>等线 Light</vt:lpstr>
      <vt:lpstr>UTM Kabel KT</vt:lpstr>
      <vt:lpstr>UTM Sharnay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Alan Roberto da Silva</cp:lastModifiedBy>
  <cp:revision>130</cp:revision>
  <dcterms:created xsi:type="dcterms:W3CDTF">2019-12-09T05:53:13Z</dcterms:created>
  <dcterms:modified xsi:type="dcterms:W3CDTF">2022-02-07T14:05:17Z</dcterms:modified>
  <cp:version>B04</cp:version>
</cp:coreProperties>
</file>