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4"/>
  </p:notesMasterIdLst>
  <p:sldIdLst>
    <p:sldId id="308" r:id="rId3"/>
    <p:sldId id="309" r:id="rId4"/>
    <p:sldId id="287" r:id="rId5"/>
    <p:sldId id="257" r:id="rId6"/>
    <p:sldId id="256" r:id="rId7"/>
    <p:sldId id="302" r:id="rId8"/>
    <p:sldId id="303" r:id="rId9"/>
    <p:sldId id="304" r:id="rId10"/>
    <p:sldId id="305" r:id="rId11"/>
    <p:sldId id="262" r:id="rId12"/>
    <p:sldId id="264" r:id="rId13"/>
    <p:sldId id="292" r:id="rId14"/>
    <p:sldId id="300" r:id="rId15"/>
    <p:sldId id="266" r:id="rId16"/>
    <p:sldId id="306" r:id="rId17"/>
    <p:sldId id="293" r:id="rId18"/>
    <p:sldId id="283" r:id="rId19"/>
    <p:sldId id="310" r:id="rId20"/>
    <p:sldId id="276" r:id="rId21"/>
    <p:sldId id="263" r:id="rId22"/>
    <p:sldId id="29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71"/>
    <a:srgbClr val="CDBF97"/>
    <a:srgbClr val="A88755"/>
    <a:srgbClr val="FFFFFF"/>
    <a:srgbClr val="D686A1"/>
    <a:srgbClr val="E6E6E6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31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0f9fdb79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0f9fdb79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bfc9412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bfc9412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593"/>
            <a:ext cx="2208316" cy="126246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08499"/>
            <a:ext cx="12192000" cy="621792"/>
          </a:xfrm>
          <a:prstGeom prst="rect">
            <a:avLst/>
          </a:prstGeom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id="{7DCC66C9-4745-43C5-A141-645E07FCEE31}"/>
              </a:ext>
            </a:extLst>
          </p:cNvPr>
          <p:cNvSpPr txBox="1"/>
          <p:nvPr/>
        </p:nvSpPr>
        <p:spPr>
          <a:xfrm>
            <a:off x="1828802" y="1335376"/>
            <a:ext cx="829664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 với tiết học trực tuyến</a:t>
            </a:r>
          </a:p>
          <a:p>
            <a:pPr algn="ctr">
              <a:defRPr/>
            </a:pPr>
            <a:r>
              <a:rPr lang="en-US" altLang="zh-CN" sz="4500" b="1" spc="338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Môn</a:t>
            </a: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altLang="zh-CN" sz="4500" b="1" spc="338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Toán</a:t>
            </a:r>
            <a:endParaRPr lang="en-US" altLang="zh-CN" sz="4500" b="1" spc="338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D98D0A6F-3A7F-475D-A30A-A1424918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951" y="97230"/>
            <a:ext cx="6935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VŨ XUÂN THIỀU</a:t>
            </a:r>
          </a:p>
        </p:txBody>
      </p:sp>
      <p:pic>
        <p:nvPicPr>
          <p:cNvPr id="10" name="图片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27"/>
          <a:stretch/>
        </p:blipFill>
        <p:spPr>
          <a:xfrm>
            <a:off x="-4207" y="3495543"/>
            <a:ext cx="12191999" cy="33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sp>
        <p:nvSpPr>
          <p:cNvPr id="92" name="Title 1">
            <a:extLst>
              <a:ext uri="{FF2B5EF4-FFF2-40B4-BE49-F238E27FC236}">
                <a16:creationId xmlns:a16="http://schemas.microsoft.com/office/drawing/2014/main" id="{55D3195A-4A1B-4CD9-AD40-F2661D11187E}"/>
              </a:ext>
            </a:extLst>
          </p:cNvPr>
          <p:cNvSpPr txBox="1">
            <a:spLocks/>
          </p:cNvSpPr>
          <p:nvPr/>
        </p:nvSpPr>
        <p:spPr>
          <a:xfrm>
            <a:off x="5004528" y="453574"/>
            <a:ext cx="3291747" cy="12187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EE7971"/>
                </a:solidFill>
                <a:latin typeface="SVN-The Untold Story" pitchFamily="50" charset="0"/>
                <a:ea typeface="+mn-ea"/>
                <a:cs typeface="+mn-ea"/>
                <a:sym typeface="+mn-lt"/>
              </a:rPr>
              <a:t>TOÁN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SVN-The Untold Story" pitchFamily="50" charset="0"/>
              <a:ea typeface="+mn-ea"/>
              <a:cs typeface="+mn-ea"/>
              <a:sym typeface="+mn-lt"/>
            </a:endParaRP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4485636" y="1024481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9 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3317852" y="-306438"/>
            <a:ext cx="5745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b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267" y="3286639"/>
            <a:ext cx="3937020" cy="3937020"/>
          </a:xfrm>
          <a:prstGeom prst="rect">
            <a:avLst/>
          </a:prstGeom>
        </p:spPr>
      </p:pic>
      <p:sp>
        <p:nvSpPr>
          <p:cNvPr id="20" name="Google Shape;73;p15">
            <a:extLst>
              <a:ext uri="{FF2B5EF4-FFF2-40B4-BE49-F238E27FC236}">
                <a16:creationId xmlns:a16="http://schemas.microsoft.com/office/drawing/2014/main" id="{63A2A38C-D2B2-49BF-AF78-E757136BB18F}"/>
              </a:ext>
            </a:extLst>
          </p:cNvPr>
          <p:cNvSpPr/>
          <p:nvPr/>
        </p:nvSpPr>
        <p:spPr>
          <a:xfrm>
            <a:off x="7401696" y="1982196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-275574" y="1710337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Ví dụ: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3021128" y="3049164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9078" y="4432761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148683" y="5637112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007719" y="2491235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3032758" y="3781644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981600" y="3753240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90342" y="2422436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có: 7 + 2 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3729461" y="443371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354665" y="5064188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2993718" y="5059445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6BB5AD-3A84-4136-A699-AC7924B4C89E}"/>
              </a:ext>
            </a:extLst>
          </p:cNvPr>
          <p:cNvCxnSpPr/>
          <p:nvPr/>
        </p:nvCxnSpPr>
        <p:spPr>
          <a:xfrm>
            <a:off x="4742481" y="1824603"/>
            <a:ext cx="8648" cy="4086966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4940218" y="162305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6979383" y="1587026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3739478" y="2461785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3090930" y="2443957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3631239" y="162893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4914338" y="2386065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1+8+2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7858867" y="2337178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332171" y="5108625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6878252" y="3748246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4886006" y="4501353"/>
            <a:ext cx="3887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: 4 + 5 + 1 =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7981966" y="5079514"/>
            <a:ext cx="1620841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4936402" y="381157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729096" y="4468563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209244" y="3020352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7845965" y="302035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1908" y="3040611"/>
            <a:ext cx="1607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=</a:t>
            </a: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839228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 nhận biết một số có chia hết cho 9 hay không, ta tiến hành qua 2 bước: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Bước 1: Tính tổng các chữ số của số đó.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360" y="1730892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66" y="2241184"/>
            <a:ext cx="854883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tổng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chữ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thì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502166" y="3351106"/>
            <a:ext cx="854883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ý: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9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9.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166" y="1465544"/>
            <a:ext cx="716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Dấu hiệu chia hết cho 9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5785" y="3052003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31" y="1978767"/>
            <a:ext cx="11705386" cy="901162"/>
          </a:xfrm>
        </p:spPr>
        <p:txBody>
          <a:bodyPr>
            <a:noAutofit/>
          </a:bodyPr>
          <a:lstStyle/>
          <a:p>
            <a:r>
              <a:rPr lang="en-US" sz="40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Trong các số sau,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hết cho 9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2093843" y="2801434"/>
            <a:ext cx="9256397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99; 1999; 108;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5643; 29385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F59F-42FD-4E71-87E6-D6603F2A267B}"/>
              </a:ext>
            </a:extLst>
          </p:cNvPr>
          <p:cNvSpPr/>
          <p:nvPr/>
        </p:nvSpPr>
        <p:spPr>
          <a:xfrm>
            <a:off x="4342474" y="3155260"/>
            <a:ext cx="1382466" cy="11649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9B483C-5A59-4286-90F4-79F15D46FC1E}"/>
              </a:ext>
            </a:extLst>
          </p:cNvPr>
          <p:cNvSpPr/>
          <p:nvPr/>
        </p:nvSpPr>
        <p:spPr>
          <a:xfrm>
            <a:off x="8404884" y="3080556"/>
            <a:ext cx="1547499" cy="12396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4342475" y="4771514"/>
            <a:ext cx="1925804" cy="13474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4783835" y="518326"/>
            <a:ext cx="282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>
                <a:solidFill>
                  <a:srgbClr val="C00000"/>
                </a:solidFill>
                <a:latin typeface="SVN-Paradise" pitchFamily="50" charset="0"/>
                <a:cs typeface="+mn-ea"/>
                <a:sym typeface="+mn-lt"/>
              </a:rPr>
              <a:t>Thực hành</a:t>
            </a:r>
            <a:r>
              <a:rPr lang="en-US" altLang="zh-CN" sz="3600" b="1" dirty="0">
                <a:solidFill>
                  <a:srgbClr val="C00000"/>
                </a:solidFill>
                <a:latin typeface="SVN-Paradise" pitchFamily="50" charset="0"/>
                <a:cs typeface="+mn-ea"/>
                <a:sym typeface="+mn-lt"/>
              </a:rPr>
              <a:t>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84A74B-1220-467F-81D7-DA8916469203}"/>
              </a:ext>
            </a:extLst>
          </p:cNvPr>
          <p:cNvSpPr/>
          <p:nvPr/>
        </p:nvSpPr>
        <p:spPr>
          <a:xfrm>
            <a:off x="6563874" y="4735756"/>
            <a:ext cx="2879444" cy="13474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8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5785" y="3052003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31" y="1978767"/>
            <a:ext cx="11705386" cy="901162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Trong các số sau, số nào không chia hết cho 9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3071950" y="2801434"/>
            <a:ext cx="8278290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5554; 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F59F-42FD-4E71-87E6-D6603F2A267B}"/>
              </a:ext>
            </a:extLst>
          </p:cNvPr>
          <p:cNvSpPr/>
          <p:nvPr/>
        </p:nvSpPr>
        <p:spPr>
          <a:xfrm>
            <a:off x="4898572" y="3229963"/>
            <a:ext cx="1630285" cy="12561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9B483C-5A59-4286-90F4-79F15D46FC1E}"/>
              </a:ext>
            </a:extLst>
          </p:cNvPr>
          <p:cNvSpPr/>
          <p:nvPr/>
        </p:nvSpPr>
        <p:spPr>
          <a:xfrm>
            <a:off x="8404884" y="3080556"/>
            <a:ext cx="2385035" cy="14055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7245216" y="4770736"/>
            <a:ext cx="2319338" cy="13426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4783835" y="754148"/>
            <a:ext cx="282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>
                <a:solidFill>
                  <a:srgbClr val="C00000"/>
                </a:solidFill>
                <a:latin typeface="SVN-Paradise" pitchFamily="50" charset="0"/>
                <a:cs typeface="+mn-ea"/>
                <a:sym typeface="+mn-lt"/>
              </a:rPr>
              <a:t>Thực hành</a:t>
            </a:r>
            <a:r>
              <a:rPr lang="en-US" altLang="zh-CN" sz="3600" b="1" dirty="0">
                <a:solidFill>
                  <a:srgbClr val="C00000"/>
                </a:solidFill>
                <a:latin typeface="SVN-Paradise" pitchFamily="50" charset="0"/>
                <a:cs typeface="+mn-ea"/>
                <a:sym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113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4"/>
          <p:cNvSpPr/>
          <p:nvPr/>
        </p:nvSpPr>
        <p:spPr>
          <a:xfrm>
            <a:off x="962018" y="2104872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79" name="Google Shape;1179;p34"/>
          <p:cNvCxnSpPr>
            <a:cxnSpLocks/>
          </p:cNvCxnSpPr>
          <p:nvPr/>
        </p:nvCxnSpPr>
        <p:spPr>
          <a:xfrm rot="10800000" flipH="1">
            <a:off x="3280774" y="2082470"/>
            <a:ext cx="2054800" cy="1059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0" name="Google Shape;1180;p34"/>
          <p:cNvSpPr/>
          <p:nvPr/>
        </p:nvSpPr>
        <p:spPr>
          <a:xfrm flipH="1">
            <a:off x="9098789" y="2239493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3" name="Google Shape;1183;p34"/>
          <p:cNvCxnSpPr>
            <a:cxnSpLocks/>
          </p:cNvCxnSpPr>
          <p:nvPr/>
        </p:nvCxnSpPr>
        <p:spPr>
          <a:xfrm rot="-5400000" flipH="1">
            <a:off x="7815400" y="1765733"/>
            <a:ext cx="109200" cy="2912400"/>
          </a:xfrm>
          <a:prstGeom prst="curvedConnector4">
            <a:avLst>
              <a:gd name="adj1" fmla="val -290751"/>
              <a:gd name="adj2" fmla="val 51479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5" name="Google Shape;1185;p34"/>
          <p:cNvSpPr/>
          <p:nvPr/>
        </p:nvSpPr>
        <p:spPr>
          <a:xfrm rot="10800000" flipH="1">
            <a:off x="962018" y="4434288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8" name="Google Shape;1188;p34"/>
          <p:cNvCxnSpPr>
            <a:cxnSpLocks/>
          </p:cNvCxnSpPr>
          <p:nvPr/>
        </p:nvCxnSpPr>
        <p:spPr>
          <a:xfrm>
            <a:off x="3280774" y="5476867"/>
            <a:ext cx="2764000" cy="695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9" name="Google Shape;1189;p34"/>
          <p:cNvSpPr/>
          <p:nvPr/>
        </p:nvSpPr>
        <p:spPr>
          <a:xfrm rot="10800000">
            <a:off x="9098789" y="4568909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92" name="Google Shape;1192;p34"/>
          <p:cNvCxnSpPr>
            <a:cxnSpLocks/>
          </p:cNvCxnSpPr>
          <p:nvPr/>
        </p:nvCxnSpPr>
        <p:spPr>
          <a:xfrm>
            <a:off x="7714331" y="4434288"/>
            <a:ext cx="1612000" cy="11772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60" name="图片 59">
            <a:extLst>
              <a:ext uri="{FF2B5EF4-FFF2-40B4-BE49-F238E27FC236}">
                <a16:creationId xmlns:a16="http://schemas.microsoft.com/office/drawing/2014/main" id="{28AABB2E-51CC-4083-8FCC-4545ACFC6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669" y="953497"/>
            <a:ext cx="6476321" cy="64763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C5D06B1-7AD7-4F49-9934-C86F558F3667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CFBCBE-F4EE-48C8-BABB-35AFD0182D6B}"/>
              </a:ext>
            </a:extLst>
          </p:cNvPr>
          <p:cNvSpPr txBox="1">
            <a:spLocks/>
          </p:cNvSpPr>
          <p:nvPr/>
        </p:nvSpPr>
        <p:spPr>
          <a:xfrm>
            <a:off x="321932" y="1207784"/>
            <a:ext cx="10311234" cy="814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hai số có ba chữ số và chia hết cho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A529E-6350-4015-B34A-74AB1E735D83}"/>
              </a:ext>
            </a:extLst>
          </p:cNvPr>
          <p:cNvSpPr txBox="1"/>
          <p:nvPr/>
        </p:nvSpPr>
        <p:spPr>
          <a:xfrm>
            <a:off x="1330838" y="2169366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5F9EB-95E9-4783-AA29-50B6193516CE}"/>
              </a:ext>
            </a:extLst>
          </p:cNvPr>
          <p:cNvSpPr txBox="1"/>
          <p:nvPr/>
        </p:nvSpPr>
        <p:spPr>
          <a:xfrm>
            <a:off x="9326200" y="2321268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4AFE9-6E7E-490D-A300-E14E45C341C3}"/>
              </a:ext>
            </a:extLst>
          </p:cNvPr>
          <p:cNvSpPr txBox="1"/>
          <p:nvPr/>
        </p:nvSpPr>
        <p:spPr>
          <a:xfrm>
            <a:off x="1456448" y="4523169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6FA0D-27C7-4C68-A153-E331B728DEF8}"/>
              </a:ext>
            </a:extLst>
          </p:cNvPr>
          <p:cNvSpPr txBox="1"/>
          <p:nvPr/>
        </p:nvSpPr>
        <p:spPr>
          <a:xfrm>
            <a:off x="9385104" y="4725917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7701" y="39822"/>
            <a:ext cx="6473136" cy="1652824"/>
            <a:chOff x="1170700" y="-63780"/>
            <a:chExt cx="6473136" cy="1652824"/>
          </a:xfrm>
        </p:grpSpPr>
        <p:sp>
          <p:nvSpPr>
            <p:cNvPr id="3" name="TextBox 2"/>
            <p:cNvSpPr txBox="1"/>
            <p:nvPr/>
          </p:nvSpPr>
          <p:spPr>
            <a:xfrm>
              <a:off x="1170700" y="450275"/>
              <a:ext cx="6473136" cy="1138769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hiệu chia hết cho 9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ba ngày 3 tháng 1 năm 2022</a:t>
              </a:r>
              <a:endParaRPr lang="en-US" sz="3200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353643" y="2532346"/>
            <a:ext cx="110250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Học sinh nhận biết dấu hiệu chia hết cho 9 và không chia hết cho 9.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Biết vận dụng dấu hiệu chia hết cho 9 để làm các bài tập.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GD HS tích cực, tự giác, say mê học tập môn toán.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Góp phần hình thành và phát triển các năng lực: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tự chủ và tự học, giao tiếp, giải quyết vấn đề và sáng tạo.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090" y="1692646"/>
            <a:ext cx="48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00000"/>
                </a:solidFill>
                <a:latin typeface="Times New Roman" panose="02020603050405020304" pitchFamily="18" charset="0"/>
                <a:ea typeface="Batang"/>
              </a:rPr>
              <a:t>I/ Yêu cầu cần đạt: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3972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607FC9-1666-4CC4-A068-6908C5DE0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126" y="2024862"/>
            <a:ext cx="4250146" cy="59996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74DE6C0-CF81-4C33-88F3-91BE0914F43F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B9D5AD-6C28-43CC-BDF0-17F0BDA0C595}"/>
              </a:ext>
            </a:extLst>
          </p:cNvPr>
          <p:cNvSpPr txBox="1">
            <a:spLocks/>
          </p:cNvSpPr>
          <p:nvPr/>
        </p:nvSpPr>
        <p:spPr>
          <a:xfrm>
            <a:off x="434339" y="1465053"/>
            <a:ext cx="10825843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Tìm chữ số thích hợp viết vào ô trống để được số chia hết cho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D623D-66E9-4EAD-97BA-77BFB94F0AE4}"/>
              </a:ext>
            </a:extLst>
          </p:cNvPr>
          <p:cNvSpPr txBox="1"/>
          <p:nvPr/>
        </p:nvSpPr>
        <p:spPr>
          <a:xfrm>
            <a:off x="3031629" y="2875002"/>
            <a:ext cx="1156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351FB9-A581-462F-B93D-AEED964686B0}"/>
              </a:ext>
            </a:extLst>
          </p:cNvPr>
          <p:cNvSpPr txBox="1"/>
          <p:nvPr/>
        </p:nvSpPr>
        <p:spPr>
          <a:xfrm>
            <a:off x="6303988" y="2940317"/>
            <a:ext cx="97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CCE5-7AEC-4CAF-B06A-691B81FC2B10}"/>
              </a:ext>
            </a:extLst>
          </p:cNvPr>
          <p:cNvSpPr txBox="1"/>
          <p:nvPr/>
        </p:nvSpPr>
        <p:spPr>
          <a:xfrm>
            <a:off x="9221376" y="2957856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718C94-FA5B-4203-91E2-4A5241BF0FC9}"/>
              </a:ext>
            </a:extLst>
          </p:cNvPr>
          <p:cNvSpPr txBox="1"/>
          <p:nvPr/>
        </p:nvSpPr>
        <p:spPr>
          <a:xfrm>
            <a:off x="10570252" y="2957856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E7A69-3A75-469D-A589-BA382FE15470}"/>
              </a:ext>
            </a:extLst>
          </p:cNvPr>
          <p:cNvSpPr/>
          <p:nvPr/>
        </p:nvSpPr>
        <p:spPr>
          <a:xfrm>
            <a:off x="3828028" y="3050018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699E5C-B06E-4BD1-A304-E4F1C3EE1F39}"/>
              </a:ext>
            </a:extLst>
          </p:cNvPr>
          <p:cNvSpPr/>
          <p:nvPr/>
        </p:nvSpPr>
        <p:spPr>
          <a:xfrm>
            <a:off x="7174013" y="2984703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69AB28-03AF-4298-B587-B62D0C88A6E2}"/>
              </a:ext>
            </a:extLst>
          </p:cNvPr>
          <p:cNvSpPr/>
          <p:nvPr/>
        </p:nvSpPr>
        <p:spPr>
          <a:xfrm>
            <a:off x="9805213" y="3081049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2676C5-5EE4-4F13-9571-DD0881BBDCE6}"/>
              </a:ext>
            </a:extLst>
          </p:cNvPr>
          <p:cNvSpPr txBox="1"/>
          <p:nvPr/>
        </p:nvSpPr>
        <p:spPr>
          <a:xfrm>
            <a:off x="3750587" y="2919388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C5A586-A977-45D2-9959-2D783D7DC053}"/>
              </a:ext>
            </a:extLst>
          </p:cNvPr>
          <p:cNvSpPr txBox="1"/>
          <p:nvPr/>
        </p:nvSpPr>
        <p:spPr>
          <a:xfrm>
            <a:off x="7159376" y="2919730"/>
            <a:ext cx="70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2FFBBF-C015-41F7-89FC-8D386CDF46B6}"/>
              </a:ext>
            </a:extLst>
          </p:cNvPr>
          <p:cNvSpPr txBox="1"/>
          <p:nvPr/>
        </p:nvSpPr>
        <p:spPr>
          <a:xfrm>
            <a:off x="9776161" y="2963653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3913373" y="1237082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7313798" y="272287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20" t="7184" r="5422" b="11640"/>
          <a:stretch/>
        </p:blipFill>
        <p:spPr>
          <a:xfrm>
            <a:off x="15935" y="2428904"/>
            <a:ext cx="4545874" cy="44283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3356057" y="2386820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449" y="899955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37243EB8-2DF3-4A64-B852-C1242C632745}"/>
              </a:ext>
            </a:extLst>
          </p:cNvPr>
          <p:cNvSpPr/>
          <p:nvPr/>
        </p:nvSpPr>
        <p:spPr>
          <a:xfrm>
            <a:off x="78208" y="105355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568</Words>
  <Application>Microsoft Office PowerPoint</Application>
  <PresentationFormat>Widescreen</PresentationFormat>
  <Paragraphs>104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Arruba KT</vt:lpstr>
      <vt:lpstr>Wingdings 3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Trong các số sau, số nào chia hết cho 9</vt:lpstr>
      <vt:lpstr>Bài 2: Trong các số sau, số nào không chia hết cho 9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Alan Roberto da Silva</cp:lastModifiedBy>
  <cp:revision>398</cp:revision>
  <dcterms:created xsi:type="dcterms:W3CDTF">2019-03-29T12:25:33Z</dcterms:created>
  <dcterms:modified xsi:type="dcterms:W3CDTF">2022-01-04T02:49:30Z</dcterms:modified>
</cp:coreProperties>
</file>