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  <p:sldMasterId id="2147483691" r:id="rId4"/>
    <p:sldMasterId id="2147483703" r:id="rId5"/>
  </p:sldMasterIdLst>
  <p:sldIdLst>
    <p:sldId id="296" r:id="rId6"/>
    <p:sldId id="292" r:id="rId7"/>
    <p:sldId id="287" r:id="rId8"/>
    <p:sldId id="293" r:id="rId9"/>
    <p:sldId id="277" r:id="rId10"/>
    <p:sldId id="278" r:id="rId11"/>
    <p:sldId id="295" r:id="rId12"/>
    <p:sldId id="294" r:id="rId13"/>
    <p:sldId id="279" r:id="rId14"/>
    <p:sldId id="288" r:id="rId15"/>
    <p:sldId id="289" r:id="rId16"/>
    <p:sldId id="282" r:id="rId17"/>
    <p:sldId id="283" r:id="rId18"/>
    <p:sldId id="291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93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5EA88A6-B9E3-4CF7-9E43-00A246D19EFA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9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0E9A182-66C7-4BBF-A235-41F97A8E9117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58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FDCD11E-8874-49BA-BF13-F5EC4CB06F5A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6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33C883D-3DBE-4B5A-A378-A9526435D044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141B80-ED3D-467F-BDE1-D82C91EF879E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4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3F6F716-D1EE-4583-9D1E-124DCB5822CB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21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8452D5E-AB3B-4A4C-8BD2-545D80DA2AD2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89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3AD9B81-AF33-454F-97E7-9807FD521D74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99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CF65EB-284C-40EC-A62D-AB5578FAC62B}" type="slidenum">
              <a:rPr lang="en-US" altLang="zh-C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66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ED7947-4A1E-4DE4-93AE-C81B8673005C}" type="slidenum">
              <a:rPr lang="en-US" altLang="zh-C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3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012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E94935-BD68-40B4-944B-1A522C1F2576}" type="slidenum">
              <a:rPr lang="en-US" altLang="zh-C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9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3BBE44-6A2B-44C5-8B6C-0ADCF295ECFB}" type="slidenum">
              <a:rPr lang="en-US" altLang="zh-C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61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9E3122-2606-4D7B-96E5-D2CEF6B5B98A}" type="slidenum">
              <a:rPr lang="en-US" altLang="zh-C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43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4A670D-F6A8-4042-A6E2-A1172088FBCF}" type="slidenum">
              <a:rPr lang="en-US" altLang="zh-C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9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22FDB-3560-4128-BDA4-6FE67FF1BBD2}" type="slidenum">
              <a:rPr lang="en-US" altLang="zh-C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06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1463DD-59DD-41A7-8C49-E13AC7570F56}" type="slidenum">
              <a:rPr lang="en-US" altLang="zh-C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48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6B59FE-4A8B-4966-8378-EFC1D1506075}" type="slidenum">
              <a:rPr lang="en-US" altLang="zh-C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0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5B0816-AD23-4870-ACF4-EB14B93744B6}" type="slidenum">
              <a:rPr lang="en-US" altLang="zh-C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16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3BA8E4-0E84-4453-8C91-396D07F5BCED}" type="slidenum">
              <a:rPr lang="en-US" altLang="zh-C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87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95A164-4BE0-4CA9-A945-E9F6E2034D5A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2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780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E663DF6-0B7E-4DA3-9B71-131E418C9932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53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4024D5-A955-4256-9B2D-C3A1E98B58C4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53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5EA88A6-B9E3-4CF7-9E43-00A246D19EFA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69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0E9A182-66C7-4BBF-A235-41F97A8E9117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78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FDCD11E-8874-49BA-BF13-F5EC4CB06F5A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28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33C883D-3DBE-4B5A-A378-A9526435D044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25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141B80-ED3D-467F-BDE1-D82C91EF879E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75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3F6F716-D1EE-4583-9D1E-124DCB5822CB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08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8452D5E-AB3B-4A4C-8BD2-545D80DA2AD2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32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3AD9B81-AF33-454F-97E7-9807FD521D74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2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5791200"/>
            <a:ext cx="12191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64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95A164-4BE0-4CA9-A945-E9F6E2034D5A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35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E663DF6-0B7E-4DA3-9B71-131E418C9932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13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4024D5-A955-4256-9B2D-C3A1E98B58C4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49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5EA88A6-B9E3-4CF7-9E43-00A246D19EFA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81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0E9A182-66C7-4BBF-A235-41F97A8E9117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90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FDCD11E-8874-49BA-BF13-F5EC4CB06F5A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22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33C883D-3DBE-4B5A-A378-A9526435D044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21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141B80-ED3D-467F-BDE1-D82C91EF879E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16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3F6F716-D1EE-4583-9D1E-124DCB5822CB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79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8452D5E-AB3B-4A4C-8BD2-545D80DA2AD2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2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68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3AD9B81-AF33-454F-97E7-9807FD521D74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63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95A164-4BE0-4CA9-A945-E9F6E2034D5A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E663DF6-0B7E-4DA3-9B71-131E418C9932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6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4024D5-A955-4256-9B2D-C3A1E98B58C4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2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44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BDC0FD9-39D0-490D-90C0-C8FBD158E928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7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C5312A-4451-4366-9B0C-63FC0DF0B612}" type="slidenum">
              <a:rPr lang="en-US" altLang="zh-C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3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BDC0FD9-39D0-490D-90C0-C8FBD158E928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1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BDC0FD9-39D0-490D-90C0-C8FBD158E928}" type="slidenum">
              <a:rPr lang="en-US" altLang="en-US" smtClean="0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1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017" y="1998617"/>
            <a:ext cx="117565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</a:p>
          <a:p>
            <a:pPr algn="ctr"/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444137" y="217349"/>
            <a:ext cx="11351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Bài</a:t>
            </a:r>
            <a:r>
              <a:rPr lang="en-US" altLang="en-US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2:</a:t>
            </a:r>
            <a:r>
              <a:rPr lang="en-US" altLang="en-US" sz="28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Áp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dụng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tính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chất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một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với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một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hiệu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đê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̉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tính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(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mẫu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):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899954" y="1212301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26 x 9  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4652554" y="1180551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26 x (10 -1)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4042954" y="1745702"/>
            <a:ext cx="37338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=   26 x 10 – 26 x 1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=   260    –    26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=   234</a:t>
            </a: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2531654" y="4082502"/>
            <a:ext cx="236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a)  47 </a:t>
            </a: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x 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    24 x 99</a:t>
            </a:r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6012543" y="4082502"/>
            <a:ext cx="2667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b)  </a:t>
            </a: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138 x 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36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123 x 99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9423" y="1208660"/>
            <a:ext cx="19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42">
            <a:extLst>
              <a:ext uri="{FF2B5EF4-FFF2-40B4-BE49-F238E27FC236}">
                <a16:creationId xmlns:a16="http://schemas.microsoft.com/office/drawing/2014/main" id="{56D82BED-B18C-470B-BC85-3F05ED8EA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59" y="4864427"/>
            <a:ext cx="2607768" cy="197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778057" y="585377"/>
            <a:ext cx="248602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a/  47 x 9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    24 x 99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350321" y="580572"/>
            <a:ext cx="26670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b/ 138 x 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10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 123 x 99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49670" y="612387"/>
            <a:ext cx="2838450" cy="2347913"/>
            <a:chOff x="873" y="552"/>
            <a:chExt cx="1788" cy="1479"/>
          </a:xfrm>
        </p:grpSpPr>
        <p:sp>
          <p:nvSpPr>
            <p:cNvPr id="14357" name="Text Box 8"/>
            <p:cNvSpPr txBox="1">
              <a:spLocks noChangeArrowheads="1"/>
            </p:cNvSpPr>
            <p:nvPr/>
          </p:nvSpPr>
          <p:spPr bwMode="auto">
            <a:xfrm>
              <a:off x="885" y="552"/>
              <a:ext cx="15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chemeClr val="accent3">
                      <a:lumMod val="50000"/>
                    </a:schemeClr>
                  </a:solidFill>
                </a:rPr>
                <a:t>= 47 x (10 – 1)  </a:t>
              </a:r>
            </a:p>
          </p:txBody>
        </p:sp>
        <p:sp>
          <p:nvSpPr>
            <p:cNvPr id="14358" name="Text Box 9"/>
            <p:cNvSpPr txBox="1">
              <a:spLocks noChangeArrowheads="1"/>
            </p:cNvSpPr>
            <p:nvPr/>
          </p:nvSpPr>
          <p:spPr bwMode="auto">
            <a:xfrm>
              <a:off x="873" y="888"/>
              <a:ext cx="17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chemeClr val="accent3">
                      <a:lumMod val="50000"/>
                    </a:schemeClr>
                  </a:solidFill>
                </a:rPr>
                <a:t>= 47 x 10 – 47 x 1  </a:t>
              </a:r>
            </a:p>
          </p:txBody>
        </p:sp>
        <p:sp>
          <p:nvSpPr>
            <p:cNvPr id="14359" name="Text Box 10"/>
            <p:cNvSpPr txBox="1">
              <a:spLocks noChangeArrowheads="1"/>
            </p:cNvSpPr>
            <p:nvPr/>
          </p:nvSpPr>
          <p:spPr bwMode="auto">
            <a:xfrm>
              <a:off x="882" y="1272"/>
              <a:ext cx="17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chemeClr val="accent3">
                      <a:lumMod val="50000"/>
                    </a:schemeClr>
                  </a:solidFill>
                </a:rPr>
                <a:t>= 470 - 47</a:t>
              </a:r>
            </a:p>
          </p:txBody>
        </p:sp>
        <p:sp>
          <p:nvSpPr>
            <p:cNvPr id="14360" name="Text Box 11"/>
            <p:cNvSpPr txBox="1">
              <a:spLocks noChangeArrowheads="1"/>
            </p:cNvSpPr>
            <p:nvPr/>
          </p:nvSpPr>
          <p:spPr bwMode="auto">
            <a:xfrm>
              <a:off x="888" y="1704"/>
              <a:ext cx="17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chemeClr val="accent3">
                      <a:lumMod val="50000"/>
                    </a:schemeClr>
                  </a:solidFill>
                </a:rPr>
                <a:t>= 423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59194" y="3426140"/>
            <a:ext cx="3143250" cy="2347912"/>
            <a:chOff x="891" y="2331"/>
            <a:chExt cx="1980" cy="1479"/>
          </a:xfrm>
        </p:grpSpPr>
        <p:sp>
          <p:nvSpPr>
            <p:cNvPr id="14353" name="Text Box 14"/>
            <p:cNvSpPr txBox="1">
              <a:spLocks noChangeArrowheads="1"/>
            </p:cNvSpPr>
            <p:nvPr/>
          </p:nvSpPr>
          <p:spPr bwMode="auto">
            <a:xfrm>
              <a:off x="903" y="2331"/>
              <a:ext cx="1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chemeClr val="accent3">
                      <a:lumMod val="50000"/>
                    </a:schemeClr>
                  </a:solidFill>
                </a:rPr>
                <a:t>= 24 x (100 – 1)  </a:t>
              </a:r>
            </a:p>
          </p:txBody>
        </p:sp>
        <p:sp>
          <p:nvSpPr>
            <p:cNvPr id="14354" name="Text Box 15"/>
            <p:cNvSpPr txBox="1">
              <a:spLocks noChangeArrowheads="1"/>
            </p:cNvSpPr>
            <p:nvPr/>
          </p:nvSpPr>
          <p:spPr bwMode="auto">
            <a:xfrm>
              <a:off x="891" y="2667"/>
              <a:ext cx="19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chemeClr val="accent3">
                      <a:lumMod val="50000"/>
                    </a:schemeClr>
                  </a:solidFill>
                </a:rPr>
                <a:t>= 24 x 100 – 24 x 1  </a:t>
              </a:r>
            </a:p>
          </p:txBody>
        </p:sp>
        <p:sp>
          <p:nvSpPr>
            <p:cNvPr id="14355" name="Text Box 16"/>
            <p:cNvSpPr txBox="1">
              <a:spLocks noChangeArrowheads="1"/>
            </p:cNvSpPr>
            <p:nvPr/>
          </p:nvSpPr>
          <p:spPr bwMode="auto">
            <a:xfrm>
              <a:off x="900" y="3051"/>
              <a:ext cx="17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chemeClr val="accent3">
                      <a:lumMod val="50000"/>
                    </a:schemeClr>
                  </a:solidFill>
                </a:rPr>
                <a:t>= </a:t>
              </a:r>
              <a:r>
                <a:rPr lang="en-US" alt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2 400 </a:t>
              </a:r>
              <a:r>
                <a:rPr lang="en-US" altLang="en-US" sz="2800" b="1" dirty="0">
                  <a:solidFill>
                    <a:schemeClr val="accent3">
                      <a:lumMod val="50000"/>
                    </a:schemeClr>
                  </a:solidFill>
                </a:rPr>
                <a:t>- 24</a:t>
              </a:r>
            </a:p>
          </p:txBody>
        </p:sp>
        <p:sp>
          <p:nvSpPr>
            <p:cNvPr id="14356" name="Text Box 17"/>
            <p:cNvSpPr txBox="1">
              <a:spLocks noChangeArrowheads="1"/>
            </p:cNvSpPr>
            <p:nvPr/>
          </p:nvSpPr>
          <p:spPr bwMode="auto">
            <a:xfrm>
              <a:off x="906" y="3483"/>
              <a:ext cx="17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chemeClr val="accent3">
                      <a:lumMod val="50000"/>
                    </a:schemeClr>
                  </a:solidFill>
                </a:rPr>
                <a:t>= </a:t>
              </a:r>
              <a:r>
                <a:rPr lang="en-US" alt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2 376</a:t>
              </a:r>
              <a:endParaRPr lang="en-US" altLang="en-US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841524" y="629328"/>
            <a:ext cx="3143250" cy="2347912"/>
            <a:chOff x="3708" y="561"/>
            <a:chExt cx="1980" cy="1479"/>
          </a:xfrm>
        </p:grpSpPr>
        <p:sp>
          <p:nvSpPr>
            <p:cNvPr id="14349" name="Text Box 19"/>
            <p:cNvSpPr txBox="1">
              <a:spLocks noChangeArrowheads="1"/>
            </p:cNvSpPr>
            <p:nvPr/>
          </p:nvSpPr>
          <p:spPr bwMode="auto">
            <a:xfrm>
              <a:off x="3720" y="561"/>
              <a:ext cx="1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chemeClr val="accent3">
                      <a:lumMod val="50000"/>
                    </a:schemeClr>
                  </a:solidFill>
                </a:rPr>
                <a:t>= 138 x (10 – 1)  </a:t>
              </a:r>
            </a:p>
          </p:txBody>
        </p:sp>
        <p:sp>
          <p:nvSpPr>
            <p:cNvPr id="14350" name="Text Box 20"/>
            <p:cNvSpPr txBox="1">
              <a:spLocks noChangeArrowheads="1"/>
            </p:cNvSpPr>
            <p:nvPr/>
          </p:nvSpPr>
          <p:spPr bwMode="auto">
            <a:xfrm>
              <a:off x="3708" y="897"/>
              <a:ext cx="19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chemeClr val="accent3">
                      <a:lumMod val="50000"/>
                    </a:schemeClr>
                  </a:solidFill>
                </a:rPr>
                <a:t>= 138 x 10 – 138 x 1  </a:t>
              </a:r>
            </a:p>
          </p:txBody>
        </p:sp>
        <p:sp>
          <p:nvSpPr>
            <p:cNvPr id="14351" name="Text Box 21"/>
            <p:cNvSpPr txBox="1">
              <a:spLocks noChangeArrowheads="1"/>
            </p:cNvSpPr>
            <p:nvPr/>
          </p:nvSpPr>
          <p:spPr bwMode="auto">
            <a:xfrm>
              <a:off x="3717" y="1281"/>
              <a:ext cx="17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chemeClr val="accent3">
                      <a:lumMod val="50000"/>
                    </a:schemeClr>
                  </a:solidFill>
                </a:rPr>
                <a:t>= 1380 - 138</a:t>
              </a:r>
            </a:p>
          </p:txBody>
        </p:sp>
        <p:sp>
          <p:nvSpPr>
            <p:cNvPr id="14352" name="Text Box 22"/>
            <p:cNvSpPr txBox="1">
              <a:spLocks noChangeArrowheads="1"/>
            </p:cNvSpPr>
            <p:nvPr/>
          </p:nvSpPr>
          <p:spPr bwMode="auto">
            <a:xfrm>
              <a:off x="3723" y="1713"/>
              <a:ext cx="17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chemeClr val="accent3">
                      <a:lumMod val="50000"/>
                    </a:schemeClr>
                  </a:solidFill>
                </a:rPr>
                <a:t>= </a:t>
              </a:r>
              <a:r>
                <a:rPr lang="en-US" alt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1 242</a:t>
              </a:r>
              <a:endParaRPr lang="en-US" altLang="en-US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7895412" y="3395183"/>
            <a:ext cx="3386137" cy="2347913"/>
            <a:chOff x="3627" y="2304"/>
            <a:chExt cx="2133" cy="1479"/>
          </a:xfrm>
        </p:grpSpPr>
        <p:sp>
          <p:nvSpPr>
            <p:cNvPr id="14345" name="Text Box 24"/>
            <p:cNvSpPr txBox="1">
              <a:spLocks noChangeArrowheads="1"/>
            </p:cNvSpPr>
            <p:nvPr/>
          </p:nvSpPr>
          <p:spPr bwMode="auto">
            <a:xfrm>
              <a:off x="3639" y="2304"/>
              <a:ext cx="178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chemeClr val="accent3">
                      <a:lumMod val="50000"/>
                    </a:schemeClr>
                  </a:solidFill>
                </a:rPr>
                <a:t>= 123 x (100 – 1)  </a:t>
              </a:r>
            </a:p>
          </p:txBody>
        </p:sp>
        <p:sp>
          <p:nvSpPr>
            <p:cNvPr id="14346" name="Text Box 25"/>
            <p:cNvSpPr txBox="1">
              <a:spLocks noChangeArrowheads="1"/>
            </p:cNvSpPr>
            <p:nvPr/>
          </p:nvSpPr>
          <p:spPr bwMode="auto">
            <a:xfrm>
              <a:off x="3627" y="2640"/>
              <a:ext cx="213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chemeClr val="accent3">
                      <a:lumMod val="50000"/>
                    </a:schemeClr>
                  </a:solidFill>
                </a:rPr>
                <a:t>= 123 x 100 – 123 x 1  </a:t>
              </a:r>
            </a:p>
          </p:txBody>
        </p:sp>
        <p:sp>
          <p:nvSpPr>
            <p:cNvPr id="14347" name="Text Box 26"/>
            <p:cNvSpPr txBox="1">
              <a:spLocks noChangeArrowheads="1"/>
            </p:cNvSpPr>
            <p:nvPr/>
          </p:nvSpPr>
          <p:spPr bwMode="auto">
            <a:xfrm>
              <a:off x="3636" y="3024"/>
              <a:ext cx="17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chemeClr val="accent3">
                      <a:lumMod val="50000"/>
                    </a:schemeClr>
                  </a:solidFill>
                </a:rPr>
                <a:t>= </a:t>
              </a:r>
              <a:r>
                <a:rPr lang="en-US" alt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12 300 </a:t>
              </a:r>
              <a:r>
                <a:rPr lang="en-US" altLang="en-US" sz="2800" b="1" dirty="0">
                  <a:solidFill>
                    <a:schemeClr val="accent3">
                      <a:lumMod val="50000"/>
                    </a:schemeClr>
                  </a:solidFill>
                </a:rPr>
                <a:t>- 123</a:t>
              </a:r>
            </a:p>
          </p:txBody>
        </p:sp>
        <p:sp>
          <p:nvSpPr>
            <p:cNvPr id="14348" name="Text Box 27"/>
            <p:cNvSpPr txBox="1">
              <a:spLocks noChangeArrowheads="1"/>
            </p:cNvSpPr>
            <p:nvPr/>
          </p:nvSpPr>
          <p:spPr bwMode="auto">
            <a:xfrm>
              <a:off x="3642" y="3456"/>
              <a:ext cx="17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chemeClr val="accent3">
                      <a:lumMod val="50000"/>
                    </a:schemeClr>
                  </a:solidFill>
                </a:rPr>
                <a:t>= </a:t>
              </a:r>
              <a:r>
                <a:rPr lang="en-US" alt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12 177</a:t>
              </a:r>
              <a:endParaRPr lang="en-US" altLang="en-US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25" name="图片 16">
            <a:extLst>
              <a:ext uri="{FF2B5EF4-FFF2-40B4-BE49-F238E27FC236}">
                <a16:creationId xmlns:a16="http://schemas.microsoft.com/office/drawing/2014/main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26" y="4629752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26" name="图片 12">
            <a:extLst>
              <a:ext uri="{FF2B5EF4-FFF2-40B4-BE49-F238E27FC236}">
                <a16:creationId xmlns:a16="http://schemas.microsoft.com/office/drawing/2014/main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734686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884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264772" y="260211"/>
            <a:ext cx="116259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</a:rPr>
              <a:t>Bài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 3</a:t>
            </a:r>
            <a:r>
              <a:rPr lang="en-US" altLang="en-US" sz="2400" b="1" dirty="0">
                <a:solidFill>
                  <a:srgbClr val="FF0000"/>
                </a:solidFill>
              </a:rPr>
              <a:t>.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Một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cửa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hàng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bán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trứng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40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giá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để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trứng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mỗi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giá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để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trứng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175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quả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Cửa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hàng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đã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bán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hết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10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giá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trứng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Hỏi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cửa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hàng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đó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còn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lại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bao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nhiêu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quả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trứng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287691" y="796834"/>
            <a:ext cx="1332412" cy="67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875349" y="796834"/>
            <a:ext cx="1969588" cy="67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88571" y="1356036"/>
            <a:ext cx="28738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522720" y="1358537"/>
            <a:ext cx="818606" cy="21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43325" y="2564675"/>
            <a:ext cx="4668266" cy="33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</a:rPr>
              <a:t>Có         :40 giá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</a:rPr>
              <a:t>Bán hết : 10 giá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</a:rPr>
              <a:t>Mỗi giá : 175 quả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</a:rPr>
              <a:t>Còn lại  :…quả trứng?</a:t>
            </a:r>
            <a:endParaRPr lang="en-US" altLang="en-US" sz="36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699001" y="1980474"/>
            <a:ext cx="1687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Tóm tắt </a:t>
            </a:r>
            <a:endParaRPr lang="en-US" altLang="en-US" sz="3200">
              <a:solidFill>
                <a:srgbClr val="FF0000"/>
              </a:solidFill>
            </a:endParaRPr>
          </a:p>
        </p:txBody>
      </p:sp>
      <p:pic>
        <p:nvPicPr>
          <p:cNvPr id="19" name="图片 8">
            <a:extLst>
              <a:ext uri="{FF2B5EF4-FFF2-40B4-BE49-F238E27FC236}">
                <a16:creationId xmlns:a16="http://schemas.microsoft.com/office/drawing/2014/main" id="{D73AF226-192D-4C6E-BA0C-535E10088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0" name="图片 9">
            <a:extLst>
              <a:ext uri="{FF2B5EF4-FFF2-40B4-BE49-F238E27FC236}">
                <a16:creationId xmlns:a16="http://schemas.microsoft.com/office/drawing/2014/main" id="{53FFC0A3-5744-4F22-AE80-C1E5551EF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918755" y="1027114"/>
            <a:ext cx="575412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Số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quả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trứng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lúc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có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 175 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x 40 = </a:t>
            </a:r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7 000 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(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quả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Số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quả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trứng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đã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bán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 175 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x 10 = </a:t>
            </a:r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1 750 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(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quả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Số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quả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trứng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còn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lại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7 000 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– 1750 = </a:t>
            </a:r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5 250 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(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quả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</a:t>
            </a:r>
            <a:r>
              <a:rPr lang="en-US" alt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Đáp</a:t>
            </a:r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số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5 250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quả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trứng</a:t>
            </a:r>
            <a:endParaRPr lang="en-US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828880" y="1157742"/>
            <a:ext cx="526372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Số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giá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trứng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còn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lại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       40 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– 10 = 30 ( </a:t>
            </a:r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giá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 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Số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quả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trứng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còn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lại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         175 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x 30 = </a:t>
            </a:r>
            <a:r>
              <a:rPr lang="en-US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5 250 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( </a:t>
            </a:r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quả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 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en-US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              </a:t>
            </a:r>
            <a:r>
              <a:rPr lang="en-US" alt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Đáp</a:t>
            </a:r>
            <a:r>
              <a:rPr lang="en-US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số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5 250 </a:t>
            </a:r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quả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trứng</a:t>
            </a:r>
            <a:endParaRPr lang="en-US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81000" y="231732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FF3300"/>
                </a:solidFill>
              </a:rPr>
              <a:t>Cách</a:t>
            </a:r>
            <a:r>
              <a:rPr lang="en-US" altLang="en-US" sz="2800" b="1" u="sng" dirty="0">
                <a:solidFill>
                  <a:srgbClr val="FF3300"/>
                </a:solidFill>
              </a:rPr>
              <a:t> 1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6152605" y="307117"/>
            <a:ext cx="1352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FF3300"/>
                </a:solidFill>
              </a:rPr>
              <a:t>Cách</a:t>
            </a:r>
            <a:r>
              <a:rPr lang="en-US" altLang="en-US" sz="2800" b="1" u="sng" dirty="0">
                <a:solidFill>
                  <a:srgbClr val="FF3300"/>
                </a:solidFill>
              </a:rPr>
              <a:t> 2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3450" y="228601"/>
            <a:ext cx="1789612" cy="578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9998" y="308389"/>
            <a:ext cx="1789612" cy="578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28">
            <a:extLst>
              <a:ext uri="{FF2B5EF4-FFF2-40B4-BE49-F238E27FC236}">
                <a16:creationId xmlns:a16="http://schemas.microsoft.com/office/drawing/2014/main" id="{CC28A636-F456-4D8A-9909-A42C4C74C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" y="4612203"/>
            <a:ext cx="12192000" cy="2188464"/>
          </a:xfrm>
          <a:prstGeom prst="rect">
            <a:avLst/>
          </a:prstGeom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FE537A54-5AD7-4ED9-BEE3-64B27BBE2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610" y="4133513"/>
            <a:ext cx="2682990" cy="266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2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04" grpId="0"/>
      <p:bldP spid="5530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523038" y="2189163"/>
            <a:ext cx="3429000" cy="175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7 x 3 – 5 x 3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=     21   –   15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=       6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636838" y="2265364"/>
            <a:ext cx="2971800" cy="1470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( 7 – 5 ) x 3</a:t>
            </a:r>
            <a:b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=      2      x 3</a:t>
            </a:r>
            <a:b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=      6</a:t>
            </a:r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5989638" y="2265363"/>
            <a:ext cx="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482788" y="4513261"/>
            <a:ext cx="586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Vậy</a:t>
            </a:r>
            <a:r>
              <a:rPr lang="en-US" altLang="en-US" sz="3200" b="1" dirty="0">
                <a:solidFill>
                  <a:srgbClr val="FF0000"/>
                </a:solidFill>
              </a:rPr>
              <a:t>:  (7 – 5) x 3   =  7 x 3 – 5 x 3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2743200" y="14478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</a:rPr>
              <a:t>Ta </a:t>
            </a:r>
            <a:r>
              <a:rPr lang="en-US" altLang="en-US" sz="32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3482788" y="582613"/>
            <a:ext cx="556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</a:rPr>
              <a:t>  (7 – 5) x 3   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</a:rPr>
              <a:t>và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</a:rPr>
              <a:t>    7 x 3 – 5 x 3</a:t>
            </a:r>
          </a:p>
        </p:txBody>
      </p:sp>
      <p:pic>
        <p:nvPicPr>
          <p:cNvPr id="10" name="图片 25">
            <a:extLst>
              <a:ext uri="{FF2B5EF4-FFF2-40B4-BE49-F238E27FC236}">
                <a16:creationId xmlns:a16="http://schemas.microsoft.com/office/drawing/2014/main" id="{ADFDA202-EF32-4B64-984A-19CDA5DF09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2106611" cy="4484914"/>
          </a:xfrm>
          <a:prstGeom prst="rect">
            <a:avLst/>
          </a:prstGeom>
        </p:spPr>
      </p:pic>
      <p:pic>
        <p:nvPicPr>
          <p:cNvPr id="11" name="图片 28">
            <a:extLst>
              <a:ext uri="{FF2B5EF4-FFF2-40B4-BE49-F238E27FC236}">
                <a16:creationId xmlns:a16="http://schemas.microsoft.com/office/drawing/2014/main" id="{7D798B31-56CC-4B6F-8642-045F69162A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085389" y="0"/>
            <a:ext cx="2106611" cy="4484914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id="{0F707AE0-DC6C-464F-A190-716081BBF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607" y="4262718"/>
            <a:ext cx="1318780" cy="23847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0749" y="85153"/>
            <a:ext cx="7549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6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D1B7BE2-6A36-4DD2-9177-6A71025E4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748" y="0"/>
            <a:ext cx="2124692" cy="3534463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898F585D-C426-4E31-8030-BA8758F40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4658" y="4761877"/>
            <a:ext cx="2766396" cy="2096123"/>
          </a:xfrm>
          <a:prstGeom prst="rect">
            <a:avLst/>
          </a:prstGeom>
        </p:spPr>
      </p:pic>
      <p:sp>
        <p:nvSpPr>
          <p:cNvPr id="10" name="文本框 8"/>
          <p:cNvSpPr txBox="1">
            <a:spLocks noChangeArrowheads="1"/>
          </p:cNvSpPr>
          <p:nvPr/>
        </p:nvSpPr>
        <p:spPr bwMode="auto">
          <a:xfrm>
            <a:off x="1827892" y="2363698"/>
            <a:ext cx="99678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5400" b="1" dirty="0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zh-CN" sz="5400" b="1" dirty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zh-CN" sz="5400" b="1" dirty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5400" b="1" dirty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zh-CN" sz="5400" b="1" dirty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zh-CN" sz="5400" b="1" dirty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zh-CN" sz="5400" b="1" dirty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5400" b="1" dirty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!</a:t>
            </a:r>
          </a:p>
        </p:txBody>
      </p:sp>
    </p:spTree>
    <p:extLst>
      <p:ext uri="{BB962C8B-B14F-4D97-AF65-F5344CB8AC3E}">
        <p14:creationId xmlns:p14="http://schemas.microsoft.com/office/powerpoint/2010/main" val="15836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36B3F1F-D417-4FF9-8060-71BAB174A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8151" y="0"/>
            <a:ext cx="11572498" cy="772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A914FA5-02FB-48FB-AD7C-249B3D603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81397C39-A999-4B56-86CB-9EB942CC7FAF}"/>
              </a:ext>
            </a:extLst>
          </p:cNvPr>
          <p:cNvGrpSpPr/>
          <p:nvPr/>
        </p:nvGrpSpPr>
        <p:grpSpPr>
          <a:xfrm>
            <a:off x="2531495" y="1032417"/>
            <a:ext cx="6577454" cy="3685128"/>
            <a:chOff x="2531495" y="1032417"/>
            <a:chExt cx="6577454" cy="368512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3F3311-52DD-41C6-9852-B57367E53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495" y="1032417"/>
              <a:ext cx="6577454" cy="3685128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1EA2334-C319-438D-AEC8-44FB52532342}"/>
                </a:ext>
              </a:extLst>
            </p:cNvPr>
            <p:cNvSpPr/>
            <p:nvPr/>
          </p:nvSpPr>
          <p:spPr>
            <a:xfrm>
              <a:off x="2780617" y="1254448"/>
              <a:ext cx="6051534" cy="3203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324E167D-6185-4561-8B29-039824B2A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262" y="2680396"/>
            <a:ext cx="717373" cy="21215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05D47DA-9F40-4A69-973B-51EA179F4C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4" y="3190451"/>
            <a:ext cx="1675762" cy="18159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98C72C8-C1F5-4432-9CC4-5AD17F620035}"/>
              </a:ext>
            </a:extLst>
          </p:cNvPr>
          <p:cNvSpPr txBox="1"/>
          <p:nvPr/>
        </p:nvSpPr>
        <p:spPr>
          <a:xfrm>
            <a:off x="2684892" y="2239858"/>
            <a:ext cx="6065370" cy="11729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3600" b="1" i="0">
                <a:solidFill>
                  <a:schemeClr val="bg1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0" u="none" strike="noStrike" kern="1200" normalizeH="0" baseline="0" noProof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kumimoji="0" lang="en-US" altLang="zh-CN" sz="6000" i="0" u="none" strike="noStrike" kern="1200" normalizeH="0" noProof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ĐỘNG</a:t>
            </a:r>
            <a:endParaRPr kumimoji="0" lang="zh-CN" altLang="en-US" sz="6000" i="0" u="none" strike="noStrike" kern="1200" normalizeH="0" baseline="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721224" y="644425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</a:rPr>
              <a:t>   </a:t>
            </a:r>
            <a:r>
              <a:rPr lang="en-US" altLang="en-US" sz="3200" b="1" dirty="0" err="1">
                <a:solidFill>
                  <a:srgbClr val="0000FF"/>
                </a:solidFill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bằng</a:t>
            </a:r>
            <a:r>
              <a:rPr lang="en-US" altLang="en-US" sz="3200" b="1" dirty="0">
                <a:solidFill>
                  <a:srgbClr val="0000FF"/>
                </a:solidFill>
              </a:rPr>
              <a:t> 2 </a:t>
            </a:r>
            <a:r>
              <a:rPr lang="en-US" altLang="en-US" sz="3200" b="1" dirty="0" err="1">
                <a:solidFill>
                  <a:srgbClr val="0000FF"/>
                </a:solidFill>
              </a:rPr>
              <a:t>cách</a:t>
            </a:r>
            <a:r>
              <a:rPr lang="en-US" altLang="en-US" sz="32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566397" y="652362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6600CC"/>
                </a:solidFill>
              </a:rPr>
              <a:t>  15 x (7 + 3)</a:t>
            </a:r>
          </a:p>
        </p:txBody>
      </p:sp>
      <p:sp>
        <p:nvSpPr>
          <p:cNvPr id="14" name="Hình Chữ nhật 13"/>
          <p:cNvSpPr>
            <a:spLocks noChangeArrowheads="1"/>
          </p:cNvSpPr>
          <p:nvPr/>
        </p:nvSpPr>
        <p:spPr bwMode="auto">
          <a:xfrm>
            <a:off x="3315447" y="1595997"/>
            <a:ext cx="48387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6600CC"/>
                </a:solidFill>
              </a:rPr>
              <a:t>15 x (7 + 3) = 15 x 10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6600CC"/>
                </a:solidFill>
              </a:rPr>
              <a:t>               = 150</a:t>
            </a:r>
          </a:p>
        </p:txBody>
      </p:sp>
      <p:sp>
        <p:nvSpPr>
          <p:cNvPr id="15" name="Hộp_Văn_Bản 14"/>
          <p:cNvSpPr txBox="1">
            <a:spLocks noChangeArrowheads="1"/>
          </p:cNvSpPr>
          <p:nvPr/>
        </p:nvSpPr>
        <p:spPr bwMode="auto">
          <a:xfrm>
            <a:off x="2528047" y="1583298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</a:rPr>
              <a:t>Cách 1:</a:t>
            </a:r>
          </a:p>
        </p:txBody>
      </p:sp>
      <p:sp>
        <p:nvSpPr>
          <p:cNvPr id="16" name="Hộp_Văn_Bản 15"/>
          <p:cNvSpPr txBox="1">
            <a:spLocks noChangeArrowheads="1"/>
          </p:cNvSpPr>
          <p:nvPr/>
        </p:nvSpPr>
        <p:spPr bwMode="auto">
          <a:xfrm>
            <a:off x="2566147" y="2954898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black"/>
                </a:solidFill>
              </a:rPr>
              <a:t>Cách</a:t>
            </a:r>
            <a:r>
              <a:rPr lang="en-US" altLang="en-US" sz="2800" b="1" dirty="0">
                <a:solidFill>
                  <a:prstClr val="black"/>
                </a:solidFill>
              </a:rPr>
              <a:t> 2:</a:t>
            </a:r>
          </a:p>
        </p:txBody>
      </p:sp>
      <p:sp>
        <p:nvSpPr>
          <p:cNvPr id="17" name="Hình Chữ nhật 16"/>
          <p:cNvSpPr>
            <a:spLocks noChangeArrowheads="1"/>
          </p:cNvSpPr>
          <p:nvPr/>
        </p:nvSpPr>
        <p:spPr bwMode="auto">
          <a:xfrm>
            <a:off x="3899647" y="2954897"/>
            <a:ext cx="48387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</a:rPr>
              <a:t>15 x (7 + 3) = 15 x 7 + 15 x 3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</a:rPr>
              <a:t>          = 105 + 45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</a:rPr>
              <a:t>  = 150              </a:t>
            </a:r>
          </a:p>
        </p:txBody>
      </p:sp>
      <p:pic>
        <p:nvPicPr>
          <p:cNvPr id="20" name="图片 5">
            <a:extLst>
              <a:ext uri="{FF2B5EF4-FFF2-40B4-BE49-F238E27FC236}">
                <a16:creationId xmlns:a16="http://schemas.microsoft.com/office/drawing/2014/main" id="{3491EEDD-CFBC-4684-829D-77990CEC8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59" y="4864427"/>
            <a:ext cx="2607768" cy="1977845"/>
          </a:xfrm>
          <a:prstGeom prst="rect">
            <a:avLst/>
          </a:prstGeom>
        </p:spPr>
      </p:pic>
      <p:pic>
        <p:nvPicPr>
          <p:cNvPr id="22" name="图片 28">
            <a:extLst>
              <a:ext uri="{FF2B5EF4-FFF2-40B4-BE49-F238E27FC236}">
                <a16:creationId xmlns:a16="http://schemas.microsoft.com/office/drawing/2014/main" id="{CC28A636-F456-4D8A-9909-A42C4C74C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2514"/>
            <a:ext cx="12192000" cy="2188464"/>
          </a:xfrm>
          <a:prstGeom prst="rect">
            <a:avLst/>
          </a:prstGeom>
        </p:spPr>
      </p:pic>
      <p:pic>
        <p:nvPicPr>
          <p:cNvPr id="23" name="图片 19">
            <a:extLst>
              <a:ext uri="{FF2B5EF4-FFF2-40B4-BE49-F238E27FC236}">
                <a16:creationId xmlns:a16="http://schemas.microsoft.com/office/drawing/2014/main" id="{8D6942F6-F7D2-4A3E-904F-56C124C89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0305125" y="0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24" name="图片 20">
            <a:extLst>
              <a:ext uri="{FF2B5EF4-FFF2-40B4-BE49-F238E27FC236}">
                <a16:creationId xmlns:a16="http://schemas.microsoft.com/office/drawing/2014/main" id="{C71641AD-E4BC-4B7B-9FE5-62CF532DB9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1338594" y="4852059"/>
            <a:ext cx="9960805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có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từng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9" grpId="0"/>
      <p:bldP spid="14" grpId="0"/>
      <p:bldP spid="15" grpId="0"/>
      <p:bldP spid="16" grpId="0"/>
      <p:bldP spid="1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11B10A9-D529-44ED-9AB5-071390CE9925}"/>
              </a:ext>
            </a:extLst>
          </p:cNvPr>
          <p:cNvGrpSpPr/>
          <p:nvPr/>
        </p:nvGrpSpPr>
        <p:grpSpPr>
          <a:xfrm>
            <a:off x="2560551" y="1488313"/>
            <a:ext cx="7076105" cy="3296082"/>
            <a:chOff x="2657482" y="566057"/>
            <a:chExt cx="4881246" cy="511039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98F8D89D-5D40-41C1-8D52-CB77DAE2925F}"/>
                </a:ext>
              </a:extLst>
            </p:cNvPr>
            <p:cNvSpPr/>
            <p:nvPr/>
          </p:nvSpPr>
          <p:spPr>
            <a:xfrm>
              <a:off x="2657482" y="566057"/>
              <a:ext cx="4881246" cy="5110390"/>
            </a:xfrm>
            <a:custGeom>
              <a:avLst/>
              <a:gdLst>
                <a:gd name="connsiteX0" fmla="*/ 0 w 4864688"/>
                <a:gd name="connsiteY0" fmla="*/ 0 h 4747428"/>
                <a:gd name="connsiteX1" fmla="*/ 4864688 w 4864688"/>
                <a:gd name="connsiteY1" fmla="*/ 0 h 4747428"/>
                <a:gd name="connsiteX2" fmla="*/ 4864688 w 4864688"/>
                <a:gd name="connsiteY2" fmla="*/ 4747428 h 4747428"/>
                <a:gd name="connsiteX3" fmla="*/ 0 w 4864688"/>
                <a:gd name="connsiteY3" fmla="*/ 4747428 h 4747428"/>
                <a:gd name="connsiteX4" fmla="*/ 0 w 4864688"/>
                <a:gd name="connsiteY4" fmla="*/ 0 h 4747428"/>
                <a:gd name="connsiteX0" fmla="*/ 0 w 5472773"/>
                <a:gd name="connsiteY0" fmla="*/ 593428 h 5340856"/>
                <a:gd name="connsiteX1" fmla="*/ 4864688 w 5472773"/>
                <a:gd name="connsiteY1" fmla="*/ 593428 h 5340856"/>
                <a:gd name="connsiteX2" fmla="*/ 4864688 w 5472773"/>
                <a:gd name="connsiteY2" fmla="*/ 5340856 h 5340856"/>
                <a:gd name="connsiteX3" fmla="*/ 0 w 5472773"/>
                <a:gd name="connsiteY3" fmla="*/ 5340856 h 5340856"/>
                <a:gd name="connsiteX4" fmla="*/ 0 w 5472773"/>
                <a:gd name="connsiteY4" fmla="*/ 593428 h 5340856"/>
                <a:gd name="connsiteX0" fmla="*/ 608085 w 6080858"/>
                <a:gd name="connsiteY0" fmla="*/ 593428 h 5340856"/>
                <a:gd name="connsiteX1" fmla="*/ 5472773 w 6080858"/>
                <a:gd name="connsiteY1" fmla="*/ 593428 h 5340856"/>
                <a:gd name="connsiteX2" fmla="*/ 5472773 w 6080858"/>
                <a:gd name="connsiteY2" fmla="*/ 5340856 h 5340856"/>
                <a:gd name="connsiteX3" fmla="*/ 608085 w 6080858"/>
                <a:gd name="connsiteY3" fmla="*/ 5340856 h 5340856"/>
                <a:gd name="connsiteX4" fmla="*/ 608085 w 6080858"/>
                <a:gd name="connsiteY4" fmla="*/ 593428 h 5340856"/>
                <a:gd name="connsiteX0" fmla="*/ 608085 w 6408982"/>
                <a:gd name="connsiteY0" fmla="*/ 593428 h 5340856"/>
                <a:gd name="connsiteX1" fmla="*/ 5472773 w 6408982"/>
                <a:gd name="connsiteY1" fmla="*/ 593428 h 5340856"/>
                <a:gd name="connsiteX2" fmla="*/ 5472773 w 6408982"/>
                <a:gd name="connsiteY2" fmla="*/ 5340856 h 5340856"/>
                <a:gd name="connsiteX3" fmla="*/ 608085 w 6408982"/>
                <a:gd name="connsiteY3" fmla="*/ 5340856 h 5340856"/>
                <a:gd name="connsiteX4" fmla="*/ 608085 w 6408982"/>
                <a:gd name="connsiteY4" fmla="*/ 593428 h 5340856"/>
                <a:gd name="connsiteX0" fmla="*/ 632944 w 6108442"/>
                <a:gd name="connsiteY0" fmla="*/ 592522 h 5687870"/>
                <a:gd name="connsiteX1" fmla="*/ 5497632 w 6108442"/>
                <a:gd name="connsiteY1" fmla="*/ 592522 h 5687870"/>
                <a:gd name="connsiteX2" fmla="*/ 5497632 w 6108442"/>
                <a:gd name="connsiteY2" fmla="*/ 5339950 h 5687870"/>
                <a:gd name="connsiteX3" fmla="*/ 589402 w 6108442"/>
                <a:gd name="connsiteY3" fmla="*/ 5325436 h 5687870"/>
                <a:gd name="connsiteX4" fmla="*/ 632944 w 6108442"/>
                <a:gd name="connsiteY4" fmla="*/ 592522 h 5687870"/>
                <a:gd name="connsiteX0" fmla="*/ 632944 w 6108442"/>
                <a:gd name="connsiteY0" fmla="*/ 592522 h 5925256"/>
                <a:gd name="connsiteX1" fmla="*/ 5497632 w 6108442"/>
                <a:gd name="connsiteY1" fmla="*/ 592522 h 5925256"/>
                <a:gd name="connsiteX2" fmla="*/ 5497632 w 6108442"/>
                <a:gd name="connsiteY2" fmla="*/ 5339950 h 5925256"/>
                <a:gd name="connsiteX3" fmla="*/ 589402 w 6108442"/>
                <a:gd name="connsiteY3" fmla="*/ 5325436 h 5925256"/>
                <a:gd name="connsiteX4" fmla="*/ 632944 w 6108442"/>
                <a:gd name="connsiteY4" fmla="*/ 592522 h 5925256"/>
                <a:gd name="connsiteX0" fmla="*/ 632944 w 5937184"/>
                <a:gd name="connsiteY0" fmla="*/ 592522 h 5952986"/>
                <a:gd name="connsiteX1" fmla="*/ 5497632 w 5937184"/>
                <a:gd name="connsiteY1" fmla="*/ 592522 h 5952986"/>
                <a:gd name="connsiteX2" fmla="*/ 5497632 w 5937184"/>
                <a:gd name="connsiteY2" fmla="*/ 5339950 h 5952986"/>
                <a:gd name="connsiteX3" fmla="*/ 589402 w 5937184"/>
                <a:gd name="connsiteY3" fmla="*/ 5325436 h 5952986"/>
                <a:gd name="connsiteX4" fmla="*/ 632944 w 5937184"/>
                <a:gd name="connsiteY4" fmla="*/ 592522 h 5952986"/>
                <a:gd name="connsiteX0" fmla="*/ 476221 w 5780461"/>
                <a:gd name="connsiteY0" fmla="*/ 705484 h 6065948"/>
                <a:gd name="connsiteX1" fmla="*/ 5340909 w 5780461"/>
                <a:gd name="connsiteY1" fmla="*/ 705484 h 6065948"/>
                <a:gd name="connsiteX2" fmla="*/ 5340909 w 5780461"/>
                <a:gd name="connsiteY2" fmla="*/ 5452912 h 6065948"/>
                <a:gd name="connsiteX3" fmla="*/ 432679 w 5780461"/>
                <a:gd name="connsiteY3" fmla="*/ 5438398 h 6065948"/>
                <a:gd name="connsiteX4" fmla="*/ 476221 w 5780461"/>
                <a:gd name="connsiteY4" fmla="*/ 705484 h 6065948"/>
                <a:gd name="connsiteX0" fmla="*/ 280006 w 5584246"/>
                <a:gd name="connsiteY0" fmla="*/ 705484 h 6076550"/>
                <a:gd name="connsiteX1" fmla="*/ 5144694 w 5584246"/>
                <a:gd name="connsiteY1" fmla="*/ 705484 h 6076550"/>
                <a:gd name="connsiteX2" fmla="*/ 5144694 w 5584246"/>
                <a:gd name="connsiteY2" fmla="*/ 5452912 h 6076550"/>
                <a:gd name="connsiteX3" fmla="*/ 236464 w 5584246"/>
                <a:gd name="connsiteY3" fmla="*/ 5438398 h 6076550"/>
                <a:gd name="connsiteX4" fmla="*/ 280006 w 5584246"/>
                <a:gd name="connsiteY4" fmla="*/ 705484 h 6076550"/>
                <a:gd name="connsiteX0" fmla="*/ 268516 w 5572756"/>
                <a:gd name="connsiteY0" fmla="*/ 705484 h 5994989"/>
                <a:gd name="connsiteX1" fmla="*/ 5133204 w 5572756"/>
                <a:gd name="connsiteY1" fmla="*/ 705484 h 5994989"/>
                <a:gd name="connsiteX2" fmla="*/ 5133204 w 5572756"/>
                <a:gd name="connsiteY2" fmla="*/ 5452912 h 5994989"/>
                <a:gd name="connsiteX3" fmla="*/ 224974 w 5572756"/>
                <a:gd name="connsiteY3" fmla="*/ 5438398 h 5994989"/>
                <a:gd name="connsiteX4" fmla="*/ 268516 w 5572756"/>
                <a:gd name="connsiteY4" fmla="*/ 705484 h 5994989"/>
                <a:gd name="connsiteX0" fmla="*/ 253378 w 5557618"/>
                <a:gd name="connsiteY0" fmla="*/ 524203 h 5813708"/>
                <a:gd name="connsiteX1" fmla="*/ 5118066 w 5557618"/>
                <a:gd name="connsiteY1" fmla="*/ 524203 h 5813708"/>
                <a:gd name="connsiteX2" fmla="*/ 5118066 w 5557618"/>
                <a:gd name="connsiteY2" fmla="*/ 5271631 h 5813708"/>
                <a:gd name="connsiteX3" fmla="*/ 209836 w 5557618"/>
                <a:gd name="connsiteY3" fmla="*/ 5257117 h 5813708"/>
                <a:gd name="connsiteX4" fmla="*/ 253378 w 5557618"/>
                <a:gd name="connsiteY4" fmla="*/ 524203 h 5813708"/>
                <a:gd name="connsiteX0" fmla="*/ 253378 w 5392923"/>
                <a:gd name="connsiteY0" fmla="*/ 359475 h 5648980"/>
                <a:gd name="connsiteX1" fmla="*/ 5118066 w 5392923"/>
                <a:gd name="connsiteY1" fmla="*/ 359475 h 5648980"/>
                <a:gd name="connsiteX2" fmla="*/ 5118066 w 5392923"/>
                <a:gd name="connsiteY2" fmla="*/ 5106903 h 5648980"/>
                <a:gd name="connsiteX3" fmla="*/ 209836 w 5392923"/>
                <a:gd name="connsiteY3" fmla="*/ 5092389 h 5648980"/>
                <a:gd name="connsiteX4" fmla="*/ 253378 w 5392923"/>
                <a:gd name="connsiteY4" fmla="*/ 359475 h 5648980"/>
                <a:gd name="connsiteX0" fmla="*/ 457647 w 5778162"/>
                <a:gd name="connsiteY0" fmla="*/ 452219 h 5714213"/>
                <a:gd name="connsiteX1" fmla="*/ 5278792 w 5778162"/>
                <a:gd name="connsiteY1" fmla="*/ 423190 h 5714213"/>
                <a:gd name="connsiteX2" fmla="*/ 5322335 w 5778162"/>
                <a:gd name="connsiteY2" fmla="*/ 5199647 h 5714213"/>
                <a:gd name="connsiteX3" fmla="*/ 414105 w 5778162"/>
                <a:gd name="connsiteY3" fmla="*/ 5185133 h 5714213"/>
                <a:gd name="connsiteX4" fmla="*/ 457647 w 5778162"/>
                <a:gd name="connsiteY4" fmla="*/ 452219 h 5714213"/>
                <a:gd name="connsiteX0" fmla="*/ 457647 w 5598630"/>
                <a:gd name="connsiteY0" fmla="*/ 452219 h 5536885"/>
                <a:gd name="connsiteX1" fmla="*/ 5278792 w 5598630"/>
                <a:gd name="connsiteY1" fmla="*/ 423190 h 5536885"/>
                <a:gd name="connsiteX2" fmla="*/ 5322335 w 5598630"/>
                <a:gd name="connsiteY2" fmla="*/ 5199647 h 5536885"/>
                <a:gd name="connsiteX3" fmla="*/ 414105 w 5598630"/>
                <a:gd name="connsiteY3" fmla="*/ 5185133 h 5536885"/>
                <a:gd name="connsiteX4" fmla="*/ 457647 w 5598630"/>
                <a:gd name="connsiteY4" fmla="*/ 452219 h 5536885"/>
                <a:gd name="connsiteX0" fmla="*/ 615481 w 5815817"/>
                <a:gd name="connsiteY0" fmla="*/ 611804 h 5801917"/>
                <a:gd name="connsiteX1" fmla="*/ 5436626 w 5815817"/>
                <a:gd name="connsiteY1" fmla="*/ 582775 h 5801917"/>
                <a:gd name="connsiteX2" fmla="*/ 5247940 w 5815817"/>
                <a:gd name="connsiteY2" fmla="*/ 5402775 h 5801917"/>
                <a:gd name="connsiteX3" fmla="*/ 571939 w 5815817"/>
                <a:gd name="connsiteY3" fmla="*/ 5344718 h 5801917"/>
                <a:gd name="connsiteX4" fmla="*/ 615481 w 5815817"/>
                <a:gd name="connsiteY4" fmla="*/ 611804 h 5801917"/>
                <a:gd name="connsiteX0" fmla="*/ 468108 w 5668444"/>
                <a:gd name="connsiteY0" fmla="*/ 611804 h 5671720"/>
                <a:gd name="connsiteX1" fmla="*/ 5289253 w 5668444"/>
                <a:gd name="connsiteY1" fmla="*/ 582775 h 5671720"/>
                <a:gd name="connsiteX2" fmla="*/ 5100567 w 5668444"/>
                <a:gd name="connsiteY2" fmla="*/ 5402775 h 5671720"/>
                <a:gd name="connsiteX3" fmla="*/ 424566 w 5668444"/>
                <a:gd name="connsiteY3" fmla="*/ 5344718 h 5671720"/>
                <a:gd name="connsiteX4" fmla="*/ 468108 w 5668444"/>
                <a:gd name="connsiteY4" fmla="*/ 611804 h 5671720"/>
                <a:gd name="connsiteX0" fmla="*/ 326939 w 5527275"/>
                <a:gd name="connsiteY0" fmla="*/ 484224 h 5544140"/>
                <a:gd name="connsiteX1" fmla="*/ 5148084 w 5527275"/>
                <a:gd name="connsiteY1" fmla="*/ 455195 h 5544140"/>
                <a:gd name="connsiteX2" fmla="*/ 4959398 w 5527275"/>
                <a:gd name="connsiteY2" fmla="*/ 5275195 h 5544140"/>
                <a:gd name="connsiteX3" fmla="*/ 283397 w 5527275"/>
                <a:gd name="connsiteY3" fmla="*/ 5217138 h 5544140"/>
                <a:gd name="connsiteX4" fmla="*/ 326939 w 5527275"/>
                <a:gd name="connsiteY4" fmla="*/ 484224 h 5544140"/>
                <a:gd name="connsiteX0" fmla="*/ 326939 w 5360832"/>
                <a:gd name="connsiteY0" fmla="*/ 301341 h 5361257"/>
                <a:gd name="connsiteX1" fmla="*/ 5148084 w 5360832"/>
                <a:gd name="connsiteY1" fmla="*/ 272312 h 5361257"/>
                <a:gd name="connsiteX2" fmla="*/ 4959398 w 5360832"/>
                <a:gd name="connsiteY2" fmla="*/ 5092312 h 5361257"/>
                <a:gd name="connsiteX3" fmla="*/ 283397 w 5360832"/>
                <a:gd name="connsiteY3" fmla="*/ 5034255 h 5361257"/>
                <a:gd name="connsiteX4" fmla="*/ 326939 w 5360832"/>
                <a:gd name="connsiteY4" fmla="*/ 301341 h 536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0832" h="5361257">
                  <a:moveTo>
                    <a:pt x="326939" y="301341"/>
                  </a:moveTo>
                  <a:cubicBezTo>
                    <a:pt x="789377" y="-114945"/>
                    <a:pt x="4753380" y="-76240"/>
                    <a:pt x="5148084" y="272312"/>
                  </a:cubicBezTo>
                  <a:cubicBezTo>
                    <a:pt x="5542788" y="620864"/>
                    <a:pt x="5334751" y="4777627"/>
                    <a:pt x="4959398" y="5092312"/>
                  </a:cubicBezTo>
                  <a:cubicBezTo>
                    <a:pt x="4584045" y="5406997"/>
                    <a:pt x="634560" y="5513435"/>
                    <a:pt x="283397" y="5034255"/>
                  </a:cubicBezTo>
                  <a:cubicBezTo>
                    <a:pt x="-67766" y="4555075"/>
                    <a:pt x="-135499" y="717627"/>
                    <a:pt x="326939" y="301341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61D6928D-6CFF-4DC8-BAF6-E98BD044950C}"/>
                </a:ext>
              </a:extLst>
            </p:cNvPr>
            <p:cNvSpPr/>
            <p:nvPr/>
          </p:nvSpPr>
          <p:spPr>
            <a:xfrm>
              <a:off x="2842933" y="743850"/>
              <a:ext cx="4541604" cy="4754804"/>
            </a:xfrm>
            <a:custGeom>
              <a:avLst/>
              <a:gdLst>
                <a:gd name="connsiteX0" fmla="*/ 0 w 4864688"/>
                <a:gd name="connsiteY0" fmla="*/ 0 h 4747428"/>
                <a:gd name="connsiteX1" fmla="*/ 4864688 w 4864688"/>
                <a:gd name="connsiteY1" fmla="*/ 0 h 4747428"/>
                <a:gd name="connsiteX2" fmla="*/ 4864688 w 4864688"/>
                <a:gd name="connsiteY2" fmla="*/ 4747428 h 4747428"/>
                <a:gd name="connsiteX3" fmla="*/ 0 w 4864688"/>
                <a:gd name="connsiteY3" fmla="*/ 4747428 h 4747428"/>
                <a:gd name="connsiteX4" fmla="*/ 0 w 4864688"/>
                <a:gd name="connsiteY4" fmla="*/ 0 h 4747428"/>
                <a:gd name="connsiteX0" fmla="*/ 0 w 5472773"/>
                <a:gd name="connsiteY0" fmla="*/ 593428 h 5340856"/>
                <a:gd name="connsiteX1" fmla="*/ 4864688 w 5472773"/>
                <a:gd name="connsiteY1" fmla="*/ 593428 h 5340856"/>
                <a:gd name="connsiteX2" fmla="*/ 4864688 w 5472773"/>
                <a:gd name="connsiteY2" fmla="*/ 5340856 h 5340856"/>
                <a:gd name="connsiteX3" fmla="*/ 0 w 5472773"/>
                <a:gd name="connsiteY3" fmla="*/ 5340856 h 5340856"/>
                <a:gd name="connsiteX4" fmla="*/ 0 w 5472773"/>
                <a:gd name="connsiteY4" fmla="*/ 593428 h 5340856"/>
                <a:gd name="connsiteX0" fmla="*/ 608085 w 6080858"/>
                <a:gd name="connsiteY0" fmla="*/ 593428 h 5340856"/>
                <a:gd name="connsiteX1" fmla="*/ 5472773 w 6080858"/>
                <a:gd name="connsiteY1" fmla="*/ 593428 h 5340856"/>
                <a:gd name="connsiteX2" fmla="*/ 5472773 w 6080858"/>
                <a:gd name="connsiteY2" fmla="*/ 5340856 h 5340856"/>
                <a:gd name="connsiteX3" fmla="*/ 608085 w 6080858"/>
                <a:gd name="connsiteY3" fmla="*/ 5340856 h 5340856"/>
                <a:gd name="connsiteX4" fmla="*/ 608085 w 6080858"/>
                <a:gd name="connsiteY4" fmla="*/ 593428 h 5340856"/>
                <a:gd name="connsiteX0" fmla="*/ 608085 w 6408982"/>
                <a:gd name="connsiteY0" fmla="*/ 593428 h 5340856"/>
                <a:gd name="connsiteX1" fmla="*/ 5472773 w 6408982"/>
                <a:gd name="connsiteY1" fmla="*/ 593428 h 5340856"/>
                <a:gd name="connsiteX2" fmla="*/ 5472773 w 6408982"/>
                <a:gd name="connsiteY2" fmla="*/ 5340856 h 5340856"/>
                <a:gd name="connsiteX3" fmla="*/ 608085 w 6408982"/>
                <a:gd name="connsiteY3" fmla="*/ 5340856 h 5340856"/>
                <a:gd name="connsiteX4" fmla="*/ 608085 w 6408982"/>
                <a:gd name="connsiteY4" fmla="*/ 593428 h 5340856"/>
                <a:gd name="connsiteX0" fmla="*/ 632944 w 6108442"/>
                <a:gd name="connsiteY0" fmla="*/ 592522 h 5687870"/>
                <a:gd name="connsiteX1" fmla="*/ 5497632 w 6108442"/>
                <a:gd name="connsiteY1" fmla="*/ 592522 h 5687870"/>
                <a:gd name="connsiteX2" fmla="*/ 5497632 w 6108442"/>
                <a:gd name="connsiteY2" fmla="*/ 5339950 h 5687870"/>
                <a:gd name="connsiteX3" fmla="*/ 589402 w 6108442"/>
                <a:gd name="connsiteY3" fmla="*/ 5325436 h 5687870"/>
                <a:gd name="connsiteX4" fmla="*/ 632944 w 6108442"/>
                <a:gd name="connsiteY4" fmla="*/ 592522 h 5687870"/>
                <a:gd name="connsiteX0" fmla="*/ 632944 w 6108442"/>
                <a:gd name="connsiteY0" fmla="*/ 592522 h 5925256"/>
                <a:gd name="connsiteX1" fmla="*/ 5497632 w 6108442"/>
                <a:gd name="connsiteY1" fmla="*/ 592522 h 5925256"/>
                <a:gd name="connsiteX2" fmla="*/ 5497632 w 6108442"/>
                <a:gd name="connsiteY2" fmla="*/ 5339950 h 5925256"/>
                <a:gd name="connsiteX3" fmla="*/ 589402 w 6108442"/>
                <a:gd name="connsiteY3" fmla="*/ 5325436 h 5925256"/>
                <a:gd name="connsiteX4" fmla="*/ 632944 w 6108442"/>
                <a:gd name="connsiteY4" fmla="*/ 592522 h 5925256"/>
                <a:gd name="connsiteX0" fmla="*/ 632944 w 5937184"/>
                <a:gd name="connsiteY0" fmla="*/ 592522 h 5952986"/>
                <a:gd name="connsiteX1" fmla="*/ 5497632 w 5937184"/>
                <a:gd name="connsiteY1" fmla="*/ 592522 h 5952986"/>
                <a:gd name="connsiteX2" fmla="*/ 5497632 w 5937184"/>
                <a:gd name="connsiteY2" fmla="*/ 5339950 h 5952986"/>
                <a:gd name="connsiteX3" fmla="*/ 589402 w 5937184"/>
                <a:gd name="connsiteY3" fmla="*/ 5325436 h 5952986"/>
                <a:gd name="connsiteX4" fmla="*/ 632944 w 5937184"/>
                <a:gd name="connsiteY4" fmla="*/ 592522 h 5952986"/>
                <a:gd name="connsiteX0" fmla="*/ 476221 w 5780461"/>
                <a:gd name="connsiteY0" fmla="*/ 705484 h 6065948"/>
                <a:gd name="connsiteX1" fmla="*/ 5340909 w 5780461"/>
                <a:gd name="connsiteY1" fmla="*/ 705484 h 6065948"/>
                <a:gd name="connsiteX2" fmla="*/ 5340909 w 5780461"/>
                <a:gd name="connsiteY2" fmla="*/ 5452912 h 6065948"/>
                <a:gd name="connsiteX3" fmla="*/ 432679 w 5780461"/>
                <a:gd name="connsiteY3" fmla="*/ 5438398 h 6065948"/>
                <a:gd name="connsiteX4" fmla="*/ 476221 w 5780461"/>
                <a:gd name="connsiteY4" fmla="*/ 705484 h 6065948"/>
                <a:gd name="connsiteX0" fmla="*/ 280006 w 5584246"/>
                <a:gd name="connsiteY0" fmla="*/ 705484 h 6076550"/>
                <a:gd name="connsiteX1" fmla="*/ 5144694 w 5584246"/>
                <a:gd name="connsiteY1" fmla="*/ 705484 h 6076550"/>
                <a:gd name="connsiteX2" fmla="*/ 5144694 w 5584246"/>
                <a:gd name="connsiteY2" fmla="*/ 5452912 h 6076550"/>
                <a:gd name="connsiteX3" fmla="*/ 236464 w 5584246"/>
                <a:gd name="connsiteY3" fmla="*/ 5438398 h 6076550"/>
                <a:gd name="connsiteX4" fmla="*/ 280006 w 5584246"/>
                <a:gd name="connsiteY4" fmla="*/ 705484 h 6076550"/>
                <a:gd name="connsiteX0" fmla="*/ 268516 w 5572756"/>
                <a:gd name="connsiteY0" fmla="*/ 705484 h 5994989"/>
                <a:gd name="connsiteX1" fmla="*/ 5133204 w 5572756"/>
                <a:gd name="connsiteY1" fmla="*/ 705484 h 5994989"/>
                <a:gd name="connsiteX2" fmla="*/ 5133204 w 5572756"/>
                <a:gd name="connsiteY2" fmla="*/ 5452912 h 5994989"/>
                <a:gd name="connsiteX3" fmla="*/ 224974 w 5572756"/>
                <a:gd name="connsiteY3" fmla="*/ 5438398 h 5994989"/>
                <a:gd name="connsiteX4" fmla="*/ 268516 w 5572756"/>
                <a:gd name="connsiteY4" fmla="*/ 705484 h 5994989"/>
                <a:gd name="connsiteX0" fmla="*/ 253378 w 5557618"/>
                <a:gd name="connsiteY0" fmla="*/ 524203 h 5813708"/>
                <a:gd name="connsiteX1" fmla="*/ 5118066 w 5557618"/>
                <a:gd name="connsiteY1" fmla="*/ 524203 h 5813708"/>
                <a:gd name="connsiteX2" fmla="*/ 5118066 w 5557618"/>
                <a:gd name="connsiteY2" fmla="*/ 5271631 h 5813708"/>
                <a:gd name="connsiteX3" fmla="*/ 209836 w 5557618"/>
                <a:gd name="connsiteY3" fmla="*/ 5257117 h 5813708"/>
                <a:gd name="connsiteX4" fmla="*/ 253378 w 5557618"/>
                <a:gd name="connsiteY4" fmla="*/ 524203 h 5813708"/>
                <a:gd name="connsiteX0" fmla="*/ 253378 w 5392923"/>
                <a:gd name="connsiteY0" fmla="*/ 359475 h 5648980"/>
                <a:gd name="connsiteX1" fmla="*/ 5118066 w 5392923"/>
                <a:gd name="connsiteY1" fmla="*/ 359475 h 5648980"/>
                <a:gd name="connsiteX2" fmla="*/ 5118066 w 5392923"/>
                <a:gd name="connsiteY2" fmla="*/ 5106903 h 5648980"/>
                <a:gd name="connsiteX3" fmla="*/ 209836 w 5392923"/>
                <a:gd name="connsiteY3" fmla="*/ 5092389 h 5648980"/>
                <a:gd name="connsiteX4" fmla="*/ 253378 w 5392923"/>
                <a:gd name="connsiteY4" fmla="*/ 359475 h 5648980"/>
                <a:gd name="connsiteX0" fmla="*/ 457647 w 5778162"/>
                <a:gd name="connsiteY0" fmla="*/ 452219 h 5714213"/>
                <a:gd name="connsiteX1" fmla="*/ 5278792 w 5778162"/>
                <a:gd name="connsiteY1" fmla="*/ 423190 h 5714213"/>
                <a:gd name="connsiteX2" fmla="*/ 5322335 w 5778162"/>
                <a:gd name="connsiteY2" fmla="*/ 5199647 h 5714213"/>
                <a:gd name="connsiteX3" fmla="*/ 414105 w 5778162"/>
                <a:gd name="connsiteY3" fmla="*/ 5185133 h 5714213"/>
                <a:gd name="connsiteX4" fmla="*/ 457647 w 5778162"/>
                <a:gd name="connsiteY4" fmla="*/ 452219 h 5714213"/>
                <a:gd name="connsiteX0" fmla="*/ 457647 w 5598630"/>
                <a:gd name="connsiteY0" fmla="*/ 452219 h 5536885"/>
                <a:gd name="connsiteX1" fmla="*/ 5278792 w 5598630"/>
                <a:gd name="connsiteY1" fmla="*/ 423190 h 5536885"/>
                <a:gd name="connsiteX2" fmla="*/ 5322335 w 5598630"/>
                <a:gd name="connsiteY2" fmla="*/ 5199647 h 5536885"/>
                <a:gd name="connsiteX3" fmla="*/ 414105 w 5598630"/>
                <a:gd name="connsiteY3" fmla="*/ 5185133 h 5536885"/>
                <a:gd name="connsiteX4" fmla="*/ 457647 w 5598630"/>
                <a:gd name="connsiteY4" fmla="*/ 452219 h 5536885"/>
                <a:gd name="connsiteX0" fmla="*/ 615481 w 5815817"/>
                <a:gd name="connsiteY0" fmla="*/ 611804 h 5801917"/>
                <a:gd name="connsiteX1" fmla="*/ 5436626 w 5815817"/>
                <a:gd name="connsiteY1" fmla="*/ 582775 h 5801917"/>
                <a:gd name="connsiteX2" fmla="*/ 5247940 w 5815817"/>
                <a:gd name="connsiteY2" fmla="*/ 5402775 h 5801917"/>
                <a:gd name="connsiteX3" fmla="*/ 571939 w 5815817"/>
                <a:gd name="connsiteY3" fmla="*/ 5344718 h 5801917"/>
                <a:gd name="connsiteX4" fmla="*/ 615481 w 5815817"/>
                <a:gd name="connsiteY4" fmla="*/ 611804 h 5801917"/>
                <a:gd name="connsiteX0" fmla="*/ 468108 w 5668444"/>
                <a:gd name="connsiteY0" fmla="*/ 611804 h 5671720"/>
                <a:gd name="connsiteX1" fmla="*/ 5289253 w 5668444"/>
                <a:gd name="connsiteY1" fmla="*/ 582775 h 5671720"/>
                <a:gd name="connsiteX2" fmla="*/ 5100567 w 5668444"/>
                <a:gd name="connsiteY2" fmla="*/ 5402775 h 5671720"/>
                <a:gd name="connsiteX3" fmla="*/ 424566 w 5668444"/>
                <a:gd name="connsiteY3" fmla="*/ 5344718 h 5671720"/>
                <a:gd name="connsiteX4" fmla="*/ 468108 w 5668444"/>
                <a:gd name="connsiteY4" fmla="*/ 611804 h 5671720"/>
                <a:gd name="connsiteX0" fmla="*/ 326939 w 5527275"/>
                <a:gd name="connsiteY0" fmla="*/ 484224 h 5544140"/>
                <a:gd name="connsiteX1" fmla="*/ 5148084 w 5527275"/>
                <a:gd name="connsiteY1" fmla="*/ 455195 h 5544140"/>
                <a:gd name="connsiteX2" fmla="*/ 4959398 w 5527275"/>
                <a:gd name="connsiteY2" fmla="*/ 5275195 h 5544140"/>
                <a:gd name="connsiteX3" fmla="*/ 283397 w 5527275"/>
                <a:gd name="connsiteY3" fmla="*/ 5217138 h 5544140"/>
                <a:gd name="connsiteX4" fmla="*/ 326939 w 5527275"/>
                <a:gd name="connsiteY4" fmla="*/ 484224 h 5544140"/>
                <a:gd name="connsiteX0" fmla="*/ 326939 w 5360832"/>
                <a:gd name="connsiteY0" fmla="*/ 301341 h 5361257"/>
                <a:gd name="connsiteX1" fmla="*/ 5148084 w 5360832"/>
                <a:gd name="connsiteY1" fmla="*/ 272312 h 5361257"/>
                <a:gd name="connsiteX2" fmla="*/ 4959398 w 5360832"/>
                <a:gd name="connsiteY2" fmla="*/ 5092312 h 5361257"/>
                <a:gd name="connsiteX3" fmla="*/ 283397 w 5360832"/>
                <a:gd name="connsiteY3" fmla="*/ 5034255 h 5361257"/>
                <a:gd name="connsiteX4" fmla="*/ 326939 w 5360832"/>
                <a:gd name="connsiteY4" fmla="*/ 301341 h 536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0832" h="5361257">
                  <a:moveTo>
                    <a:pt x="326939" y="301341"/>
                  </a:moveTo>
                  <a:cubicBezTo>
                    <a:pt x="789377" y="-114945"/>
                    <a:pt x="4753380" y="-76240"/>
                    <a:pt x="5148084" y="272312"/>
                  </a:cubicBezTo>
                  <a:cubicBezTo>
                    <a:pt x="5542788" y="620864"/>
                    <a:pt x="5334751" y="4777627"/>
                    <a:pt x="4959398" y="5092312"/>
                  </a:cubicBezTo>
                  <a:cubicBezTo>
                    <a:pt x="4584045" y="5406997"/>
                    <a:pt x="634560" y="5513435"/>
                    <a:pt x="283397" y="5034255"/>
                  </a:cubicBezTo>
                  <a:cubicBezTo>
                    <a:pt x="-67766" y="4555075"/>
                    <a:pt x="-135499" y="717627"/>
                    <a:pt x="326939" y="30134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0F707AE0-DC6C-464F-A190-716081BBF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87" y="3814228"/>
            <a:ext cx="1566799" cy="283322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52436E4-2009-4BED-AEEB-9149BA2A1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88" y="3136354"/>
            <a:ext cx="2455248" cy="368955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986A794-26FF-4FA3-88C3-D3BCF3FC19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1897"/>
            <a:ext cx="4231710" cy="36895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78EC29-5FE3-4880-9830-6C3E5AE3F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4000" cy="2514044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998C72C8-C1F5-4432-9CC4-5AD17F620035}"/>
              </a:ext>
            </a:extLst>
          </p:cNvPr>
          <p:cNvSpPr txBox="1"/>
          <p:nvPr/>
        </p:nvSpPr>
        <p:spPr>
          <a:xfrm>
            <a:off x="3088576" y="2514044"/>
            <a:ext cx="6065370" cy="11729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3600" b="1" i="0">
                <a:solidFill>
                  <a:schemeClr val="bg1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KHÁM PHÁ</a:t>
            </a:r>
            <a:endParaRPr kumimoji="0" lang="zh-CN" altLang="en-US" sz="6000" i="0" u="none" strike="noStrike" kern="1200" normalizeH="0" baseline="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25" y="4629752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734686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39539" y="740342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smtClean="0"/>
              <a:t>  </a:t>
            </a:r>
            <a:r>
              <a:rPr lang="en-US" altLang="en-US" sz="3200" b="1" dirty="0"/>
              <a:t>3 x ( 7 - 5 ) </a:t>
            </a:r>
            <a:r>
              <a:rPr lang="en-US" altLang="en-US" sz="3200" b="1" dirty="0" err="1"/>
              <a:t>và</a:t>
            </a:r>
            <a:r>
              <a:rPr lang="en-US" altLang="en-US" sz="3200" b="1" dirty="0"/>
              <a:t> 3 x 7 – 3 x 5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001339" y="1413790"/>
            <a:ext cx="40005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/>
              <a:t> Ta </a:t>
            </a:r>
            <a:r>
              <a:rPr lang="en-US" altLang="en-US" sz="3200" b="1" dirty="0" err="1"/>
              <a:t>có</a:t>
            </a:r>
            <a:r>
              <a:rPr lang="en-US" altLang="en-US" sz="3200" b="1" dirty="0"/>
              <a:t>: </a:t>
            </a:r>
            <a:r>
              <a:rPr lang="en-US" altLang="en-US" sz="3200" b="1" dirty="0">
                <a:solidFill>
                  <a:srgbClr val="FF0000"/>
                </a:solidFill>
              </a:rPr>
              <a:t>3 x ( 7 - 5 ) 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/>
              <a:t>          = 3 x 2 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/>
              <a:t>          = 6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876125" y="1413343"/>
            <a:ext cx="3429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   3 x 7 – 3 x 5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/>
              <a:t>= 21 – 15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/>
              <a:t>= 6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955472" y="3503522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Vậy</a:t>
            </a:r>
            <a:r>
              <a:rPr lang="en-US" altLang="en-US" sz="3200" b="1" dirty="0">
                <a:solidFill>
                  <a:srgbClr val="FF0000"/>
                </a:solidFill>
              </a:rPr>
              <a:t>: 3 x ( 7 - 5 ) = 3 x 7 – 3 x 5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355646" y="4349353"/>
            <a:ext cx="62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/>
              <a:t>số</a:t>
            </a:r>
            <a:endParaRPr lang="en-US" altLang="en-US" sz="2800" b="1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219156" y="4469473"/>
            <a:ext cx="1257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/>
              <a:t>hiệu</a:t>
            </a:r>
            <a:endParaRPr lang="en-US" altLang="en-US" sz="24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87241" y="3981359"/>
            <a:ext cx="0" cy="315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88751" y="4256866"/>
            <a:ext cx="9525" cy="292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 rot="16200000">
            <a:off x="5641114" y="3535827"/>
            <a:ext cx="314325" cy="131445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428206" y="5257437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/>
              <a:t>Khi nhân một số với một hiệu, ta làm thế nào?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062446" y="5242603"/>
            <a:ext cx="10110652" cy="13075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ta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lần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lượt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bị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trừ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trừ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rồi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trừ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kết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nhau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8549" y="245553"/>
            <a:ext cx="675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so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sánh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trị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19">
            <a:extLst>
              <a:ext uri="{FF2B5EF4-FFF2-40B4-BE49-F238E27FC236}">
                <a16:creationId xmlns:a16="http://schemas.microsoft.com/office/drawing/2014/main" id="{8D6942F6-F7D2-4A3E-904F-56C124C89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0305125" y="0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317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 animBg="1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757646" y="208702"/>
            <a:ext cx="10672353" cy="1477328"/>
          </a:xfrm>
          <a:prstGeom prst="rect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2854599" y="1946343"/>
            <a:ext cx="632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chemeClr val="accent2">
                    <a:lumMod val="50000"/>
                  </a:schemeClr>
                </a:solidFill>
              </a:rPr>
              <a:t> 3 x ( 7 - 5 ) = 3 x 7 – 3 x 5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94337" y="2605086"/>
            <a:ext cx="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73764" y="3167131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6600"/>
                </a:solidFill>
              </a:rPr>
              <a:t>a</a:t>
            </a:r>
            <a:endParaRPr lang="en-US" altLang="en-US" sz="4000" dirty="0">
              <a:solidFill>
                <a:srgbClr val="0066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156299" y="3195706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</a:rPr>
              <a:t>b</a:t>
            </a:r>
            <a:endParaRPr lang="en-US" altLang="en-US" sz="4000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47153" y="3187632"/>
            <a:ext cx="4122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</a:rPr>
              <a:t>c</a:t>
            </a:r>
            <a:endParaRPr lang="en-US" altLang="en-US" sz="4000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153299" y="2530474"/>
            <a:ext cx="0" cy="6842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391299" y="2566986"/>
            <a:ext cx="0" cy="6842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111650" y="4151311"/>
            <a:ext cx="27494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FF0000"/>
                </a:solidFill>
              </a:rPr>
              <a:t>a x (b – c)</a:t>
            </a:r>
            <a:endParaRPr lang="en-US" altLang="en-US" sz="48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34388" y="4140199"/>
            <a:ext cx="3262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FF0000"/>
                </a:solidFill>
              </a:rPr>
              <a:t>a x b – a x c</a:t>
            </a:r>
            <a:endParaRPr lang="en-US" altLang="en-US" sz="48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585099" y="4151311"/>
            <a:ext cx="5357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0000"/>
                </a:solidFill>
              </a:rPr>
              <a:t>=</a:t>
            </a:r>
            <a:endParaRPr lang="en-US" altLang="en-US" sz="4800">
              <a:solidFill>
                <a:srgbClr val="FF0000"/>
              </a:solidFill>
            </a:endParaRPr>
          </a:p>
        </p:txBody>
      </p:sp>
      <p:pic>
        <p:nvPicPr>
          <p:cNvPr id="14" name="图片 23">
            <a:extLst>
              <a:ext uri="{FF2B5EF4-FFF2-40B4-BE49-F238E27FC236}">
                <a16:creationId xmlns:a16="http://schemas.microsoft.com/office/drawing/2014/main" id="{A986A794-26FF-4FA3-88C3-D3BCF3FC1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017"/>
            <a:ext cx="3390863" cy="2956436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252436E4-2009-4BED-AEEB-9149BA2A1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88" y="3136354"/>
            <a:ext cx="2455248" cy="36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40" y="600891"/>
            <a:ext cx="440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79 x 11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5440" y="1497874"/>
            <a:ext cx="3161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79 x 11    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2468" y="1497874"/>
            <a:ext cx="3361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x ( 11 -1) </a:t>
            </a: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8479" y="2144205"/>
            <a:ext cx="3361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79 x 10 – 79  x 1</a:t>
            </a: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8479" y="2928682"/>
            <a:ext cx="3361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790 – 79  </a:t>
            </a: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8479" y="3575013"/>
            <a:ext cx="3361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711</a:t>
            </a: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49086" y="4359490"/>
            <a:ext cx="10672353" cy="1477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图片 25">
            <a:extLst>
              <a:ext uri="{FF2B5EF4-FFF2-40B4-BE49-F238E27FC236}">
                <a16:creationId xmlns:a16="http://schemas.microsoft.com/office/drawing/2014/main" id="{ADFDA202-EF32-4B64-984A-19CDA5DF09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2106611" cy="4484914"/>
          </a:xfrm>
          <a:prstGeom prst="rect">
            <a:avLst/>
          </a:prstGeom>
        </p:spPr>
      </p:pic>
      <p:pic>
        <p:nvPicPr>
          <p:cNvPr id="10" name="图片 28">
            <a:extLst>
              <a:ext uri="{FF2B5EF4-FFF2-40B4-BE49-F238E27FC236}">
                <a16:creationId xmlns:a16="http://schemas.microsoft.com/office/drawing/2014/main" id="{7D798B31-56CC-4B6F-8642-045F69162A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085389" y="0"/>
            <a:ext cx="2106611" cy="4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3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11B10A9-D529-44ED-9AB5-071390CE9925}"/>
              </a:ext>
            </a:extLst>
          </p:cNvPr>
          <p:cNvGrpSpPr/>
          <p:nvPr/>
        </p:nvGrpSpPr>
        <p:grpSpPr>
          <a:xfrm>
            <a:off x="2560551" y="1488313"/>
            <a:ext cx="7076105" cy="3296082"/>
            <a:chOff x="2657482" y="566057"/>
            <a:chExt cx="4881246" cy="511039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98F8D89D-5D40-41C1-8D52-CB77DAE2925F}"/>
                </a:ext>
              </a:extLst>
            </p:cNvPr>
            <p:cNvSpPr/>
            <p:nvPr/>
          </p:nvSpPr>
          <p:spPr>
            <a:xfrm>
              <a:off x="2657482" y="566057"/>
              <a:ext cx="4881246" cy="5110390"/>
            </a:xfrm>
            <a:custGeom>
              <a:avLst/>
              <a:gdLst>
                <a:gd name="connsiteX0" fmla="*/ 0 w 4864688"/>
                <a:gd name="connsiteY0" fmla="*/ 0 h 4747428"/>
                <a:gd name="connsiteX1" fmla="*/ 4864688 w 4864688"/>
                <a:gd name="connsiteY1" fmla="*/ 0 h 4747428"/>
                <a:gd name="connsiteX2" fmla="*/ 4864688 w 4864688"/>
                <a:gd name="connsiteY2" fmla="*/ 4747428 h 4747428"/>
                <a:gd name="connsiteX3" fmla="*/ 0 w 4864688"/>
                <a:gd name="connsiteY3" fmla="*/ 4747428 h 4747428"/>
                <a:gd name="connsiteX4" fmla="*/ 0 w 4864688"/>
                <a:gd name="connsiteY4" fmla="*/ 0 h 4747428"/>
                <a:gd name="connsiteX0" fmla="*/ 0 w 5472773"/>
                <a:gd name="connsiteY0" fmla="*/ 593428 h 5340856"/>
                <a:gd name="connsiteX1" fmla="*/ 4864688 w 5472773"/>
                <a:gd name="connsiteY1" fmla="*/ 593428 h 5340856"/>
                <a:gd name="connsiteX2" fmla="*/ 4864688 w 5472773"/>
                <a:gd name="connsiteY2" fmla="*/ 5340856 h 5340856"/>
                <a:gd name="connsiteX3" fmla="*/ 0 w 5472773"/>
                <a:gd name="connsiteY3" fmla="*/ 5340856 h 5340856"/>
                <a:gd name="connsiteX4" fmla="*/ 0 w 5472773"/>
                <a:gd name="connsiteY4" fmla="*/ 593428 h 5340856"/>
                <a:gd name="connsiteX0" fmla="*/ 608085 w 6080858"/>
                <a:gd name="connsiteY0" fmla="*/ 593428 h 5340856"/>
                <a:gd name="connsiteX1" fmla="*/ 5472773 w 6080858"/>
                <a:gd name="connsiteY1" fmla="*/ 593428 h 5340856"/>
                <a:gd name="connsiteX2" fmla="*/ 5472773 w 6080858"/>
                <a:gd name="connsiteY2" fmla="*/ 5340856 h 5340856"/>
                <a:gd name="connsiteX3" fmla="*/ 608085 w 6080858"/>
                <a:gd name="connsiteY3" fmla="*/ 5340856 h 5340856"/>
                <a:gd name="connsiteX4" fmla="*/ 608085 w 6080858"/>
                <a:gd name="connsiteY4" fmla="*/ 593428 h 5340856"/>
                <a:gd name="connsiteX0" fmla="*/ 608085 w 6408982"/>
                <a:gd name="connsiteY0" fmla="*/ 593428 h 5340856"/>
                <a:gd name="connsiteX1" fmla="*/ 5472773 w 6408982"/>
                <a:gd name="connsiteY1" fmla="*/ 593428 h 5340856"/>
                <a:gd name="connsiteX2" fmla="*/ 5472773 w 6408982"/>
                <a:gd name="connsiteY2" fmla="*/ 5340856 h 5340856"/>
                <a:gd name="connsiteX3" fmla="*/ 608085 w 6408982"/>
                <a:gd name="connsiteY3" fmla="*/ 5340856 h 5340856"/>
                <a:gd name="connsiteX4" fmla="*/ 608085 w 6408982"/>
                <a:gd name="connsiteY4" fmla="*/ 593428 h 5340856"/>
                <a:gd name="connsiteX0" fmla="*/ 632944 w 6108442"/>
                <a:gd name="connsiteY0" fmla="*/ 592522 h 5687870"/>
                <a:gd name="connsiteX1" fmla="*/ 5497632 w 6108442"/>
                <a:gd name="connsiteY1" fmla="*/ 592522 h 5687870"/>
                <a:gd name="connsiteX2" fmla="*/ 5497632 w 6108442"/>
                <a:gd name="connsiteY2" fmla="*/ 5339950 h 5687870"/>
                <a:gd name="connsiteX3" fmla="*/ 589402 w 6108442"/>
                <a:gd name="connsiteY3" fmla="*/ 5325436 h 5687870"/>
                <a:gd name="connsiteX4" fmla="*/ 632944 w 6108442"/>
                <a:gd name="connsiteY4" fmla="*/ 592522 h 5687870"/>
                <a:gd name="connsiteX0" fmla="*/ 632944 w 6108442"/>
                <a:gd name="connsiteY0" fmla="*/ 592522 h 5925256"/>
                <a:gd name="connsiteX1" fmla="*/ 5497632 w 6108442"/>
                <a:gd name="connsiteY1" fmla="*/ 592522 h 5925256"/>
                <a:gd name="connsiteX2" fmla="*/ 5497632 w 6108442"/>
                <a:gd name="connsiteY2" fmla="*/ 5339950 h 5925256"/>
                <a:gd name="connsiteX3" fmla="*/ 589402 w 6108442"/>
                <a:gd name="connsiteY3" fmla="*/ 5325436 h 5925256"/>
                <a:gd name="connsiteX4" fmla="*/ 632944 w 6108442"/>
                <a:gd name="connsiteY4" fmla="*/ 592522 h 5925256"/>
                <a:gd name="connsiteX0" fmla="*/ 632944 w 5937184"/>
                <a:gd name="connsiteY0" fmla="*/ 592522 h 5952986"/>
                <a:gd name="connsiteX1" fmla="*/ 5497632 w 5937184"/>
                <a:gd name="connsiteY1" fmla="*/ 592522 h 5952986"/>
                <a:gd name="connsiteX2" fmla="*/ 5497632 w 5937184"/>
                <a:gd name="connsiteY2" fmla="*/ 5339950 h 5952986"/>
                <a:gd name="connsiteX3" fmla="*/ 589402 w 5937184"/>
                <a:gd name="connsiteY3" fmla="*/ 5325436 h 5952986"/>
                <a:gd name="connsiteX4" fmla="*/ 632944 w 5937184"/>
                <a:gd name="connsiteY4" fmla="*/ 592522 h 5952986"/>
                <a:gd name="connsiteX0" fmla="*/ 476221 w 5780461"/>
                <a:gd name="connsiteY0" fmla="*/ 705484 h 6065948"/>
                <a:gd name="connsiteX1" fmla="*/ 5340909 w 5780461"/>
                <a:gd name="connsiteY1" fmla="*/ 705484 h 6065948"/>
                <a:gd name="connsiteX2" fmla="*/ 5340909 w 5780461"/>
                <a:gd name="connsiteY2" fmla="*/ 5452912 h 6065948"/>
                <a:gd name="connsiteX3" fmla="*/ 432679 w 5780461"/>
                <a:gd name="connsiteY3" fmla="*/ 5438398 h 6065948"/>
                <a:gd name="connsiteX4" fmla="*/ 476221 w 5780461"/>
                <a:gd name="connsiteY4" fmla="*/ 705484 h 6065948"/>
                <a:gd name="connsiteX0" fmla="*/ 280006 w 5584246"/>
                <a:gd name="connsiteY0" fmla="*/ 705484 h 6076550"/>
                <a:gd name="connsiteX1" fmla="*/ 5144694 w 5584246"/>
                <a:gd name="connsiteY1" fmla="*/ 705484 h 6076550"/>
                <a:gd name="connsiteX2" fmla="*/ 5144694 w 5584246"/>
                <a:gd name="connsiteY2" fmla="*/ 5452912 h 6076550"/>
                <a:gd name="connsiteX3" fmla="*/ 236464 w 5584246"/>
                <a:gd name="connsiteY3" fmla="*/ 5438398 h 6076550"/>
                <a:gd name="connsiteX4" fmla="*/ 280006 w 5584246"/>
                <a:gd name="connsiteY4" fmla="*/ 705484 h 6076550"/>
                <a:gd name="connsiteX0" fmla="*/ 268516 w 5572756"/>
                <a:gd name="connsiteY0" fmla="*/ 705484 h 5994989"/>
                <a:gd name="connsiteX1" fmla="*/ 5133204 w 5572756"/>
                <a:gd name="connsiteY1" fmla="*/ 705484 h 5994989"/>
                <a:gd name="connsiteX2" fmla="*/ 5133204 w 5572756"/>
                <a:gd name="connsiteY2" fmla="*/ 5452912 h 5994989"/>
                <a:gd name="connsiteX3" fmla="*/ 224974 w 5572756"/>
                <a:gd name="connsiteY3" fmla="*/ 5438398 h 5994989"/>
                <a:gd name="connsiteX4" fmla="*/ 268516 w 5572756"/>
                <a:gd name="connsiteY4" fmla="*/ 705484 h 5994989"/>
                <a:gd name="connsiteX0" fmla="*/ 253378 w 5557618"/>
                <a:gd name="connsiteY0" fmla="*/ 524203 h 5813708"/>
                <a:gd name="connsiteX1" fmla="*/ 5118066 w 5557618"/>
                <a:gd name="connsiteY1" fmla="*/ 524203 h 5813708"/>
                <a:gd name="connsiteX2" fmla="*/ 5118066 w 5557618"/>
                <a:gd name="connsiteY2" fmla="*/ 5271631 h 5813708"/>
                <a:gd name="connsiteX3" fmla="*/ 209836 w 5557618"/>
                <a:gd name="connsiteY3" fmla="*/ 5257117 h 5813708"/>
                <a:gd name="connsiteX4" fmla="*/ 253378 w 5557618"/>
                <a:gd name="connsiteY4" fmla="*/ 524203 h 5813708"/>
                <a:gd name="connsiteX0" fmla="*/ 253378 w 5392923"/>
                <a:gd name="connsiteY0" fmla="*/ 359475 h 5648980"/>
                <a:gd name="connsiteX1" fmla="*/ 5118066 w 5392923"/>
                <a:gd name="connsiteY1" fmla="*/ 359475 h 5648980"/>
                <a:gd name="connsiteX2" fmla="*/ 5118066 w 5392923"/>
                <a:gd name="connsiteY2" fmla="*/ 5106903 h 5648980"/>
                <a:gd name="connsiteX3" fmla="*/ 209836 w 5392923"/>
                <a:gd name="connsiteY3" fmla="*/ 5092389 h 5648980"/>
                <a:gd name="connsiteX4" fmla="*/ 253378 w 5392923"/>
                <a:gd name="connsiteY4" fmla="*/ 359475 h 5648980"/>
                <a:gd name="connsiteX0" fmla="*/ 457647 w 5778162"/>
                <a:gd name="connsiteY0" fmla="*/ 452219 h 5714213"/>
                <a:gd name="connsiteX1" fmla="*/ 5278792 w 5778162"/>
                <a:gd name="connsiteY1" fmla="*/ 423190 h 5714213"/>
                <a:gd name="connsiteX2" fmla="*/ 5322335 w 5778162"/>
                <a:gd name="connsiteY2" fmla="*/ 5199647 h 5714213"/>
                <a:gd name="connsiteX3" fmla="*/ 414105 w 5778162"/>
                <a:gd name="connsiteY3" fmla="*/ 5185133 h 5714213"/>
                <a:gd name="connsiteX4" fmla="*/ 457647 w 5778162"/>
                <a:gd name="connsiteY4" fmla="*/ 452219 h 5714213"/>
                <a:gd name="connsiteX0" fmla="*/ 457647 w 5598630"/>
                <a:gd name="connsiteY0" fmla="*/ 452219 h 5536885"/>
                <a:gd name="connsiteX1" fmla="*/ 5278792 w 5598630"/>
                <a:gd name="connsiteY1" fmla="*/ 423190 h 5536885"/>
                <a:gd name="connsiteX2" fmla="*/ 5322335 w 5598630"/>
                <a:gd name="connsiteY2" fmla="*/ 5199647 h 5536885"/>
                <a:gd name="connsiteX3" fmla="*/ 414105 w 5598630"/>
                <a:gd name="connsiteY3" fmla="*/ 5185133 h 5536885"/>
                <a:gd name="connsiteX4" fmla="*/ 457647 w 5598630"/>
                <a:gd name="connsiteY4" fmla="*/ 452219 h 5536885"/>
                <a:gd name="connsiteX0" fmla="*/ 615481 w 5815817"/>
                <a:gd name="connsiteY0" fmla="*/ 611804 h 5801917"/>
                <a:gd name="connsiteX1" fmla="*/ 5436626 w 5815817"/>
                <a:gd name="connsiteY1" fmla="*/ 582775 h 5801917"/>
                <a:gd name="connsiteX2" fmla="*/ 5247940 w 5815817"/>
                <a:gd name="connsiteY2" fmla="*/ 5402775 h 5801917"/>
                <a:gd name="connsiteX3" fmla="*/ 571939 w 5815817"/>
                <a:gd name="connsiteY3" fmla="*/ 5344718 h 5801917"/>
                <a:gd name="connsiteX4" fmla="*/ 615481 w 5815817"/>
                <a:gd name="connsiteY4" fmla="*/ 611804 h 5801917"/>
                <a:gd name="connsiteX0" fmla="*/ 468108 w 5668444"/>
                <a:gd name="connsiteY0" fmla="*/ 611804 h 5671720"/>
                <a:gd name="connsiteX1" fmla="*/ 5289253 w 5668444"/>
                <a:gd name="connsiteY1" fmla="*/ 582775 h 5671720"/>
                <a:gd name="connsiteX2" fmla="*/ 5100567 w 5668444"/>
                <a:gd name="connsiteY2" fmla="*/ 5402775 h 5671720"/>
                <a:gd name="connsiteX3" fmla="*/ 424566 w 5668444"/>
                <a:gd name="connsiteY3" fmla="*/ 5344718 h 5671720"/>
                <a:gd name="connsiteX4" fmla="*/ 468108 w 5668444"/>
                <a:gd name="connsiteY4" fmla="*/ 611804 h 5671720"/>
                <a:gd name="connsiteX0" fmla="*/ 326939 w 5527275"/>
                <a:gd name="connsiteY0" fmla="*/ 484224 h 5544140"/>
                <a:gd name="connsiteX1" fmla="*/ 5148084 w 5527275"/>
                <a:gd name="connsiteY1" fmla="*/ 455195 h 5544140"/>
                <a:gd name="connsiteX2" fmla="*/ 4959398 w 5527275"/>
                <a:gd name="connsiteY2" fmla="*/ 5275195 h 5544140"/>
                <a:gd name="connsiteX3" fmla="*/ 283397 w 5527275"/>
                <a:gd name="connsiteY3" fmla="*/ 5217138 h 5544140"/>
                <a:gd name="connsiteX4" fmla="*/ 326939 w 5527275"/>
                <a:gd name="connsiteY4" fmla="*/ 484224 h 5544140"/>
                <a:gd name="connsiteX0" fmla="*/ 326939 w 5360832"/>
                <a:gd name="connsiteY0" fmla="*/ 301341 h 5361257"/>
                <a:gd name="connsiteX1" fmla="*/ 5148084 w 5360832"/>
                <a:gd name="connsiteY1" fmla="*/ 272312 h 5361257"/>
                <a:gd name="connsiteX2" fmla="*/ 4959398 w 5360832"/>
                <a:gd name="connsiteY2" fmla="*/ 5092312 h 5361257"/>
                <a:gd name="connsiteX3" fmla="*/ 283397 w 5360832"/>
                <a:gd name="connsiteY3" fmla="*/ 5034255 h 5361257"/>
                <a:gd name="connsiteX4" fmla="*/ 326939 w 5360832"/>
                <a:gd name="connsiteY4" fmla="*/ 301341 h 536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0832" h="5361257">
                  <a:moveTo>
                    <a:pt x="326939" y="301341"/>
                  </a:moveTo>
                  <a:cubicBezTo>
                    <a:pt x="789377" y="-114945"/>
                    <a:pt x="4753380" y="-76240"/>
                    <a:pt x="5148084" y="272312"/>
                  </a:cubicBezTo>
                  <a:cubicBezTo>
                    <a:pt x="5542788" y="620864"/>
                    <a:pt x="5334751" y="4777627"/>
                    <a:pt x="4959398" y="5092312"/>
                  </a:cubicBezTo>
                  <a:cubicBezTo>
                    <a:pt x="4584045" y="5406997"/>
                    <a:pt x="634560" y="5513435"/>
                    <a:pt x="283397" y="5034255"/>
                  </a:cubicBezTo>
                  <a:cubicBezTo>
                    <a:pt x="-67766" y="4555075"/>
                    <a:pt x="-135499" y="717627"/>
                    <a:pt x="326939" y="301341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61D6928D-6CFF-4DC8-BAF6-E98BD044950C}"/>
                </a:ext>
              </a:extLst>
            </p:cNvPr>
            <p:cNvSpPr/>
            <p:nvPr/>
          </p:nvSpPr>
          <p:spPr>
            <a:xfrm>
              <a:off x="2842933" y="743850"/>
              <a:ext cx="4541604" cy="4754804"/>
            </a:xfrm>
            <a:custGeom>
              <a:avLst/>
              <a:gdLst>
                <a:gd name="connsiteX0" fmla="*/ 0 w 4864688"/>
                <a:gd name="connsiteY0" fmla="*/ 0 h 4747428"/>
                <a:gd name="connsiteX1" fmla="*/ 4864688 w 4864688"/>
                <a:gd name="connsiteY1" fmla="*/ 0 h 4747428"/>
                <a:gd name="connsiteX2" fmla="*/ 4864688 w 4864688"/>
                <a:gd name="connsiteY2" fmla="*/ 4747428 h 4747428"/>
                <a:gd name="connsiteX3" fmla="*/ 0 w 4864688"/>
                <a:gd name="connsiteY3" fmla="*/ 4747428 h 4747428"/>
                <a:gd name="connsiteX4" fmla="*/ 0 w 4864688"/>
                <a:gd name="connsiteY4" fmla="*/ 0 h 4747428"/>
                <a:gd name="connsiteX0" fmla="*/ 0 w 5472773"/>
                <a:gd name="connsiteY0" fmla="*/ 593428 h 5340856"/>
                <a:gd name="connsiteX1" fmla="*/ 4864688 w 5472773"/>
                <a:gd name="connsiteY1" fmla="*/ 593428 h 5340856"/>
                <a:gd name="connsiteX2" fmla="*/ 4864688 w 5472773"/>
                <a:gd name="connsiteY2" fmla="*/ 5340856 h 5340856"/>
                <a:gd name="connsiteX3" fmla="*/ 0 w 5472773"/>
                <a:gd name="connsiteY3" fmla="*/ 5340856 h 5340856"/>
                <a:gd name="connsiteX4" fmla="*/ 0 w 5472773"/>
                <a:gd name="connsiteY4" fmla="*/ 593428 h 5340856"/>
                <a:gd name="connsiteX0" fmla="*/ 608085 w 6080858"/>
                <a:gd name="connsiteY0" fmla="*/ 593428 h 5340856"/>
                <a:gd name="connsiteX1" fmla="*/ 5472773 w 6080858"/>
                <a:gd name="connsiteY1" fmla="*/ 593428 h 5340856"/>
                <a:gd name="connsiteX2" fmla="*/ 5472773 w 6080858"/>
                <a:gd name="connsiteY2" fmla="*/ 5340856 h 5340856"/>
                <a:gd name="connsiteX3" fmla="*/ 608085 w 6080858"/>
                <a:gd name="connsiteY3" fmla="*/ 5340856 h 5340856"/>
                <a:gd name="connsiteX4" fmla="*/ 608085 w 6080858"/>
                <a:gd name="connsiteY4" fmla="*/ 593428 h 5340856"/>
                <a:gd name="connsiteX0" fmla="*/ 608085 w 6408982"/>
                <a:gd name="connsiteY0" fmla="*/ 593428 h 5340856"/>
                <a:gd name="connsiteX1" fmla="*/ 5472773 w 6408982"/>
                <a:gd name="connsiteY1" fmla="*/ 593428 h 5340856"/>
                <a:gd name="connsiteX2" fmla="*/ 5472773 w 6408982"/>
                <a:gd name="connsiteY2" fmla="*/ 5340856 h 5340856"/>
                <a:gd name="connsiteX3" fmla="*/ 608085 w 6408982"/>
                <a:gd name="connsiteY3" fmla="*/ 5340856 h 5340856"/>
                <a:gd name="connsiteX4" fmla="*/ 608085 w 6408982"/>
                <a:gd name="connsiteY4" fmla="*/ 593428 h 5340856"/>
                <a:gd name="connsiteX0" fmla="*/ 632944 w 6108442"/>
                <a:gd name="connsiteY0" fmla="*/ 592522 h 5687870"/>
                <a:gd name="connsiteX1" fmla="*/ 5497632 w 6108442"/>
                <a:gd name="connsiteY1" fmla="*/ 592522 h 5687870"/>
                <a:gd name="connsiteX2" fmla="*/ 5497632 w 6108442"/>
                <a:gd name="connsiteY2" fmla="*/ 5339950 h 5687870"/>
                <a:gd name="connsiteX3" fmla="*/ 589402 w 6108442"/>
                <a:gd name="connsiteY3" fmla="*/ 5325436 h 5687870"/>
                <a:gd name="connsiteX4" fmla="*/ 632944 w 6108442"/>
                <a:gd name="connsiteY4" fmla="*/ 592522 h 5687870"/>
                <a:gd name="connsiteX0" fmla="*/ 632944 w 6108442"/>
                <a:gd name="connsiteY0" fmla="*/ 592522 h 5925256"/>
                <a:gd name="connsiteX1" fmla="*/ 5497632 w 6108442"/>
                <a:gd name="connsiteY1" fmla="*/ 592522 h 5925256"/>
                <a:gd name="connsiteX2" fmla="*/ 5497632 w 6108442"/>
                <a:gd name="connsiteY2" fmla="*/ 5339950 h 5925256"/>
                <a:gd name="connsiteX3" fmla="*/ 589402 w 6108442"/>
                <a:gd name="connsiteY3" fmla="*/ 5325436 h 5925256"/>
                <a:gd name="connsiteX4" fmla="*/ 632944 w 6108442"/>
                <a:gd name="connsiteY4" fmla="*/ 592522 h 5925256"/>
                <a:gd name="connsiteX0" fmla="*/ 632944 w 5937184"/>
                <a:gd name="connsiteY0" fmla="*/ 592522 h 5952986"/>
                <a:gd name="connsiteX1" fmla="*/ 5497632 w 5937184"/>
                <a:gd name="connsiteY1" fmla="*/ 592522 h 5952986"/>
                <a:gd name="connsiteX2" fmla="*/ 5497632 w 5937184"/>
                <a:gd name="connsiteY2" fmla="*/ 5339950 h 5952986"/>
                <a:gd name="connsiteX3" fmla="*/ 589402 w 5937184"/>
                <a:gd name="connsiteY3" fmla="*/ 5325436 h 5952986"/>
                <a:gd name="connsiteX4" fmla="*/ 632944 w 5937184"/>
                <a:gd name="connsiteY4" fmla="*/ 592522 h 5952986"/>
                <a:gd name="connsiteX0" fmla="*/ 476221 w 5780461"/>
                <a:gd name="connsiteY0" fmla="*/ 705484 h 6065948"/>
                <a:gd name="connsiteX1" fmla="*/ 5340909 w 5780461"/>
                <a:gd name="connsiteY1" fmla="*/ 705484 h 6065948"/>
                <a:gd name="connsiteX2" fmla="*/ 5340909 w 5780461"/>
                <a:gd name="connsiteY2" fmla="*/ 5452912 h 6065948"/>
                <a:gd name="connsiteX3" fmla="*/ 432679 w 5780461"/>
                <a:gd name="connsiteY3" fmla="*/ 5438398 h 6065948"/>
                <a:gd name="connsiteX4" fmla="*/ 476221 w 5780461"/>
                <a:gd name="connsiteY4" fmla="*/ 705484 h 6065948"/>
                <a:gd name="connsiteX0" fmla="*/ 280006 w 5584246"/>
                <a:gd name="connsiteY0" fmla="*/ 705484 h 6076550"/>
                <a:gd name="connsiteX1" fmla="*/ 5144694 w 5584246"/>
                <a:gd name="connsiteY1" fmla="*/ 705484 h 6076550"/>
                <a:gd name="connsiteX2" fmla="*/ 5144694 w 5584246"/>
                <a:gd name="connsiteY2" fmla="*/ 5452912 h 6076550"/>
                <a:gd name="connsiteX3" fmla="*/ 236464 w 5584246"/>
                <a:gd name="connsiteY3" fmla="*/ 5438398 h 6076550"/>
                <a:gd name="connsiteX4" fmla="*/ 280006 w 5584246"/>
                <a:gd name="connsiteY4" fmla="*/ 705484 h 6076550"/>
                <a:gd name="connsiteX0" fmla="*/ 268516 w 5572756"/>
                <a:gd name="connsiteY0" fmla="*/ 705484 h 5994989"/>
                <a:gd name="connsiteX1" fmla="*/ 5133204 w 5572756"/>
                <a:gd name="connsiteY1" fmla="*/ 705484 h 5994989"/>
                <a:gd name="connsiteX2" fmla="*/ 5133204 w 5572756"/>
                <a:gd name="connsiteY2" fmla="*/ 5452912 h 5994989"/>
                <a:gd name="connsiteX3" fmla="*/ 224974 w 5572756"/>
                <a:gd name="connsiteY3" fmla="*/ 5438398 h 5994989"/>
                <a:gd name="connsiteX4" fmla="*/ 268516 w 5572756"/>
                <a:gd name="connsiteY4" fmla="*/ 705484 h 5994989"/>
                <a:gd name="connsiteX0" fmla="*/ 253378 w 5557618"/>
                <a:gd name="connsiteY0" fmla="*/ 524203 h 5813708"/>
                <a:gd name="connsiteX1" fmla="*/ 5118066 w 5557618"/>
                <a:gd name="connsiteY1" fmla="*/ 524203 h 5813708"/>
                <a:gd name="connsiteX2" fmla="*/ 5118066 w 5557618"/>
                <a:gd name="connsiteY2" fmla="*/ 5271631 h 5813708"/>
                <a:gd name="connsiteX3" fmla="*/ 209836 w 5557618"/>
                <a:gd name="connsiteY3" fmla="*/ 5257117 h 5813708"/>
                <a:gd name="connsiteX4" fmla="*/ 253378 w 5557618"/>
                <a:gd name="connsiteY4" fmla="*/ 524203 h 5813708"/>
                <a:gd name="connsiteX0" fmla="*/ 253378 w 5392923"/>
                <a:gd name="connsiteY0" fmla="*/ 359475 h 5648980"/>
                <a:gd name="connsiteX1" fmla="*/ 5118066 w 5392923"/>
                <a:gd name="connsiteY1" fmla="*/ 359475 h 5648980"/>
                <a:gd name="connsiteX2" fmla="*/ 5118066 w 5392923"/>
                <a:gd name="connsiteY2" fmla="*/ 5106903 h 5648980"/>
                <a:gd name="connsiteX3" fmla="*/ 209836 w 5392923"/>
                <a:gd name="connsiteY3" fmla="*/ 5092389 h 5648980"/>
                <a:gd name="connsiteX4" fmla="*/ 253378 w 5392923"/>
                <a:gd name="connsiteY4" fmla="*/ 359475 h 5648980"/>
                <a:gd name="connsiteX0" fmla="*/ 457647 w 5778162"/>
                <a:gd name="connsiteY0" fmla="*/ 452219 h 5714213"/>
                <a:gd name="connsiteX1" fmla="*/ 5278792 w 5778162"/>
                <a:gd name="connsiteY1" fmla="*/ 423190 h 5714213"/>
                <a:gd name="connsiteX2" fmla="*/ 5322335 w 5778162"/>
                <a:gd name="connsiteY2" fmla="*/ 5199647 h 5714213"/>
                <a:gd name="connsiteX3" fmla="*/ 414105 w 5778162"/>
                <a:gd name="connsiteY3" fmla="*/ 5185133 h 5714213"/>
                <a:gd name="connsiteX4" fmla="*/ 457647 w 5778162"/>
                <a:gd name="connsiteY4" fmla="*/ 452219 h 5714213"/>
                <a:gd name="connsiteX0" fmla="*/ 457647 w 5598630"/>
                <a:gd name="connsiteY0" fmla="*/ 452219 h 5536885"/>
                <a:gd name="connsiteX1" fmla="*/ 5278792 w 5598630"/>
                <a:gd name="connsiteY1" fmla="*/ 423190 h 5536885"/>
                <a:gd name="connsiteX2" fmla="*/ 5322335 w 5598630"/>
                <a:gd name="connsiteY2" fmla="*/ 5199647 h 5536885"/>
                <a:gd name="connsiteX3" fmla="*/ 414105 w 5598630"/>
                <a:gd name="connsiteY3" fmla="*/ 5185133 h 5536885"/>
                <a:gd name="connsiteX4" fmla="*/ 457647 w 5598630"/>
                <a:gd name="connsiteY4" fmla="*/ 452219 h 5536885"/>
                <a:gd name="connsiteX0" fmla="*/ 615481 w 5815817"/>
                <a:gd name="connsiteY0" fmla="*/ 611804 h 5801917"/>
                <a:gd name="connsiteX1" fmla="*/ 5436626 w 5815817"/>
                <a:gd name="connsiteY1" fmla="*/ 582775 h 5801917"/>
                <a:gd name="connsiteX2" fmla="*/ 5247940 w 5815817"/>
                <a:gd name="connsiteY2" fmla="*/ 5402775 h 5801917"/>
                <a:gd name="connsiteX3" fmla="*/ 571939 w 5815817"/>
                <a:gd name="connsiteY3" fmla="*/ 5344718 h 5801917"/>
                <a:gd name="connsiteX4" fmla="*/ 615481 w 5815817"/>
                <a:gd name="connsiteY4" fmla="*/ 611804 h 5801917"/>
                <a:gd name="connsiteX0" fmla="*/ 468108 w 5668444"/>
                <a:gd name="connsiteY0" fmla="*/ 611804 h 5671720"/>
                <a:gd name="connsiteX1" fmla="*/ 5289253 w 5668444"/>
                <a:gd name="connsiteY1" fmla="*/ 582775 h 5671720"/>
                <a:gd name="connsiteX2" fmla="*/ 5100567 w 5668444"/>
                <a:gd name="connsiteY2" fmla="*/ 5402775 h 5671720"/>
                <a:gd name="connsiteX3" fmla="*/ 424566 w 5668444"/>
                <a:gd name="connsiteY3" fmla="*/ 5344718 h 5671720"/>
                <a:gd name="connsiteX4" fmla="*/ 468108 w 5668444"/>
                <a:gd name="connsiteY4" fmla="*/ 611804 h 5671720"/>
                <a:gd name="connsiteX0" fmla="*/ 326939 w 5527275"/>
                <a:gd name="connsiteY0" fmla="*/ 484224 h 5544140"/>
                <a:gd name="connsiteX1" fmla="*/ 5148084 w 5527275"/>
                <a:gd name="connsiteY1" fmla="*/ 455195 h 5544140"/>
                <a:gd name="connsiteX2" fmla="*/ 4959398 w 5527275"/>
                <a:gd name="connsiteY2" fmla="*/ 5275195 h 5544140"/>
                <a:gd name="connsiteX3" fmla="*/ 283397 w 5527275"/>
                <a:gd name="connsiteY3" fmla="*/ 5217138 h 5544140"/>
                <a:gd name="connsiteX4" fmla="*/ 326939 w 5527275"/>
                <a:gd name="connsiteY4" fmla="*/ 484224 h 5544140"/>
                <a:gd name="connsiteX0" fmla="*/ 326939 w 5360832"/>
                <a:gd name="connsiteY0" fmla="*/ 301341 h 5361257"/>
                <a:gd name="connsiteX1" fmla="*/ 5148084 w 5360832"/>
                <a:gd name="connsiteY1" fmla="*/ 272312 h 5361257"/>
                <a:gd name="connsiteX2" fmla="*/ 4959398 w 5360832"/>
                <a:gd name="connsiteY2" fmla="*/ 5092312 h 5361257"/>
                <a:gd name="connsiteX3" fmla="*/ 283397 w 5360832"/>
                <a:gd name="connsiteY3" fmla="*/ 5034255 h 5361257"/>
                <a:gd name="connsiteX4" fmla="*/ 326939 w 5360832"/>
                <a:gd name="connsiteY4" fmla="*/ 301341 h 536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0832" h="5361257">
                  <a:moveTo>
                    <a:pt x="326939" y="301341"/>
                  </a:moveTo>
                  <a:cubicBezTo>
                    <a:pt x="789377" y="-114945"/>
                    <a:pt x="4753380" y="-76240"/>
                    <a:pt x="5148084" y="272312"/>
                  </a:cubicBezTo>
                  <a:cubicBezTo>
                    <a:pt x="5542788" y="620864"/>
                    <a:pt x="5334751" y="4777627"/>
                    <a:pt x="4959398" y="5092312"/>
                  </a:cubicBezTo>
                  <a:cubicBezTo>
                    <a:pt x="4584045" y="5406997"/>
                    <a:pt x="634560" y="5513435"/>
                    <a:pt x="283397" y="5034255"/>
                  </a:cubicBezTo>
                  <a:cubicBezTo>
                    <a:pt x="-67766" y="4555075"/>
                    <a:pt x="-135499" y="717627"/>
                    <a:pt x="326939" y="30134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0F707AE0-DC6C-464F-A190-716081BBF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87" y="3814228"/>
            <a:ext cx="1566799" cy="283322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52436E4-2009-4BED-AEEB-9149BA2A1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88" y="3136354"/>
            <a:ext cx="2455248" cy="368955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986A794-26FF-4FA3-88C3-D3BCF3FC19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1897"/>
            <a:ext cx="4231710" cy="36895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78EC29-5FE3-4880-9830-6C3E5AE3F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4000" cy="2514044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998C72C8-C1F5-4432-9CC4-5AD17F620035}"/>
              </a:ext>
            </a:extLst>
          </p:cNvPr>
          <p:cNvSpPr txBox="1"/>
          <p:nvPr/>
        </p:nvSpPr>
        <p:spPr>
          <a:xfrm>
            <a:off x="3088576" y="2514044"/>
            <a:ext cx="6065370" cy="11729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3600" b="1" i="0">
                <a:solidFill>
                  <a:schemeClr val="bg1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LUYỆN</a:t>
            </a:r>
            <a:r>
              <a:rPr kumimoji="0" lang="en-US" altLang="zh-CN" sz="6000" b="1" i="0" u="none" strike="noStrike" kern="1200" cap="none" spc="0" normalizeH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TẬP</a:t>
            </a:r>
            <a:endParaRPr kumimoji="0" lang="zh-CN" altLang="en-US" sz="6000" b="1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4"/>
          <p:cNvSpPr txBox="1">
            <a:spLocks noChangeArrowheads="1"/>
          </p:cNvSpPr>
          <p:nvPr/>
        </p:nvSpPr>
        <p:spPr bwMode="auto">
          <a:xfrm>
            <a:off x="1905000" y="260004"/>
            <a:ext cx="8918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Bài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1</a:t>
            </a: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. </a:t>
            </a:r>
            <a:r>
              <a:rPr lang="en-US" altLang="en-US" sz="2400" b="1" dirty="0" err="1">
                <a:solidFill>
                  <a:prstClr val="black"/>
                </a:solidFill>
                <a:latin typeface=".VnTime" panose="020B7200000000000000" pitchFamily="34" charset="0"/>
              </a:rPr>
              <a:t>TÝnh</a:t>
            </a: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.VnTime" panose="020B7200000000000000" pitchFamily="34" charset="0"/>
              </a:rPr>
              <a:t>gi</a:t>
            </a: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¸ </a:t>
            </a:r>
            <a:r>
              <a:rPr lang="en-US" altLang="en-US" sz="2400" b="1" dirty="0" err="1">
                <a:solidFill>
                  <a:prstClr val="black"/>
                </a:solidFill>
                <a:latin typeface=".VnTime" panose="020B7200000000000000" pitchFamily="34" charset="0"/>
              </a:rPr>
              <a:t>trÞ</a:t>
            </a: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.VnTime" panose="020B7200000000000000" pitchFamily="34" charset="0"/>
              </a:rPr>
              <a:t>biÓu</a:t>
            </a: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.VnTime" panose="020B7200000000000000" pitchFamily="34" charset="0"/>
              </a:rPr>
              <a:t>thøc</a:t>
            </a: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.VnTime" panose="020B7200000000000000" pitchFamily="34" charset="0"/>
              </a:rPr>
              <a:t>råi</a:t>
            </a: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.VnTime" panose="020B7200000000000000" pitchFamily="34" charset="0"/>
              </a:rPr>
              <a:t>viÕt</a:t>
            </a: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 « </a:t>
            </a:r>
            <a:r>
              <a:rPr lang="en-US" altLang="en-US" sz="2400" b="1" dirty="0" err="1">
                <a:solidFill>
                  <a:prstClr val="black"/>
                </a:solidFill>
                <a:latin typeface=".VnTime" panose="020B7200000000000000" pitchFamily="34" charset="0"/>
              </a:rPr>
              <a:t>trèng</a:t>
            </a: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 (</a:t>
            </a:r>
            <a:r>
              <a:rPr lang="en-US" altLang="en-US" sz="2400" b="1" dirty="0" err="1">
                <a:solidFill>
                  <a:prstClr val="black"/>
                </a:solidFill>
                <a:latin typeface=".VnTime" panose="020B7200000000000000" pitchFamily="34" charset="0"/>
              </a:rPr>
              <a:t>theo</a:t>
            </a: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.VnTime" panose="020B7200000000000000" pitchFamily="34" charset="0"/>
              </a:rPr>
              <a:t>mÉu</a:t>
            </a: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):</a:t>
            </a:r>
          </a:p>
        </p:txBody>
      </p:sp>
      <p:graphicFrame>
        <p:nvGraphicFramePr>
          <p:cNvPr id="52290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142606"/>
              </p:ext>
            </p:extLst>
          </p:nvPr>
        </p:nvGraphicFramePr>
        <p:xfrm>
          <a:off x="1214846" y="1254033"/>
          <a:ext cx="10077994" cy="4923972"/>
        </p:xfrm>
        <a:graphic>
          <a:graphicData uri="http://schemas.openxmlformats.org/drawingml/2006/table">
            <a:tbl>
              <a:tblPr/>
              <a:tblGrid>
                <a:gridCol w="1028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1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1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0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0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03" name="Text Box 99"/>
          <p:cNvSpPr txBox="1">
            <a:spLocks noChangeArrowheads="1"/>
          </p:cNvSpPr>
          <p:nvPr/>
        </p:nvSpPr>
        <p:spPr bwMode="auto">
          <a:xfrm>
            <a:off x="1531331" y="1569643"/>
            <a:ext cx="407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204" name="Text Box 100"/>
          <p:cNvSpPr txBox="1">
            <a:spLocks noChangeArrowheads="1"/>
          </p:cNvSpPr>
          <p:nvPr/>
        </p:nvSpPr>
        <p:spPr bwMode="auto">
          <a:xfrm>
            <a:off x="2631092" y="1607743"/>
            <a:ext cx="3664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05" name="Text Box 101"/>
          <p:cNvSpPr txBox="1">
            <a:spLocks noChangeArrowheads="1"/>
          </p:cNvSpPr>
          <p:nvPr/>
        </p:nvSpPr>
        <p:spPr bwMode="auto">
          <a:xfrm>
            <a:off x="3567268" y="1607743"/>
            <a:ext cx="549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7206" name="Text Box 102"/>
          <p:cNvSpPr txBox="1">
            <a:spLocks noChangeArrowheads="1"/>
          </p:cNvSpPr>
          <p:nvPr/>
        </p:nvSpPr>
        <p:spPr bwMode="auto">
          <a:xfrm>
            <a:off x="3690270" y="1618445"/>
            <a:ext cx="274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207" name="Text Box 103"/>
          <p:cNvSpPr txBox="1">
            <a:spLocks noChangeArrowheads="1"/>
          </p:cNvSpPr>
          <p:nvPr/>
        </p:nvSpPr>
        <p:spPr bwMode="auto">
          <a:xfrm>
            <a:off x="4871731" y="1607742"/>
            <a:ext cx="22904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a x ( b – c )</a:t>
            </a:r>
          </a:p>
        </p:txBody>
      </p:sp>
      <p:sp>
        <p:nvSpPr>
          <p:cNvPr id="7208" name="Text Box 104"/>
          <p:cNvSpPr txBox="1">
            <a:spLocks noChangeArrowheads="1"/>
          </p:cNvSpPr>
          <p:nvPr/>
        </p:nvSpPr>
        <p:spPr bwMode="auto">
          <a:xfrm>
            <a:off x="8291639" y="1684917"/>
            <a:ext cx="23820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a x b – a x c</a:t>
            </a:r>
          </a:p>
        </p:txBody>
      </p:sp>
      <p:sp>
        <p:nvSpPr>
          <p:cNvPr id="7209" name="Text Box 105"/>
          <p:cNvSpPr txBox="1">
            <a:spLocks noChangeArrowheads="1"/>
          </p:cNvSpPr>
          <p:nvPr/>
        </p:nvSpPr>
        <p:spPr bwMode="auto">
          <a:xfrm>
            <a:off x="1586097" y="2824326"/>
            <a:ext cx="274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10" name="Text Box 106"/>
          <p:cNvSpPr txBox="1">
            <a:spLocks noChangeArrowheads="1"/>
          </p:cNvSpPr>
          <p:nvPr/>
        </p:nvSpPr>
        <p:spPr bwMode="auto">
          <a:xfrm>
            <a:off x="2676901" y="2858405"/>
            <a:ext cx="641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211" name="Text Box 107"/>
          <p:cNvSpPr txBox="1">
            <a:spLocks noChangeArrowheads="1"/>
          </p:cNvSpPr>
          <p:nvPr/>
        </p:nvSpPr>
        <p:spPr bwMode="auto">
          <a:xfrm>
            <a:off x="3603602" y="2829028"/>
            <a:ext cx="274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12" name="Text Box 108"/>
          <p:cNvSpPr txBox="1">
            <a:spLocks noChangeArrowheads="1"/>
          </p:cNvSpPr>
          <p:nvPr/>
        </p:nvSpPr>
        <p:spPr bwMode="auto">
          <a:xfrm>
            <a:off x="4551730" y="2887185"/>
            <a:ext cx="24736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3 x ( 7 – 3 ) = </a:t>
            </a:r>
          </a:p>
        </p:txBody>
      </p:sp>
      <p:sp>
        <p:nvSpPr>
          <p:cNvPr id="7213" name="Text Box 109"/>
          <p:cNvSpPr txBox="1">
            <a:spLocks noChangeArrowheads="1"/>
          </p:cNvSpPr>
          <p:nvPr/>
        </p:nvSpPr>
        <p:spPr bwMode="auto">
          <a:xfrm>
            <a:off x="6937516" y="2887186"/>
            <a:ext cx="732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214" name="Text Box 110"/>
          <p:cNvSpPr txBox="1">
            <a:spLocks noChangeArrowheads="1"/>
          </p:cNvSpPr>
          <p:nvPr/>
        </p:nvSpPr>
        <p:spPr bwMode="auto">
          <a:xfrm>
            <a:off x="7925166" y="2895294"/>
            <a:ext cx="27485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3 x 7 – 3 x 3 =</a:t>
            </a:r>
          </a:p>
        </p:txBody>
      </p:sp>
      <p:sp>
        <p:nvSpPr>
          <p:cNvPr id="7215" name="Text Box 111"/>
          <p:cNvSpPr txBox="1">
            <a:spLocks noChangeArrowheads="1"/>
          </p:cNvSpPr>
          <p:nvPr/>
        </p:nvSpPr>
        <p:spPr bwMode="auto">
          <a:xfrm>
            <a:off x="10410173" y="2895122"/>
            <a:ext cx="6604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216" name="Text Box 112"/>
          <p:cNvSpPr txBox="1">
            <a:spLocks noChangeArrowheads="1"/>
          </p:cNvSpPr>
          <p:nvPr/>
        </p:nvSpPr>
        <p:spPr bwMode="auto">
          <a:xfrm>
            <a:off x="1549413" y="3995630"/>
            <a:ext cx="3664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217" name="Text Box 113"/>
          <p:cNvSpPr txBox="1">
            <a:spLocks noChangeArrowheads="1"/>
          </p:cNvSpPr>
          <p:nvPr/>
        </p:nvSpPr>
        <p:spPr bwMode="auto">
          <a:xfrm>
            <a:off x="1571914" y="5250313"/>
            <a:ext cx="3664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218" name="Text Box 114"/>
          <p:cNvSpPr txBox="1">
            <a:spLocks noChangeArrowheads="1"/>
          </p:cNvSpPr>
          <p:nvPr/>
        </p:nvSpPr>
        <p:spPr bwMode="auto">
          <a:xfrm>
            <a:off x="2631092" y="3995629"/>
            <a:ext cx="274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219" name="Text Box 115"/>
          <p:cNvSpPr txBox="1">
            <a:spLocks noChangeArrowheads="1"/>
          </p:cNvSpPr>
          <p:nvPr/>
        </p:nvSpPr>
        <p:spPr bwMode="auto">
          <a:xfrm>
            <a:off x="2620745" y="5246291"/>
            <a:ext cx="5497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20" name="Text Box 116"/>
          <p:cNvSpPr txBox="1">
            <a:spLocks noChangeArrowheads="1"/>
          </p:cNvSpPr>
          <p:nvPr/>
        </p:nvSpPr>
        <p:spPr bwMode="auto">
          <a:xfrm>
            <a:off x="3603602" y="4009039"/>
            <a:ext cx="274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206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21" name="Text Box 117"/>
          <p:cNvSpPr txBox="1">
            <a:spLocks noChangeArrowheads="1"/>
          </p:cNvSpPr>
          <p:nvPr/>
        </p:nvSpPr>
        <p:spPr bwMode="auto">
          <a:xfrm>
            <a:off x="3649410" y="5244461"/>
            <a:ext cx="458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342" name="Text Box 118"/>
          <p:cNvSpPr txBox="1">
            <a:spLocks noChangeArrowheads="1"/>
          </p:cNvSpPr>
          <p:nvPr/>
        </p:nvSpPr>
        <p:spPr bwMode="auto">
          <a:xfrm>
            <a:off x="4576112" y="4132489"/>
            <a:ext cx="2931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6 x ( 9 – 5 ) 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=</a:t>
            </a:r>
            <a:endParaRPr lang="en-US" altLang="en-US" sz="32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2343" name="Text Box 119"/>
          <p:cNvSpPr txBox="1">
            <a:spLocks noChangeArrowheads="1"/>
          </p:cNvSpPr>
          <p:nvPr/>
        </p:nvSpPr>
        <p:spPr bwMode="auto">
          <a:xfrm>
            <a:off x="7926087" y="4105327"/>
            <a:ext cx="31150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6 x 9 – 6 x 5 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=</a:t>
            </a:r>
            <a:endParaRPr lang="en-US" altLang="en-US" sz="32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2344" name="Text Box 120"/>
          <p:cNvSpPr txBox="1">
            <a:spLocks noChangeArrowheads="1"/>
          </p:cNvSpPr>
          <p:nvPr/>
        </p:nvSpPr>
        <p:spPr bwMode="auto">
          <a:xfrm>
            <a:off x="4586457" y="5270598"/>
            <a:ext cx="2931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8 x ( 5 – 2 ) 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=</a:t>
            </a:r>
            <a:endParaRPr lang="en-US" altLang="en-US" sz="32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2345" name="Text Box 121"/>
          <p:cNvSpPr txBox="1">
            <a:spLocks noChangeArrowheads="1"/>
          </p:cNvSpPr>
          <p:nvPr/>
        </p:nvSpPr>
        <p:spPr bwMode="auto">
          <a:xfrm>
            <a:off x="7908823" y="5294397"/>
            <a:ext cx="32066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8 x 5 – 8 x 2 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=</a:t>
            </a:r>
            <a:endParaRPr lang="en-US" altLang="en-US" sz="32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2346" name="Line 122"/>
          <p:cNvSpPr>
            <a:spLocks noChangeShapeType="1"/>
          </p:cNvSpPr>
          <p:nvPr/>
        </p:nvSpPr>
        <p:spPr bwMode="auto">
          <a:xfrm>
            <a:off x="2895600" y="743531"/>
            <a:ext cx="3200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92996" y="416715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" name="Rectangle 2"/>
          <p:cNvSpPr/>
          <p:nvPr/>
        </p:nvSpPr>
        <p:spPr>
          <a:xfrm>
            <a:off x="6937516" y="5275833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75300" y="4084192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90830" y="5294397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34" name="图片 24">
            <a:extLst>
              <a:ext uri="{FF2B5EF4-FFF2-40B4-BE49-F238E27FC236}">
                <a16:creationId xmlns:a16="http://schemas.microsoft.com/office/drawing/2014/main" id="{1CB082E4-A508-4E25-95C5-F146A0E49B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7030" y="1"/>
            <a:ext cx="1794971" cy="5571156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图片 27">
            <a:extLst>
              <a:ext uri="{FF2B5EF4-FFF2-40B4-BE49-F238E27FC236}">
                <a16:creationId xmlns:a16="http://schemas.microsoft.com/office/drawing/2014/main" id="{B7E1ABED-A9EF-4D86-81BE-6EDAED0E5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21489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42" grpId="0"/>
      <p:bldP spid="52343" grpId="0"/>
      <p:bldP spid="52344" grpId="0"/>
      <p:bldP spid="52345" grpId="0"/>
      <p:bldP spid="52346" grpId="0" animBg="1"/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909</Words>
  <Application>Microsoft Office PowerPoint</Application>
  <PresentationFormat>Widescreen</PresentationFormat>
  <Paragraphs>148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微软雅黑</vt:lpstr>
      <vt:lpstr>宋体</vt:lpstr>
      <vt:lpstr>.VnTime</vt:lpstr>
      <vt:lpstr>Arial</vt:lpstr>
      <vt:lpstr>Calibri</vt:lpstr>
      <vt:lpstr>Comic Sans MS</vt:lpstr>
      <vt:lpstr>等线</vt:lpstr>
      <vt:lpstr>Times New Roman</vt:lpstr>
      <vt:lpstr>思源黑体 CN Bold</vt:lpstr>
      <vt:lpstr>Office 主题​​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hang</dc:creator>
  <cp:lastModifiedBy>Admin</cp:lastModifiedBy>
  <cp:revision>14</cp:revision>
  <dcterms:created xsi:type="dcterms:W3CDTF">2021-11-16T14:19:22Z</dcterms:created>
  <dcterms:modified xsi:type="dcterms:W3CDTF">2021-11-20T02:53:49Z</dcterms:modified>
</cp:coreProperties>
</file>